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microsoft.com/office/2007/relationships/media" Target="file:///E:\&#35838;&#31243;\2016&#23567;&#29677;&#19978;\&#31532;&#20116;&#21608;\&#38899;&#20048;&#65306;&#33529;&#26524;\19.&#27468;&#26354;&#65306;&#33529;&#26524;&#65288;&#20276;&#22863;&#65289;.mp3" TargetMode="External"/><Relationship Id="rId7" Type="http://schemas.openxmlformats.org/officeDocument/2006/relationships/audio" Target="file:///E:\&#35838;&#31243;\2016&#23567;&#29677;&#19978;\&#31532;&#20116;&#21608;\&#38899;&#20048;&#65306;&#33529;&#26524;\19.&#27468;&#26354;&#65306;&#33529;&#26524;&#65288;&#20276;&#22863;&#65289;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68" name="组合 2067"/>
          <p:cNvGrpSpPr/>
          <p:nvPr/>
        </p:nvGrpSpPr>
        <p:grpSpPr>
          <a:xfrm>
            <a:off x="4211638" y="0"/>
            <a:ext cx="2330450" cy="3141663"/>
            <a:chOff x="431" y="119"/>
            <a:chExt cx="3600" cy="3960"/>
          </a:xfrm>
        </p:grpSpPr>
        <p:pic>
          <p:nvPicPr>
            <p:cNvPr id="2053" name="图片 2052" descr="224423LC-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1" y="119"/>
              <a:ext cx="3600" cy="39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5" name="图片 205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0" y="436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6" name="图片 2055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411440">
              <a:off x="2789" y="618"/>
              <a:ext cx="37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7" name="图片 2056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1" y="1071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8" name="图片 205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744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9" name="图片 205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470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0" name="图片 205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612" y="157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1" name="图片 2060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09528" flipH="1">
              <a:off x="2018" y="107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2" name="图片 2061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198" y="234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3" name="图片 206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56" y="206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4" name="图片 206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5450" flipH="1">
              <a:off x="2290" y="210"/>
              <a:ext cx="330" cy="4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5" name="图片 206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655" y="166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6" name="图片 2065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11" y="527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67" name="图片 2066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381" y="216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070" name="图片 2069" descr="OOOPIC_____xiamo_20090323647a320385f66ede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84437" y="4365625"/>
            <a:ext cx="1497012" cy="228123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71" name="组合 2070"/>
          <p:cNvGrpSpPr/>
          <p:nvPr/>
        </p:nvGrpSpPr>
        <p:grpSpPr>
          <a:xfrm>
            <a:off x="0" y="476250"/>
            <a:ext cx="2881313" cy="3357563"/>
            <a:chOff x="431" y="119"/>
            <a:chExt cx="3600" cy="3960"/>
          </a:xfrm>
        </p:grpSpPr>
        <p:pic>
          <p:nvPicPr>
            <p:cNvPr id="2072" name="图片 2071" descr="224423LC-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1" y="119"/>
              <a:ext cx="3600" cy="39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3" name="图片 207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0" y="436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4" name="图片 207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411440">
              <a:off x="2789" y="618"/>
              <a:ext cx="37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5" name="图片 207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1" y="1071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6" name="图片 2075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744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7" name="图片 2076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470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8" name="图片 207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612" y="157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79" name="图片 207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09528" flipH="1">
              <a:off x="2018" y="107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0" name="图片 207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198" y="234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1" name="图片 2080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56" y="206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2" name="图片 2081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5450" flipH="1">
              <a:off x="2290" y="210"/>
              <a:ext cx="330" cy="4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3" name="图片 208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655" y="166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4" name="图片 208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11" y="527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5" name="图片 208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381" y="216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086" name="组合 2085"/>
          <p:cNvGrpSpPr/>
          <p:nvPr/>
        </p:nvGrpSpPr>
        <p:grpSpPr>
          <a:xfrm>
            <a:off x="6588125" y="0"/>
            <a:ext cx="2330450" cy="3141663"/>
            <a:chOff x="431" y="119"/>
            <a:chExt cx="3600" cy="3960"/>
          </a:xfrm>
        </p:grpSpPr>
        <p:pic>
          <p:nvPicPr>
            <p:cNvPr id="2087" name="图片 2086" descr="224423LC-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1" y="119"/>
              <a:ext cx="3600" cy="39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8" name="图片 208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0" y="436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89" name="图片 208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411440">
              <a:off x="2789" y="618"/>
              <a:ext cx="37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0" name="图片 208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1" y="1071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1" name="图片 2090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744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2" name="图片 2091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470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3" name="图片 209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612" y="157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4" name="图片 209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09528" flipH="1">
              <a:off x="2018" y="107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5" name="图片 209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198" y="234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6" name="图片 2095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56" y="206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7" name="图片 2096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5450" flipH="1">
              <a:off x="2290" y="210"/>
              <a:ext cx="330" cy="4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8" name="图片 209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655" y="166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99" name="图片 209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11" y="527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0" name="图片 209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381" y="216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101" name="组合 2100"/>
          <p:cNvGrpSpPr/>
          <p:nvPr/>
        </p:nvGrpSpPr>
        <p:grpSpPr>
          <a:xfrm>
            <a:off x="2195513" y="3140075"/>
            <a:ext cx="3313112" cy="3717925"/>
            <a:chOff x="431" y="119"/>
            <a:chExt cx="3600" cy="3960"/>
          </a:xfrm>
        </p:grpSpPr>
        <p:pic>
          <p:nvPicPr>
            <p:cNvPr id="2102" name="图片 2101" descr="224423LC-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1" y="119"/>
              <a:ext cx="3600" cy="39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3" name="图片 210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0" y="436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4" name="图片 210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411440">
              <a:off x="2789" y="618"/>
              <a:ext cx="37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5" name="图片 210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1" y="1071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6" name="图片 2105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744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7" name="图片 2106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470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8" name="图片 210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612" y="157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09" name="图片 210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09528" flipH="1">
              <a:off x="2018" y="107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0" name="图片 210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198" y="234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1" name="图片 2110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56" y="206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2" name="图片 2111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5450" flipH="1">
              <a:off x="2290" y="210"/>
              <a:ext cx="330" cy="4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3" name="图片 211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655" y="166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4" name="图片 211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11" y="527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5" name="图片 211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381" y="216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116" name="组合 2115"/>
          <p:cNvGrpSpPr/>
          <p:nvPr/>
        </p:nvGrpSpPr>
        <p:grpSpPr>
          <a:xfrm>
            <a:off x="5651500" y="3068638"/>
            <a:ext cx="3314700" cy="3789362"/>
            <a:chOff x="431" y="119"/>
            <a:chExt cx="3600" cy="3960"/>
          </a:xfrm>
        </p:grpSpPr>
        <p:pic>
          <p:nvPicPr>
            <p:cNvPr id="2117" name="图片 2116" descr="224423LC-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1" y="119"/>
              <a:ext cx="3600" cy="396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8" name="图片 211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0" y="436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19" name="图片 211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411440">
              <a:off x="2789" y="618"/>
              <a:ext cx="37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0" name="图片 211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1" y="1071"/>
              <a:ext cx="352" cy="4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1" name="图片 2120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744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2" name="图片 2121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470" y="138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3" name="图片 2122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612" y="157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4" name="图片 2123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09528" flipH="1">
              <a:off x="2018" y="107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5" name="图片 2124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3198" y="234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6" name="图片 2125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56" y="2069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7" name="图片 2126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5450" flipH="1">
              <a:off x="2290" y="210"/>
              <a:ext cx="330" cy="4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8" name="图片 2127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655" y="1661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29" name="图片 2128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1111" y="527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30" name="图片 2129" descr="Big_20099917202589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1294177" flipH="1">
              <a:off x="2381" y="2160"/>
              <a:ext cx="363" cy="50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0763 L 0.29323 0.00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260648"/>
            <a:ext cx="3096344" cy="302433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635896" y="692696"/>
            <a:ext cx="5508104" cy="2160240"/>
            <a:chOff x="3275856" y="3573016"/>
            <a:chExt cx="5508104" cy="2160240"/>
          </a:xfrm>
        </p:grpSpPr>
        <p:grpSp>
          <p:nvGrpSpPr>
            <p:cNvPr id="11" name="组合 10"/>
            <p:cNvGrpSpPr/>
            <p:nvPr/>
          </p:nvGrpSpPr>
          <p:grpSpPr>
            <a:xfrm>
              <a:off x="3275856" y="3933056"/>
              <a:ext cx="3240360" cy="1440160"/>
              <a:chOff x="3923928" y="2204864"/>
              <a:chExt cx="3240360" cy="1440160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3923928" y="2204864"/>
                <a:ext cx="1656184" cy="144016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5580112" y="2204864"/>
                <a:ext cx="1584176" cy="144016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6516216" y="3573016"/>
              <a:ext cx="2267744" cy="21602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79512" y="3401616"/>
            <a:ext cx="3096344" cy="3195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3707904" y="3933056"/>
            <a:ext cx="5436096" cy="2304256"/>
            <a:chOff x="3707904" y="3789040"/>
            <a:chExt cx="5436096" cy="2304256"/>
          </a:xfrm>
        </p:grpSpPr>
        <p:sp>
          <p:nvSpPr>
            <p:cNvPr id="14" name="矩形 13"/>
            <p:cNvSpPr/>
            <p:nvPr/>
          </p:nvSpPr>
          <p:spPr>
            <a:xfrm>
              <a:off x="3707904" y="4365104"/>
              <a:ext cx="1584176" cy="12961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292080" y="4365104"/>
              <a:ext cx="1584176" cy="12961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876256" y="3789040"/>
              <a:ext cx="2267744" cy="230425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椭圆 21"/>
          <p:cNvSpPr/>
          <p:nvPr/>
        </p:nvSpPr>
        <p:spPr>
          <a:xfrm>
            <a:off x="3419872" y="33265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355976" y="33265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5508104" y="33265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5" name="椭圆 24"/>
          <p:cNvSpPr/>
          <p:nvPr/>
        </p:nvSpPr>
        <p:spPr>
          <a:xfrm>
            <a:off x="6300192" y="33265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19.歌曲：苹果（伴奏）">
            <a:hlinkClick r:id="" action="ppaction://media"/>
          </p:cNvPr>
          <p:cNvPicPr/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290560" y="7366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550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31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 animBg="1"/>
      <p:bldP spid="1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2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7</cp:revision>
  <dcterms:created xsi:type="dcterms:W3CDTF">2015-09-28T05:43:00Z</dcterms:created>
  <dcterms:modified xsi:type="dcterms:W3CDTF">2017-10-13T07:40:43Z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