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  <p:sldId id="256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.png"/><Relationship Id="rId8" Type="http://schemas.microsoft.com/office/2007/relationships/media" Target="file:///E:\&#35838;&#31243;\2016&#23567;&#29677;&#19978;\&#31532;&#20116;&#21608;\&#38899;&#20048;&#65306;&#33529;&#26524;\19.&#27468;&#26354;&#65306;&#33529;&#26524;&#65288;&#20276;&#22863;&#65289;.mp3" TargetMode="External"/><Relationship Id="rId7" Type="http://schemas.openxmlformats.org/officeDocument/2006/relationships/audio" Target="file:///E:\&#35838;&#31243;\2016&#23567;&#29677;&#19978;\&#31532;&#20116;&#21608;\&#38899;&#20048;&#65306;&#33529;&#26524;\19.&#27468;&#26354;&#65306;&#33529;&#26524;&#65288;&#20276;&#22863;&#65289;.mp3" TargetMode="Externa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0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068" name="组合 2067"/>
          <p:cNvGrpSpPr/>
          <p:nvPr/>
        </p:nvGrpSpPr>
        <p:grpSpPr>
          <a:xfrm>
            <a:off x="4211638" y="0"/>
            <a:ext cx="2330450" cy="3141663"/>
            <a:chOff x="431" y="119"/>
            <a:chExt cx="3600" cy="3960"/>
          </a:xfrm>
        </p:grpSpPr>
        <p:pic>
          <p:nvPicPr>
            <p:cNvPr id="2053" name="图片 2052" descr="224423LC-0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31" y="119"/>
              <a:ext cx="3600" cy="396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55" name="图片 2054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10" y="436"/>
              <a:ext cx="352" cy="4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56" name="图片 2055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1411440">
              <a:off x="2789" y="618"/>
              <a:ext cx="37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57" name="图片 2056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11" y="1071"/>
              <a:ext cx="352" cy="4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58" name="图片 2057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2744" y="1389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59" name="图片 2058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3470" y="1389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60" name="图片 2059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612" y="1570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61" name="图片 2060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09528" flipH="1">
              <a:off x="2018" y="1071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62" name="图片 2061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3198" y="2341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63" name="图片 2062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1156" y="2069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64" name="图片 2063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5450" flipH="1">
              <a:off x="2290" y="210"/>
              <a:ext cx="330" cy="457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65" name="图片 2064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1655" y="1661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66" name="图片 2065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1111" y="527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67" name="图片 2066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2381" y="2160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</p:grpSp>
      <p:pic>
        <p:nvPicPr>
          <p:cNvPr id="2070" name="图片 2069" descr="OOOPIC_____xiamo_20090323647a320385f66ede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2484437" y="4365625"/>
            <a:ext cx="1497012" cy="2281238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071" name="组合 2070"/>
          <p:cNvGrpSpPr/>
          <p:nvPr/>
        </p:nvGrpSpPr>
        <p:grpSpPr>
          <a:xfrm>
            <a:off x="0" y="476250"/>
            <a:ext cx="2881313" cy="3357563"/>
            <a:chOff x="431" y="119"/>
            <a:chExt cx="3600" cy="3960"/>
          </a:xfrm>
        </p:grpSpPr>
        <p:pic>
          <p:nvPicPr>
            <p:cNvPr id="2072" name="图片 2071" descr="224423LC-0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31" y="119"/>
              <a:ext cx="3600" cy="396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73" name="图片 2072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10" y="436"/>
              <a:ext cx="352" cy="4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74" name="图片 2073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1411440">
              <a:off x="2789" y="618"/>
              <a:ext cx="37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75" name="图片 2074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11" y="1071"/>
              <a:ext cx="352" cy="4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76" name="图片 2075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2744" y="1389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77" name="图片 2076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3470" y="1389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78" name="图片 2077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612" y="1570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79" name="图片 2078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09528" flipH="1">
              <a:off x="2018" y="1071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80" name="图片 2079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3198" y="2341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81" name="图片 2080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1156" y="2069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82" name="图片 2081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5450" flipH="1">
              <a:off x="2290" y="210"/>
              <a:ext cx="330" cy="457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83" name="图片 2082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1655" y="1661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84" name="图片 2083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1111" y="527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85" name="图片 2084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2381" y="2160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2086" name="组合 2085"/>
          <p:cNvGrpSpPr/>
          <p:nvPr/>
        </p:nvGrpSpPr>
        <p:grpSpPr>
          <a:xfrm>
            <a:off x="6588125" y="0"/>
            <a:ext cx="2330450" cy="3141663"/>
            <a:chOff x="431" y="119"/>
            <a:chExt cx="3600" cy="3960"/>
          </a:xfrm>
        </p:grpSpPr>
        <p:pic>
          <p:nvPicPr>
            <p:cNvPr id="2087" name="图片 2086" descr="224423LC-0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31" y="119"/>
              <a:ext cx="3600" cy="396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88" name="图片 2087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10" y="436"/>
              <a:ext cx="352" cy="4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89" name="图片 2088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1411440">
              <a:off x="2789" y="618"/>
              <a:ext cx="37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90" name="图片 2089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11" y="1071"/>
              <a:ext cx="352" cy="4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91" name="图片 2090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2744" y="1389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92" name="图片 2091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3470" y="1389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93" name="图片 2092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612" y="1570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94" name="图片 2093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09528" flipH="1">
              <a:off x="2018" y="1071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95" name="图片 2094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3198" y="2341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96" name="图片 2095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1156" y="2069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97" name="图片 2096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5450" flipH="1">
              <a:off x="2290" y="210"/>
              <a:ext cx="330" cy="457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98" name="图片 2097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1655" y="1661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99" name="图片 2098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1111" y="527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00" name="图片 2099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2381" y="2160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2101" name="组合 2100"/>
          <p:cNvGrpSpPr/>
          <p:nvPr/>
        </p:nvGrpSpPr>
        <p:grpSpPr>
          <a:xfrm>
            <a:off x="2195513" y="3140075"/>
            <a:ext cx="3313112" cy="3717925"/>
            <a:chOff x="431" y="119"/>
            <a:chExt cx="3600" cy="3960"/>
          </a:xfrm>
        </p:grpSpPr>
        <p:pic>
          <p:nvPicPr>
            <p:cNvPr id="2102" name="图片 2101" descr="224423LC-0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31" y="119"/>
              <a:ext cx="3600" cy="396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03" name="图片 2102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10" y="436"/>
              <a:ext cx="352" cy="4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04" name="图片 2103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1411440">
              <a:off x="2789" y="618"/>
              <a:ext cx="37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05" name="图片 2104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11" y="1071"/>
              <a:ext cx="352" cy="4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06" name="图片 2105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2744" y="1389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07" name="图片 2106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3470" y="1389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08" name="图片 2107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612" y="1570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09" name="图片 2108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09528" flipH="1">
              <a:off x="2018" y="1071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10" name="图片 2109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3198" y="2341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11" name="图片 2110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1156" y="2069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12" name="图片 2111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5450" flipH="1">
              <a:off x="2290" y="210"/>
              <a:ext cx="330" cy="457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13" name="图片 2112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1655" y="1661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14" name="图片 2113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1111" y="527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15" name="图片 2114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2381" y="2160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2116" name="组合 2115"/>
          <p:cNvGrpSpPr/>
          <p:nvPr/>
        </p:nvGrpSpPr>
        <p:grpSpPr>
          <a:xfrm>
            <a:off x="5651500" y="3068638"/>
            <a:ext cx="3314700" cy="3789362"/>
            <a:chOff x="431" y="119"/>
            <a:chExt cx="3600" cy="3960"/>
          </a:xfrm>
        </p:grpSpPr>
        <p:pic>
          <p:nvPicPr>
            <p:cNvPr id="2117" name="图片 2116" descr="224423LC-0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31" y="119"/>
              <a:ext cx="3600" cy="396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18" name="图片 2117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10" y="436"/>
              <a:ext cx="352" cy="4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19" name="图片 2118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1411440">
              <a:off x="2789" y="618"/>
              <a:ext cx="37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20" name="图片 2119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11" y="1071"/>
              <a:ext cx="352" cy="4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21" name="图片 2120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2744" y="1389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22" name="图片 2121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3470" y="1389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23" name="图片 2122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612" y="1570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24" name="图片 2123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09528" flipH="1">
              <a:off x="2018" y="1071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25" name="图片 2124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3198" y="2341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26" name="图片 2125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1156" y="2069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27" name="图片 2126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5450" flipH="1">
              <a:off x="2290" y="210"/>
              <a:ext cx="330" cy="457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28" name="图片 2127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1655" y="1661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29" name="图片 2128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1111" y="527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30" name="图片 2129" descr="Big_20099917202589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294177" flipH="1">
              <a:off x="2381" y="2160"/>
              <a:ext cx="363" cy="502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323 0.00763 L 0.29323 0.007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260648"/>
            <a:ext cx="3096344" cy="3024336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2" name="组合 11"/>
          <p:cNvGrpSpPr/>
          <p:nvPr/>
        </p:nvGrpSpPr>
        <p:grpSpPr>
          <a:xfrm>
            <a:off x="3635896" y="692696"/>
            <a:ext cx="5508104" cy="2160240"/>
            <a:chOff x="3275856" y="3573016"/>
            <a:chExt cx="5508104" cy="2160240"/>
          </a:xfrm>
        </p:grpSpPr>
        <p:grpSp>
          <p:nvGrpSpPr>
            <p:cNvPr id="11" name="组合 10"/>
            <p:cNvGrpSpPr/>
            <p:nvPr/>
          </p:nvGrpSpPr>
          <p:grpSpPr>
            <a:xfrm>
              <a:off x="3275856" y="3933056"/>
              <a:ext cx="3240360" cy="1440160"/>
              <a:chOff x="3923928" y="2204864"/>
              <a:chExt cx="3240360" cy="1440160"/>
            </a:xfrm>
          </p:grpSpPr>
          <p:sp>
            <p:nvSpPr>
              <p:cNvPr id="8" name="矩形 7"/>
              <p:cNvSpPr/>
              <p:nvPr/>
            </p:nvSpPr>
            <p:spPr>
              <a:xfrm>
                <a:off x="3923928" y="2204864"/>
                <a:ext cx="1656184" cy="1440160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矩形 8"/>
              <p:cNvSpPr/>
              <p:nvPr/>
            </p:nvSpPr>
            <p:spPr>
              <a:xfrm>
                <a:off x="5580112" y="2204864"/>
                <a:ext cx="1584176" cy="1440160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0" name="矩形 9"/>
            <p:cNvSpPr/>
            <p:nvPr/>
          </p:nvSpPr>
          <p:spPr>
            <a:xfrm>
              <a:off x="6516216" y="3573016"/>
              <a:ext cx="2267744" cy="216024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矩形 12"/>
          <p:cNvSpPr/>
          <p:nvPr/>
        </p:nvSpPr>
        <p:spPr>
          <a:xfrm>
            <a:off x="179512" y="3401616"/>
            <a:ext cx="3096344" cy="31957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7" name="组合 16"/>
          <p:cNvGrpSpPr/>
          <p:nvPr/>
        </p:nvGrpSpPr>
        <p:grpSpPr>
          <a:xfrm>
            <a:off x="3707904" y="3933056"/>
            <a:ext cx="5436096" cy="2304256"/>
            <a:chOff x="3707904" y="3789040"/>
            <a:chExt cx="5436096" cy="2304256"/>
          </a:xfrm>
        </p:grpSpPr>
        <p:sp>
          <p:nvSpPr>
            <p:cNvPr id="14" name="矩形 13"/>
            <p:cNvSpPr/>
            <p:nvPr/>
          </p:nvSpPr>
          <p:spPr>
            <a:xfrm>
              <a:off x="3707904" y="4365104"/>
              <a:ext cx="1584176" cy="129614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/>
            <p:cNvSpPr/>
            <p:nvPr/>
          </p:nvSpPr>
          <p:spPr>
            <a:xfrm>
              <a:off x="5292080" y="4365104"/>
              <a:ext cx="1584176" cy="129614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矩形 15"/>
            <p:cNvSpPr/>
            <p:nvPr/>
          </p:nvSpPr>
          <p:spPr>
            <a:xfrm>
              <a:off x="6876256" y="3789040"/>
              <a:ext cx="2267744" cy="230425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2" name="椭圆 21"/>
          <p:cNvSpPr/>
          <p:nvPr/>
        </p:nvSpPr>
        <p:spPr>
          <a:xfrm>
            <a:off x="3419872" y="332656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4355976" y="332656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5508104" y="332656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25" name="椭圆 24"/>
          <p:cNvSpPr/>
          <p:nvPr/>
        </p:nvSpPr>
        <p:spPr>
          <a:xfrm>
            <a:off x="6300192" y="332656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19.歌曲：苹果（伴奏）">
            <a:hlinkClick r:id="" action="ppaction://media"/>
          </p:cNvPr>
          <p:cNvPicPr/>
          <p:nvPr>
            <a:audioFile r:link="rId7"/>
            <p:extLst>
              <p:ext uri="{DAA4B4D4-6D71-4841-9C94-3DE7FCFB9230}">
                <p14:media xmlns:p14="http://schemas.microsoft.com/office/powerpoint/2010/main" r:link="rId8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8290560" y="73660"/>
            <a:ext cx="619125" cy="619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6" dur="5501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audio>
              <p:cMediaNode>
                <p:cTn id="31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4" grpId="0" animBg="1"/>
      <p:bldP spid="13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全屏显示(4:3)</PresentationFormat>
  <Paragraphs>0</Paragraphs>
  <Slides>2</Slides>
  <Notes>0</Notes>
  <HiddenSlides>0</HiddenSlides>
  <MMClips>1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Arial Unicode MS</vt:lpstr>
      <vt:lpstr>Calibri</vt:lpstr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user</cp:lastModifiedBy>
  <cp:revision>7</cp:revision>
  <dcterms:created xsi:type="dcterms:W3CDTF">2015-09-28T05:43:00Z</dcterms:created>
  <dcterms:modified xsi:type="dcterms:W3CDTF">2017-10-13T07:40:43Z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2052-10.1.0.6875</vt:lpwstr>
  </property>
</Properties>
</file>