
<file path=[Content_Types].xml><?xml version="1.0" encoding="utf-8"?>
<Types xmlns="http://schemas.openxmlformats.org/package/2006/content-types">
  <Default Extension="jpeg" ContentType="image/jpeg"/>
  <Default Extension="JPG" ContentType="image/.jpg"/>
  <Default Extension="png" ContentType="image/png"/>
  <Default Extension="wdp" ContentType="image/vnd.ms-photo"/>
  <Default Extension="emf" ContentType="image/x-emf"/>
  <Default Extension="mp4" ContentType="video/mp4"/>
  <Default Extension="rels" ContentType="application/vnd.openxmlformats-package.relationships+xml"/>
  <Default Extension="xml" ContentType="application/xml"/>
  <Override PartName="/docProps/app.xml" ContentType="application/vnd.openxmlformats-officedocument.extended-properties+xml"/>
  <Override PartName="/docProps/core.xml" ContentType="application/vnd.openxmlformats-package.core-properties+xml"/>
  <Override PartName="/docProps/custom.xml" ContentType="application/vnd.openxmlformats-officedocument.custom-properties+xml"/>
  <Override PartName="/ppt/handoutMasters/handoutMaster1.xml" ContentType="application/vnd.openxmlformats-officedocument.presentationml.handoutMaster+xml"/>
  <Override PartName="/ppt/notesMasters/notesMaster1.xml" ContentType="application/vnd.openxmlformats-officedocument.presentationml.notesMaster+xml"/>
  <Override PartName="/ppt/notesSlides/notesSlide1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presProps.xml" ContentType="application/vnd.openxmlformats-officedocument.presentationml.presProps+xml"/>
  <Override PartName="/ppt/presentation.xml" ContentType="application/vnd.openxmlformats-officedocument.presentationml.presentation.main+xml"/>
  <Override PartName="/ppt/slideLayouts/slideLayout1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s/slide1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tableStyles.xml" ContentType="application/vnd.openxmlformats-officedocument.presentationml.tableStyles+xml"/>
  <Override PartName="/ppt/tags/tag1.xml" ContentType="application/vnd.openxmlformats-officedocument.presentationml.tags+xml"/>
  <Override PartName="/ppt/tags/tag10.xml" ContentType="application/vnd.openxmlformats-officedocument.presentationml.tags+xml"/>
  <Override PartName="/ppt/tags/tag11.xml" ContentType="application/vnd.openxmlformats-officedocument.presentationml.tags+xml"/>
  <Override PartName="/ppt/tags/tag12.xml" ContentType="application/vnd.openxmlformats-officedocument.presentationml.tags+xml"/>
  <Override PartName="/ppt/tags/tag13.xml" ContentType="application/vnd.openxmlformats-officedocument.presentationml.tags+xml"/>
  <Override PartName="/ppt/tags/tag14.xml" ContentType="application/vnd.openxmlformats-officedocument.presentationml.tags+xml"/>
  <Override PartName="/ppt/tags/tag15.xml" ContentType="application/vnd.openxmlformats-officedocument.presentationml.tags+xml"/>
  <Override PartName="/ppt/tags/tag16.xml" ContentType="application/vnd.openxmlformats-officedocument.presentationml.tags+xml"/>
  <Override PartName="/ppt/tags/tag17.xml" ContentType="application/vnd.openxmlformats-officedocument.presentationml.tags+xml"/>
  <Override PartName="/ppt/tags/tag18.xml" ContentType="application/vnd.openxmlformats-officedocument.presentationml.tags+xml"/>
  <Override PartName="/ppt/tags/tag19.xml" ContentType="application/vnd.openxmlformats-officedocument.presentationml.tags+xml"/>
  <Override PartName="/ppt/tags/tag2.xml" ContentType="application/vnd.openxmlformats-officedocument.presentationml.tags+xml"/>
  <Override PartName="/ppt/tags/tag20.xml" ContentType="application/vnd.openxmlformats-officedocument.presentationml.tags+xml"/>
  <Override PartName="/ppt/tags/tag21.xml" ContentType="application/vnd.openxmlformats-officedocument.presentationml.tags+xml"/>
  <Override PartName="/ppt/tags/tag22.xml" ContentType="application/vnd.openxmlformats-officedocument.presentationml.tags+xml"/>
  <Override PartName="/ppt/tags/tag23.xml" ContentType="application/vnd.openxmlformats-officedocument.presentationml.tags+xml"/>
  <Override PartName="/ppt/tags/tag24.xml" ContentType="application/vnd.openxmlformats-officedocument.presentationml.tags+xml"/>
  <Override PartName="/ppt/tags/tag25.xml" ContentType="application/vnd.openxmlformats-officedocument.presentationml.tags+xml"/>
  <Override PartName="/ppt/tags/tag26.xml" ContentType="application/vnd.openxmlformats-officedocument.presentationml.tags+xml"/>
  <Override PartName="/ppt/tags/tag27.xml" ContentType="application/vnd.openxmlformats-officedocument.presentationml.tags+xml"/>
  <Override PartName="/ppt/tags/tag28.xml" ContentType="application/vnd.openxmlformats-officedocument.presentationml.tags+xml"/>
  <Override PartName="/ppt/tags/tag29.xml" ContentType="application/vnd.openxmlformats-officedocument.presentationml.tags+xml"/>
  <Override PartName="/ppt/tags/tag3.xml" ContentType="application/vnd.openxmlformats-officedocument.presentationml.tags+xml"/>
  <Override PartName="/ppt/tags/tag30.xml" ContentType="application/vnd.openxmlformats-officedocument.presentationml.tags+xml"/>
  <Override PartName="/ppt/tags/tag31.xml" ContentType="application/vnd.openxmlformats-officedocument.presentationml.tags+xml"/>
  <Override PartName="/ppt/tags/tag32.xml" ContentType="application/vnd.openxmlformats-officedocument.presentationml.tags+xml"/>
  <Override PartName="/ppt/tags/tag33.xml" ContentType="application/vnd.openxmlformats-officedocument.presentationml.tags+xml"/>
  <Override PartName="/ppt/tags/tag34.xml" ContentType="application/vnd.openxmlformats-officedocument.presentationml.tags+xml"/>
  <Override PartName="/ppt/tags/tag35.xml" ContentType="application/vnd.openxmlformats-officedocument.presentationml.tags+xml"/>
  <Override PartName="/ppt/tags/tag36.xml" ContentType="application/vnd.openxmlformats-officedocument.presentationml.tags+xml"/>
  <Override PartName="/ppt/tags/tag37.xml" ContentType="application/vnd.openxmlformats-officedocument.presentationml.tags+xml"/>
  <Override PartName="/ppt/tags/tag38.xml" ContentType="application/vnd.openxmlformats-officedocument.presentationml.tags+xml"/>
  <Override PartName="/ppt/tags/tag39.xml" ContentType="application/vnd.openxmlformats-officedocument.presentationml.tags+xml"/>
  <Override PartName="/ppt/tags/tag4.xml" ContentType="application/vnd.openxmlformats-officedocument.presentationml.tags+xml"/>
  <Override PartName="/ppt/tags/tag40.xml" ContentType="application/vnd.openxmlformats-officedocument.presentationml.tags+xml"/>
  <Override PartName="/ppt/tags/tag41.xml" ContentType="application/vnd.openxmlformats-officedocument.presentationml.tags+xml"/>
  <Override PartName="/ppt/tags/tag42.xml" ContentType="application/vnd.openxmlformats-officedocument.presentationml.tags+xml"/>
  <Override PartName="/ppt/tags/tag43.xml" ContentType="application/vnd.openxmlformats-officedocument.presentationml.tags+xml"/>
  <Override PartName="/ppt/tags/tag44.xml" ContentType="application/vnd.openxmlformats-officedocument.presentationml.tags+xml"/>
  <Override PartName="/ppt/tags/tag45.xml" ContentType="application/vnd.openxmlformats-officedocument.presentationml.tags+xml"/>
  <Override PartName="/ppt/tags/tag46.xml" ContentType="application/vnd.openxmlformats-officedocument.presentationml.tags+xml"/>
  <Override PartName="/ppt/tags/tag47.xml" ContentType="application/vnd.openxmlformats-officedocument.presentationml.tags+xml"/>
  <Override PartName="/ppt/tags/tag48.xml" ContentType="application/vnd.openxmlformats-officedocument.presentationml.tags+xml"/>
  <Override PartName="/ppt/tags/tag49.xml" ContentType="application/vnd.openxmlformats-officedocument.presentationml.tags+xml"/>
  <Override PartName="/ppt/tags/tag5.xml" ContentType="application/vnd.openxmlformats-officedocument.presentationml.tags+xml"/>
  <Override PartName="/ppt/tags/tag50.xml" ContentType="application/vnd.openxmlformats-officedocument.presentationml.tags+xml"/>
  <Override PartName="/ppt/tags/tag51.xml" ContentType="application/vnd.openxmlformats-officedocument.presentationml.tags+xml"/>
  <Override PartName="/ppt/tags/tag52.xml" ContentType="application/vnd.openxmlformats-officedocument.presentationml.tags+xml"/>
  <Override PartName="/ppt/tags/tag53.xml" ContentType="application/vnd.openxmlformats-officedocument.presentationml.tags+xml"/>
  <Override PartName="/ppt/tags/tag54.xml" ContentType="application/vnd.openxmlformats-officedocument.presentationml.tags+xml"/>
  <Override PartName="/ppt/tags/tag55.xml" ContentType="application/vnd.openxmlformats-officedocument.presentationml.tags+xml"/>
  <Override PartName="/ppt/tags/tag56.xml" ContentType="application/vnd.openxmlformats-officedocument.presentationml.tags+xml"/>
  <Override PartName="/ppt/tags/tag6.xml" ContentType="application/vnd.openxmlformats-officedocument.presentationml.tags+xml"/>
  <Override PartName="/ppt/tags/tag7.xml" ContentType="application/vnd.openxmlformats-officedocument.presentationml.tags+xml"/>
  <Override PartName="/ppt/tags/tag8.xml" ContentType="application/vnd.openxmlformats-officedocument.presentationml.tags+xml"/>
  <Override PartName="/ppt/tags/tag9.xml" ContentType="application/vnd.openxmlformats-officedocument.presentationml.tags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theme/theme4.xml" ContentType="application/vnd.openxmlformats-officedocument.theme+xml"/>
  <Override PartName="/ppt/viewProps.xml" ContentType="application/vnd.openxmlformats-officedocument.presentationml.viewProps+xml"/>
</Types>
</file>

<file path=_rels/.rels><?xml version="1.0" encoding="UTF-8" standalone="yes"?>
<Relationships xmlns="http://schemas.openxmlformats.org/package/2006/relationships"><Relationship Id="rId1" Type="http://schemas.openxmlformats.org/officeDocument/2006/relationships/officeDocument" Target="ppt/presentation.xml"/><Relationship Id="rId4" Type="http://schemas.openxmlformats.org/package/2006/relationships/metadata/thumbnail" Target="docProps/thumbnail.jpeg"/><Relationship Id="rId3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5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  <p:sldMasterId id="2147483661" r:id="rId3"/>
  </p:sldMasterIdLst>
  <p:notesMasterIdLst>
    <p:notesMasterId r:id="rId6"/>
  </p:notesMasterIdLst>
  <p:handoutMasterIdLst>
    <p:handoutMasterId r:id="rId34"/>
  </p:handoutMasterIdLst>
  <p:sldIdLst>
    <p:sldId id="587" r:id="rId4"/>
    <p:sldId id="341" r:id="rId5"/>
    <p:sldId id="268" r:id="rId7"/>
    <p:sldId id="513" r:id="rId8"/>
    <p:sldId id="647" r:id="rId9"/>
    <p:sldId id="257" r:id="rId10"/>
    <p:sldId id="536" r:id="rId11"/>
    <p:sldId id="507" r:id="rId12"/>
    <p:sldId id="506" r:id="rId13"/>
    <p:sldId id="510" r:id="rId14"/>
    <p:sldId id="612" r:id="rId15"/>
    <p:sldId id="514" r:id="rId16"/>
    <p:sldId id="613" r:id="rId17"/>
    <p:sldId id="614" r:id="rId18"/>
    <p:sldId id="559" r:id="rId19"/>
    <p:sldId id="615" r:id="rId20"/>
    <p:sldId id="616" r:id="rId21"/>
    <p:sldId id="577" r:id="rId22"/>
    <p:sldId id="511" r:id="rId23"/>
    <p:sldId id="631" r:id="rId24"/>
    <p:sldId id="632" r:id="rId25"/>
    <p:sldId id="591" r:id="rId26"/>
    <p:sldId id="495" r:id="rId27"/>
    <p:sldId id="537" r:id="rId28"/>
    <p:sldId id="496" r:id="rId29"/>
    <p:sldId id="576" r:id="rId30"/>
    <p:sldId id="644" r:id="rId31"/>
    <p:sldId id="633" r:id="rId32"/>
    <p:sldId id="492" r:id="rId33"/>
  </p:sldIdLst>
  <p:sldSz cx="12192000" cy="6858000"/>
  <p:notesSz cx="6858000" cy="9144000"/>
  <p:custDataLst>
    <p:tags r:id="rId38"/>
  </p:custDataLst>
  <p:defaultTextStyle>
    <a:defPPr>
      <a:defRPr lang="zh-CN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E1F7FF"/>
    <a:srgbClr val="B212BE"/>
    <a:srgbClr val="941BB5"/>
    <a:srgbClr val="96ABC8"/>
    <a:srgbClr val="B6C5D8"/>
    <a:srgbClr val="DEEAFF"/>
    <a:srgbClr val="D9E1EB"/>
    <a:srgbClr val="FFE1E2"/>
    <a:srgbClr val="FFECDC"/>
    <a:srgbClr val="FFD3D4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中度样式 2 - 强调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94660"/>
  </p:normalViewPr>
  <p:slideViewPr>
    <p:cSldViewPr snapToGrid="0" showGuides="1">
      <p:cViewPr>
        <p:scale>
          <a:sx n="75" d="100"/>
          <a:sy n="75" d="100"/>
        </p:scale>
        <p:origin x="-1914" y="-804"/>
      </p:cViewPr>
      <p:guideLst>
        <p:guide orient="horz" pos="2347"/>
        <p:guide orient="horz" pos="691"/>
        <p:guide orient="horz" pos="849"/>
        <p:guide orient="horz" pos="3974"/>
        <p:guide orient="horz" pos="3766"/>
        <p:guide pos="3804"/>
        <p:guide pos="519"/>
        <p:guide pos="7263"/>
        <p:guide pos="838"/>
        <p:guide pos="6762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9" Type="http://schemas.openxmlformats.org/officeDocument/2006/relationships/slide" Target="slides/slide5.xml"/><Relationship Id="rId8" Type="http://schemas.openxmlformats.org/officeDocument/2006/relationships/slide" Target="slides/slide4.xml"/><Relationship Id="rId7" Type="http://schemas.openxmlformats.org/officeDocument/2006/relationships/slide" Target="slides/slide3.xml"/><Relationship Id="rId6" Type="http://schemas.openxmlformats.org/officeDocument/2006/relationships/notesMaster" Target="notesMasters/notesMaster1.xml"/><Relationship Id="rId5" Type="http://schemas.openxmlformats.org/officeDocument/2006/relationships/slide" Target="slides/slide2.xml"/><Relationship Id="rId4" Type="http://schemas.openxmlformats.org/officeDocument/2006/relationships/slide" Target="slides/slide1.xml"/><Relationship Id="rId38" Type="http://schemas.openxmlformats.org/officeDocument/2006/relationships/tags" Target="tags/tag56.xml"/><Relationship Id="rId37" Type="http://schemas.openxmlformats.org/officeDocument/2006/relationships/tableStyles" Target="tableStyles.xml"/><Relationship Id="rId36" Type="http://schemas.openxmlformats.org/officeDocument/2006/relationships/viewProps" Target="viewProps.xml"/><Relationship Id="rId35" Type="http://schemas.openxmlformats.org/officeDocument/2006/relationships/presProps" Target="presProps.xml"/><Relationship Id="rId34" Type="http://schemas.openxmlformats.org/officeDocument/2006/relationships/handoutMaster" Target="handoutMasters/handoutMaster1.xml"/><Relationship Id="rId33" Type="http://schemas.openxmlformats.org/officeDocument/2006/relationships/slide" Target="slides/slide29.xml"/><Relationship Id="rId32" Type="http://schemas.openxmlformats.org/officeDocument/2006/relationships/slide" Target="slides/slide28.xml"/><Relationship Id="rId31" Type="http://schemas.openxmlformats.org/officeDocument/2006/relationships/slide" Target="slides/slide27.xml"/><Relationship Id="rId30" Type="http://schemas.openxmlformats.org/officeDocument/2006/relationships/slide" Target="slides/slide26.xml"/><Relationship Id="rId3" Type="http://schemas.openxmlformats.org/officeDocument/2006/relationships/slideMaster" Target="slideMasters/slideMaster2.xml"/><Relationship Id="rId29" Type="http://schemas.openxmlformats.org/officeDocument/2006/relationships/slide" Target="slides/slide25.xml"/><Relationship Id="rId28" Type="http://schemas.openxmlformats.org/officeDocument/2006/relationships/slide" Target="slides/slide24.xml"/><Relationship Id="rId27" Type="http://schemas.openxmlformats.org/officeDocument/2006/relationships/slide" Target="slides/slide23.xml"/><Relationship Id="rId26" Type="http://schemas.openxmlformats.org/officeDocument/2006/relationships/slide" Target="slides/slide22.xml"/><Relationship Id="rId25" Type="http://schemas.openxmlformats.org/officeDocument/2006/relationships/slide" Target="slides/slide21.xml"/><Relationship Id="rId24" Type="http://schemas.openxmlformats.org/officeDocument/2006/relationships/slide" Target="slides/slide20.xml"/><Relationship Id="rId23" Type="http://schemas.openxmlformats.org/officeDocument/2006/relationships/slide" Target="slides/slide19.xml"/><Relationship Id="rId22" Type="http://schemas.openxmlformats.org/officeDocument/2006/relationships/slide" Target="slides/slide18.xml"/><Relationship Id="rId21" Type="http://schemas.openxmlformats.org/officeDocument/2006/relationships/slide" Target="slides/slide17.xml"/><Relationship Id="rId20" Type="http://schemas.openxmlformats.org/officeDocument/2006/relationships/slide" Target="slides/slide16.xml"/><Relationship Id="rId2" Type="http://schemas.openxmlformats.org/officeDocument/2006/relationships/theme" Target="theme/theme1.xml"/><Relationship Id="rId19" Type="http://schemas.openxmlformats.org/officeDocument/2006/relationships/slide" Target="slides/slide15.xml"/><Relationship Id="rId18" Type="http://schemas.openxmlformats.org/officeDocument/2006/relationships/slide" Target="slides/slide14.xml"/><Relationship Id="rId17" Type="http://schemas.openxmlformats.org/officeDocument/2006/relationships/slide" Target="slides/slide13.xml"/><Relationship Id="rId16" Type="http://schemas.openxmlformats.org/officeDocument/2006/relationships/slide" Target="slides/slide12.xml"/><Relationship Id="rId15" Type="http://schemas.openxmlformats.org/officeDocument/2006/relationships/slide" Target="slides/slide11.xml"/><Relationship Id="rId14" Type="http://schemas.openxmlformats.org/officeDocument/2006/relationships/slide" Target="slides/slide10.xml"/><Relationship Id="rId13" Type="http://schemas.openxmlformats.org/officeDocument/2006/relationships/slide" Target="slides/slide9.xml"/><Relationship Id="rId12" Type="http://schemas.openxmlformats.org/officeDocument/2006/relationships/slide" Target="slides/slide8.xml"/><Relationship Id="rId11" Type="http://schemas.openxmlformats.org/officeDocument/2006/relationships/slide" Target="slides/slide7.xml"/><Relationship Id="rId10" Type="http://schemas.openxmlformats.org/officeDocument/2006/relationships/slide" Target="slides/slide6.xml"/><Relationship Id="rId1" Type="http://schemas.openxmlformats.org/officeDocument/2006/relationships/slideMaster" Target="slideMasters/slideMaster1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F9B84EA-7D68-4D60-9CB1-D50884785D1C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D4E0FC9-F1F8-4FAE-9988-3BA365CFD46F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页眉占位符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7FA2AF6A-D977-43BB-AC18-E76A2F894C12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幻灯片图像占位符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zh-CN" altLang="en-US"/>
          </a:p>
        </p:txBody>
      </p:sp>
      <p:sp>
        <p:nvSpPr>
          <p:cNvPr id="5" name="备注占位符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4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5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6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7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8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0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2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4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6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3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7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28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4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7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8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9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2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notesMaster" Target="../notesMasters/notesMaster1.xml"/><Relationship Id="rId1" Type="http://schemas.openxmlformats.org/officeDocument/2006/relationships/slide" Target="../slides/slide13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altLang="zh-CN" dirty="0"/>
              <a:t>1</a:t>
            </a:r>
            <a:r>
              <a:rPr lang="zh-CN" altLang="en-US" dirty="0"/>
              <a:t>图；</a:t>
            </a:r>
            <a:r>
              <a:rPr lang="en-US" altLang="zh-CN" dirty="0"/>
              <a:t>5</a:t>
            </a:r>
            <a:r>
              <a:rPr lang="zh-CN" altLang="en-US" dirty="0"/>
              <a:t>文</a:t>
            </a:r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40716FC-E790-4F67-9354-6976C83A4E67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幻灯片图像占位符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备注占位符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zh-CN" altLang="en-US" dirty="0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892E4D5-0215-42A4-B59D-3CB4527B19E4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 showMasterSp="0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 showMasterSp="0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showMasterSp="0" userDrawn="1">
  <p:cSld name="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 showMasterSp="0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 showMasterSp="0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 showMasterSp="0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 showMasterSp="0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 showMasterSp="0">
  <p:cSld name="标题和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 showMasterSp="0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 showMasterSp="0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 showMasterSp="0">
  <p:cSld name="标题和竖排文字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 showMasterSp="0">
  <p:cSld name="竖排标题与文本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竖排标题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竖排文字占位符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userDrawn="1">
  <p:cSld name="2_标题幻灯片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 showMasterSp="0">
  <p:cSld name="节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 showMasterSp="0">
  <p:cSld name="两栏内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 showMasterSp="0">
  <p:cSld name="比较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4" name="内容占位符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5" name="文本占位符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6" name="内容占位符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7" name="日期占位符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8" name="页脚占位符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9" name="灯片编号占位符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 showMasterSp="0">
  <p:cSld name="仅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日期占位符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4" name="页脚占位符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5" name="灯片编号占位符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 showMasterSp="0">
  <p:cSld name="空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日期占位符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3" name="页脚占位符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4" name="灯片编号占位符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 showMasterSp="0">
  <p:cSld name="内容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内容占位符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 showMasterSp="0">
  <p:cSld name="图片与标题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图片占位符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zh-CN" altLang="en-US"/>
          </a:p>
        </p:txBody>
      </p:sp>
      <p:sp>
        <p:nvSpPr>
          <p:cNvPr id="4" name="文本占位符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</p:txBody>
      </p:sp>
      <p:sp>
        <p:nvSpPr>
          <p:cNvPr id="5" name="日期占位符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6" name="页脚占位符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zh-CN" altLang="en-US"/>
          </a:p>
        </p:txBody>
      </p:sp>
      <p:sp>
        <p:nvSpPr>
          <p:cNvPr id="7" name="灯片编号占位符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9.xml"/><Relationship Id="rId8" Type="http://schemas.openxmlformats.org/officeDocument/2006/relationships/slideLayout" Target="../slideLayouts/slideLayout8.xml"/><Relationship Id="rId7" Type="http://schemas.openxmlformats.org/officeDocument/2006/relationships/slideLayout" Target="../slideLayouts/slideLayout7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3" Type="http://schemas.openxmlformats.org/officeDocument/2006/relationships/theme" Target="../theme/theme1.xml"/><Relationship Id="rId12" Type="http://schemas.openxmlformats.org/officeDocument/2006/relationships/slideLayout" Target="../slideLayouts/slideLayout12.xml"/><Relationship Id="rId11" Type="http://schemas.openxmlformats.org/officeDocument/2006/relationships/slideLayout" Target="../slideLayouts/slideLayout11.xml"/><Relationship Id="rId10" Type="http://schemas.openxmlformats.org/officeDocument/2006/relationships/slideLayout" Target="../slideLayouts/slideLayout10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9" Type="http://schemas.openxmlformats.org/officeDocument/2006/relationships/slideLayout" Target="../slideLayouts/slideLayout21.xml"/><Relationship Id="rId8" Type="http://schemas.openxmlformats.org/officeDocument/2006/relationships/slideLayout" Target="../slideLayouts/slideLayout20.xml"/><Relationship Id="rId7" Type="http://schemas.openxmlformats.org/officeDocument/2006/relationships/slideLayout" Target="../slideLayouts/slideLayout19.xml"/><Relationship Id="rId6" Type="http://schemas.openxmlformats.org/officeDocument/2006/relationships/slideLayout" Target="../slideLayouts/slideLayout18.xml"/><Relationship Id="rId5" Type="http://schemas.openxmlformats.org/officeDocument/2006/relationships/slideLayout" Target="../slideLayouts/slideLayout17.xml"/><Relationship Id="rId4" Type="http://schemas.openxmlformats.org/officeDocument/2006/relationships/slideLayout" Target="../slideLayouts/slideLayout16.xml"/><Relationship Id="rId3" Type="http://schemas.openxmlformats.org/officeDocument/2006/relationships/slideLayout" Target="../slideLayouts/slideLayout15.xml"/><Relationship Id="rId2" Type="http://schemas.openxmlformats.org/officeDocument/2006/relationships/slideLayout" Target="../slideLayouts/slideLayout14.xml"/><Relationship Id="rId13" Type="http://schemas.openxmlformats.org/officeDocument/2006/relationships/theme" Target="../theme/theme2.xml"/><Relationship Id="rId12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3.xml"/><Relationship Id="rId10" Type="http://schemas.openxmlformats.org/officeDocument/2006/relationships/slideLayout" Target="../slideLayouts/slideLayout22.xml"/><Relationship Id="rId1" Type="http://schemas.openxmlformats.org/officeDocument/2006/relationships/slideLayout" Target="../slideLayouts/slideLayout13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  <p:grpSp>
        <p:nvGrpSpPr>
          <p:cNvPr id="7" name="组合 6"/>
          <p:cNvGrpSpPr/>
          <p:nvPr userDrawn="1"/>
        </p:nvGrpSpPr>
        <p:grpSpPr>
          <a:xfrm>
            <a:off x="0" y="10356"/>
            <a:ext cx="12192000" cy="6872909"/>
            <a:chOff x="0" y="10356"/>
            <a:chExt cx="12192000" cy="6872909"/>
          </a:xfrm>
        </p:grpSpPr>
        <p:sp>
          <p:nvSpPr>
            <p:cNvPr id="8" name="矩形 7"/>
            <p:cNvSpPr/>
            <p:nvPr/>
          </p:nvSpPr>
          <p:spPr>
            <a:xfrm>
              <a:off x="0" y="10356"/>
              <a:ext cx="12192000" cy="6858000"/>
            </a:xfrm>
            <a:prstGeom prst="rect">
              <a:avLst/>
            </a:prstGeom>
            <a:pattFill prst="ltVert">
              <a:fgClr>
                <a:srgbClr val="D9E1EB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01599" y="370550"/>
              <a:ext cx="11823701" cy="6512715"/>
              <a:chOff x="-942376" y="-496557"/>
              <a:chExt cx="14192013" cy="7542415"/>
            </a:xfrm>
          </p:grpSpPr>
          <p:grpSp>
            <p:nvGrpSpPr>
              <p:cNvPr id="10" name="组合 9"/>
              <p:cNvGrpSpPr/>
              <p:nvPr/>
            </p:nvGrpSpPr>
            <p:grpSpPr>
              <a:xfrm>
                <a:off x="-942376" y="-472219"/>
                <a:ext cx="11536086" cy="7518077"/>
                <a:chOff x="-942376" y="-472219"/>
                <a:chExt cx="11536086" cy="7518077"/>
              </a:xfrm>
            </p:grpSpPr>
            <p:sp>
              <p:nvSpPr>
                <p:cNvPr id="22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4248292" y="2715187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23" name="air-balloon_57430"/>
                <p:cNvSpPr>
                  <a:spLocks noChangeAspect="1"/>
                </p:cNvSpPr>
                <p:nvPr/>
              </p:nvSpPr>
              <p:spPr bwMode="auto">
                <a:xfrm rot="2225398">
                  <a:off x="5531274" y="4316519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4" name="air-balloon_57430"/>
                <p:cNvSpPr>
                  <a:spLocks noChangeAspect="1"/>
                </p:cNvSpPr>
                <p:nvPr/>
              </p:nvSpPr>
              <p:spPr bwMode="auto">
                <a:xfrm rot="385425">
                  <a:off x="4553006" y="5801559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25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2926239" y="4664906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6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1272018" y="591722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7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1826339" y="217308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8" name="air-balloon_57430"/>
                <p:cNvSpPr>
                  <a:spLocks noChangeAspect="1"/>
                </p:cNvSpPr>
                <p:nvPr/>
              </p:nvSpPr>
              <p:spPr bwMode="auto">
                <a:xfrm rot="2394906">
                  <a:off x="3887443" y="355487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29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10139086" y="6228356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30" name="air-balloon_57430"/>
                <p:cNvSpPr>
                  <a:spLocks noChangeAspect="1"/>
                </p:cNvSpPr>
                <p:nvPr/>
              </p:nvSpPr>
              <p:spPr bwMode="auto">
                <a:xfrm rot="2394906">
                  <a:off x="433088" y="3790505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31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-942376" y="6528203"/>
                  <a:ext cx="454624" cy="517655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D3D4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32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-705371" y="1125762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33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5974330" y="-472219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</p:grpSp>
          <p:grpSp>
            <p:nvGrpSpPr>
              <p:cNvPr id="11" name="组合 10"/>
              <p:cNvGrpSpPr/>
              <p:nvPr/>
            </p:nvGrpSpPr>
            <p:grpSpPr>
              <a:xfrm flipH="1">
                <a:off x="6266427" y="-496557"/>
                <a:ext cx="6983210" cy="7140074"/>
                <a:chOff x="-706517" y="1390144"/>
                <a:chExt cx="6983210" cy="7140074"/>
              </a:xfrm>
            </p:grpSpPr>
            <p:sp>
              <p:nvSpPr>
                <p:cNvPr id="12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4197673" y="2845391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13" name="air-balloon_57430"/>
                <p:cNvSpPr>
                  <a:spLocks noChangeAspect="1"/>
                </p:cNvSpPr>
                <p:nvPr/>
              </p:nvSpPr>
              <p:spPr bwMode="auto">
                <a:xfrm rot="2225398">
                  <a:off x="5822069" y="399569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14" name="air-balloon_57430"/>
                <p:cNvSpPr>
                  <a:spLocks noChangeAspect="1"/>
                </p:cNvSpPr>
                <p:nvPr/>
              </p:nvSpPr>
              <p:spPr bwMode="auto">
                <a:xfrm rot="385425">
                  <a:off x="4354722" y="6304216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15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3085975" y="4685319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16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1539858" y="6541067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17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1949410" y="250758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18" name="air-balloon_57430"/>
                <p:cNvSpPr>
                  <a:spLocks noChangeAspect="1"/>
                </p:cNvSpPr>
                <p:nvPr/>
              </p:nvSpPr>
              <p:spPr bwMode="auto">
                <a:xfrm rot="2394906">
                  <a:off x="249489" y="430930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19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4866274" y="8012562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0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-646628" y="7385723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1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-706517" y="139014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</p:grpSp>
        </p:grp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>
            <a:lumMod val="20000"/>
            <a:lumOff val="80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标题占位符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zh-CN" altLang="en-US"/>
              <a:t>单击此处编辑母版标题样式</a:t>
            </a:r>
            <a:endParaRPr lang="zh-CN" altLang="en-US"/>
          </a:p>
        </p:txBody>
      </p:sp>
      <p:sp>
        <p:nvSpPr>
          <p:cNvPr id="3" name="文本占位符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zh-CN" altLang="en-US"/>
              <a:t>单击此处编辑母版文本样式</a:t>
            </a:r>
            <a:endParaRPr lang="zh-CN" altLang="en-US"/>
          </a:p>
          <a:p>
            <a:pPr lvl="1"/>
            <a:r>
              <a:rPr lang="zh-CN" altLang="en-US"/>
              <a:t>二级</a:t>
            </a:r>
            <a:endParaRPr lang="zh-CN" altLang="en-US"/>
          </a:p>
          <a:p>
            <a:pPr lvl="2"/>
            <a:r>
              <a:rPr lang="zh-CN" altLang="en-US"/>
              <a:t>三级</a:t>
            </a:r>
            <a:endParaRPr lang="zh-CN" altLang="en-US"/>
          </a:p>
          <a:p>
            <a:pPr lvl="3"/>
            <a:r>
              <a:rPr lang="zh-CN" altLang="en-US"/>
              <a:t>四级</a:t>
            </a:r>
            <a:endParaRPr lang="zh-CN" altLang="en-US"/>
          </a:p>
          <a:p>
            <a:pPr lvl="4"/>
            <a:r>
              <a:rPr lang="zh-CN" altLang="en-US"/>
              <a:t>五级</a:t>
            </a:r>
            <a:endParaRPr lang="zh-CN" altLang="en-US"/>
          </a:p>
        </p:txBody>
      </p:sp>
      <p:sp>
        <p:nvSpPr>
          <p:cNvPr id="4" name="日期占位符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9B41A8C-BCA1-4F79-9B9F-CF8CF4E465F9}" type="datetimeFigureOut">
              <a:rPr lang="zh-CN" altLang="en-US" smtClean="0"/>
            </a:fld>
            <a:endParaRPr lang="zh-CN" altLang="en-US"/>
          </a:p>
        </p:txBody>
      </p:sp>
      <p:sp>
        <p:nvSpPr>
          <p:cNvPr id="5" name="页脚占位符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zh-CN" altLang="en-US"/>
          </a:p>
        </p:txBody>
      </p:sp>
      <p:sp>
        <p:nvSpPr>
          <p:cNvPr id="6" name="灯片编号占位符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115C29C-9D97-4C2E-9A58-B4B9AC65CDA9}" type="slidenum">
              <a:rPr lang="zh-CN" altLang="en-US" smtClean="0"/>
            </a:fld>
            <a:endParaRPr lang="zh-CN" altLang="en-US"/>
          </a:p>
        </p:txBody>
      </p:sp>
      <p:grpSp>
        <p:nvGrpSpPr>
          <p:cNvPr id="7" name="组合 6"/>
          <p:cNvGrpSpPr/>
          <p:nvPr userDrawn="1"/>
        </p:nvGrpSpPr>
        <p:grpSpPr>
          <a:xfrm>
            <a:off x="0" y="10356"/>
            <a:ext cx="12192000" cy="6872909"/>
            <a:chOff x="0" y="10356"/>
            <a:chExt cx="12192000" cy="6872909"/>
          </a:xfrm>
        </p:grpSpPr>
        <p:sp>
          <p:nvSpPr>
            <p:cNvPr id="8" name="矩形 7"/>
            <p:cNvSpPr/>
            <p:nvPr/>
          </p:nvSpPr>
          <p:spPr>
            <a:xfrm>
              <a:off x="0" y="10356"/>
              <a:ext cx="12192000" cy="6858000"/>
            </a:xfrm>
            <a:prstGeom prst="rect">
              <a:avLst/>
            </a:prstGeom>
            <a:pattFill prst="ltVert">
              <a:fgClr>
                <a:srgbClr val="D9E1EB"/>
              </a:fgClr>
              <a:bgClr>
                <a:schemeClr val="bg1"/>
              </a:bgClr>
            </a:patt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/>
            </a:p>
          </p:txBody>
        </p:sp>
        <p:grpSp>
          <p:nvGrpSpPr>
            <p:cNvPr id="9" name="组合 8"/>
            <p:cNvGrpSpPr/>
            <p:nvPr/>
          </p:nvGrpSpPr>
          <p:grpSpPr>
            <a:xfrm>
              <a:off x="101599" y="370550"/>
              <a:ext cx="11823701" cy="6512715"/>
              <a:chOff x="-942376" y="-496557"/>
              <a:chExt cx="14192013" cy="7542415"/>
            </a:xfrm>
          </p:grpSpPr>
          <p:grpSp>
            <p:nvGrpSpPr>
              <p:cNvPr id="10" name="组合 9"/>
              <p:cNvGrpSpPr/>
              <p:nvPr/>
            </p:nvGrpSpPr>
            <p:grpSpPr>
              <a:xfrm>
                <a:off x="-942376" y="-472219"/>
                <a:ext cx="11536086" cy="7518077"/>
                <a:chOff x="-942376" y="-472219"/>
                <a:chExt cx="11536086" cy="7518077"/>
              </a:xfrm>
            </p:grpSpPr>
            <p:sp>
              <p:nvSpPr>
                <p:cNvPr id="22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4248292" y="2715187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23" name="air-balloon_57430"/>
                <p:cNvSpPr>
                  <a:spLocks noChangeAspect="1"/>
                </p:cNvSpPr>
                <p:nvPr/>
              </p:nvSpPr>
              <p:spPr bwMode="auto">
                <a:xfrm rot="2225398">
                  <a:off x="5531274" y="4316519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4" name="air-balloon_57430"/>
                <p:cNvSpPr>
                  <a:spLocks noChangeAspect="1"/>
                </p:cNvSpPr>
                <p:nvPr/>
              </p:nvSpPr>
              <p:spPr bwMode="auto">
                <a:xfrm rot="385425">
                  <a:off x="4553006" y="5801559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25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2926239" y="4664906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6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1272018" y="591722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7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1826339" y="217308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8" name="air-balloon_57430"/>
                <p:cNvSpPr>
                  <a:spLocks noChangeAspect="1"/>
                </p:cNvSpPr>
                <p:nvPr/>
              </p:nvSpPr>
              <p:spPr bwMode="auto">
                <a:xfrm rot="2394906">
                  <a:off x="3887443" y="355487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29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10139086" y="6228356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30" name="air-balloon_57430"/>
                <p:cNvSpPr>
                  <a:spLocks noChangeAspect="1"/>
                </p:cNvSpPr>
                <p:nvPr/>
              </p:nvSpPr>
              <p:spPr bwMode="auto">
                <a:xfrm rot="2394906">
                  <a:off x="433088" y="3790505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31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-942376" y="6528203"/>
                  <a:ext cx="454624" cy="517655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D3D4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32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-705371" y="1125762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33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5974330" y="-472219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</p:grpSp>
          <p:grpSp>
            <p:nvGrpSpPr>
              <p:cNvPr id="11" name="组合 10"/>
              <p:cNvGrpSpPr/>
              <p:nvPr/>
            </p:nvGrpSpPr>
            <p:grpSpPr>
              <a:xfrm flipH="1">
                <a:off x="6266427" y="-496557"/>
                <a:ext cx="6983210" cy="7140074"/>
                <a:chOff x="-706517" y="1390144"/>
                <a:chExt cx="6983210" cy="7140074"/>
              </a:xfrm>
            </p:grpSpPr>
            <p:sp>
              <p:nvSpPr>
                <p:cNvPr id="12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4197673" y="2845391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13" name="air-balloon_57430"/>
                <p:cNvSpPr>
                  <a:spLocks noChangeAspect="1"/>
                </p:cNvSpPr>
                <p:nvPr/>
              </p:nvSpPr>
              <p:spPr bwMode="auto">
                <a:xfrm rot="2225398">
                  <a:off x="5822069" y="399569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14" name="air-balloon_57430"/>
                <p:cNvSpPr>
                  <a:spLocks noChangeAspect="1"/>
                </p:cNvSpPr>
                <p:nvPr/>
              </p:nvSpPr>
              <p:spPr bwMode="auto">
                <a:xfrm rot="385425">
                  <a:off x="4354722" y="6304216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15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3085975" y="4685319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16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1539858" y="6541067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17" name="air-balloon_57430"/>
                <p:cNvSpPr>
                  <a:spLocks noChangeAspect="1"/>
                </p:cNvSpPr>
                <p:nvPr/>
              </p:nvSpPr>
              <p:spPr bwMode="auto">
                <a:xfrm rot="1007668">
                  <a:off x="1949410" y="250758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18" name="air-balloon_57430"/>
                <p:cNvSpPr>
                  <a:spLocks noChangeAspect="1"/>
                </p:cNvSpPr>
                <p:nvPr/>
              </p:nvSpPr>
              <p:spPr bwMode="auto">
                <a:xfrm rot="2394906">
                  <a:off x="249489" y="430930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  <p:sp>
              <p:nvSpPr>
                <p:cNvPr id="19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4866274" y="8012562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0" name="air-balloon_57430"/>
                <p:cNvSpPr>
                  <a:spLocks noChangeAspect="1"/>
                </p:cNvSpPr>
                <p:nvPr/>
              </p:nvSpPr>
              <p:spPr bwMode="auto">
                <a:xfrm rot="19061378">
                  <a:off x="-646628" y="7385723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D9E1EB"/>
                </a:solidFill>
                <a:ln>
                  <a:noFill/>
                </a:ln>
              </p:spPr>
            </p:sp>
            <p:sp>
              <p:nvSpPr>
                <p:cNvPr id="21" name="air-balloon_57430"/>
                <p:cNvSpPr>
                  <a:spLocks noChangeAspect="1"/>
                </p:cNvSpPr>
                <p:nvPr/>
              </p:nvSpPr>
              <p:spPr bwMode="auto">
                <a:xfrm rot="19800000">
                  <a:off x="-706517" y="1390144"/>
                  <a:ext cx="454624" cy="517656"/>
                </a:xfrm>
                <a:custGeom>
                  <a:avLst/>
                  <a:gdLst>
                    <a:gd name="connsiteX0" fmla="*/ 183874 w 421405"/>
                    <a:gd name="connsiteY0" fmla="*/ 585625 h 608378"/>
                    <a:gd name="connsiteX1" fmla="*/ 184675 w 421405"/>
                    <a:gd name="connsiteY1" fmla="*/ 589091 h 608378"/>
                    <a:gd name="connsiteX2" fmla="*/ 193129 w 421405"/>
                    <a:gd name="connsiteY2" fmla="*/ 597713 h 608378"/>
                    <a:gd name="connsiteX3" fmla="*/ 183874 w 421405"/>
                    <a:gd name="connsiteY3" fmla="*/ 585625 h 608378"/>
                    <a:gd name="connsiteX4" fmla="*/ 184586 w 421405"/>
                    <a:gd name="connsiteY4" fmla="*/ 576293 h 608378"/>
                    <a:gd name="connsiteX5" fmla="*/ 183785 w 421405"/>
                    <a:gd name="connsiteY5" fmla="*/ 581359 h 608378"/>
                    <a:gd name="connsiteX6" fmla="*/ 196956 w 421405"/>
                    <a:gd name="connsiteY6" fmla="*/ 598690 h 608378"/>
                    <a:gd name="connsiteX7" fmla="*/ 202296 w 421405"/>
                    <a:gd name="connsiteY7" fmla="*/ 598779 h 608378"/>
                    <a:gd name="connsiteX8" fmla="*/ 203809 w 421405"/>
                    <a:gd name="connsiteY8" fmla="*/ 598512 h 608378"/>
                    <a:gd name="connsiteX9" fmla="*/ 184586 w 421405"/>
                    <a:gd name="connsiteY9" fmla="*/ 576293 h 608378"/>
                    <a:gd name="connsiteX10" fmla="*/ 186544 w 421405"/>
                    <a:gd name="connsiteY10" fmla="*/ 569894 h 608378"/>
                    <a:gd name="connsiteX11" fmla="*/ 185387 w 421405"/>
                    <a:gd name="connsiteY11" fmla="*/ 573449 h 608378"/>
                    <a:gd name="connsiteX12" fmla="*/ 206123 w 421405"/>
                    <a:gd name="connsiteY12" fmla="*/ 597801 h 608378"/>
                    <a:gd name="connsiteX13" fmla="*/ 208170 w 421405"/>
                    <a:gd name="connsiteY13" fmla="*/ 596557 h 608378"/>
                    <a:gd name="connsiteX14" fmla="*/ 186544 w 421405"/>
                    <a:gd name="connsiteY14" fmla="*/ 569894 h 608378"/>
                    <a:gd name="connsiteX15" fmla="*/ 193930 w 421405"/>
                    <a:gd name="connsiteY15" fmla="*/ 569094 h 608378"/>
                    <a:gd name="connsiteX16" fmla="*/ 189035 w 421405"/>
                    <a:gd name="connsiteY16" fmla="*/ 569271 h 608378"/>
                    <a:gd name="connsiteX17" fmla="*/ 209950 w 421405"/>
                    <a:gd name="connsiteY17" fmla="*/ 594957 h 608378"/>
                    <a:gd name="connsiteX18" fmla="*/ 212709 w 421405"/>
                    <a:gd name="connsiteY18" fmla="*/ 590424 h 608378"/>
                    <a:gd name="connsiteX19" fmla="*/ 193930 w 421405"/>
                    <a:gd name="connsiteY19" fmla="*/ 569094 h 608378"/>
                    <a:gd name="connsiteX20" fmla="*/ 212175 w 421405"/>
                    <a:gd name="connsiteY20" fmla="*/ 568827 h 608378"/>
                    <a:gd name="connsiteX21" fmla="*/ 215201 w 421405"/>
                    <a:gd name="connsiteY21" fmla="*/ 572382 h 608378"/>
                    <a:gd name="connsiteX22" fmla="*/ 215112 w 421405"/>
                    <a:gd name="connsiteY22" fmla="*/ 569094 h 608378"/>
                    <a:gd name="connsiteX23" fmla="*/ 212175 w 421405"/>
                    <a:gd name="connsiteY23" fmla="*/ 568827 h 608378"/>
                    <a:gd name="connsiteX24" fmla="*/ 199537 w 421405"/>
                    <a:gd name="connsiteY24" fmla="*/ 568827 h 608378"/>
                    <a:gd name="connsiteX25" fmla="*/ 197045 w 421405"/>
                    <a:gd name="connsiteY25" fmla="*/ 569005 h 608378"/>
                    <a:gd name="connsiteX26" fmla="*/ 213688 w 421405"/>
                    <a:gd name="connsiteY26" fmla="*/ 587847 h 608378"/>
                    <a:gd name="connsiteX27" fmla="*/ 214489 w 421405"/>
                    <a:gd name="connsiteY27" fmla="*/ 584292 h 608378"/>
                    <a:gd name="connsiteX28" fmla="*/ 199537 w 421405"/>
                    <a:gd name="connsiteY28" fmla="*/ 568827 h 608378"/>
                    <a:gd name="connsiteX29" fmla="*/ 202741 w 421405"/>
                    <a:gd name="connsiteY29" fmla="*/ 568738 h 608378"/>
                    <a:gd name="connsiteX30" fmla="*/ 214845 w 421405"/>
                    <a:gd name="connsiteY30" fmla="*/ 581270 h 608378"/>
                    <a:gd name="connsiteX31" fmla="*/ 215201 w 421405"/>
                    <a:gd name="connsiteY31" fmla="*/ 576026 h 608378"/>
                    <a:gd name="connsiteX32" fmla="*/ 208882 w 421405"/>
                    <a:gd name="connsiteY32" fmla="*/ 568738 h 608378"/>
                    <a:gd name="connsiteX33" fmla="*/ 202741 w 421405"/>
                    <a:gd name="connsiteY33" fmla="*/ 568738 h 608378"/>
                    <a:gd name="connsiteX34" fmla="*/ 194642 w 421405"/>
                    <a:gd name="connsiteY34" fmla="*/ 522788 h 608378"/>
                    <a:gd name="connsiteX35" fmla="*/ 191705 w 421405"/>
                    <a:gd name="connsiteY35" fmla="*/ 523054 h 608378"/>
                    <a:gd name="connsiteX36" fmla="*/ 191794 w 421405"/>
                    <a:gd name="connsiteY36" fmla="*/ 523499 h 608378"/>
                    <a:gd name="connsiteX37" fmla="*/ 194731 w 421405"/>
                    <a:gd name="connsiteY37" fmla="*/ 536564 h 608378"/>
                    <a:gd name="connsiteX38" fmla="*/ 186544 w 421405"/>
                    <a:gd name="connsiteY38" fmla="*/ 541363 h 608378"/>
                    <a:gd name="connsiteX39" fmla="*/ 182094 w 421405"/>
                    <a:gd name="connsiteY39" fmla="*/ 525187 h 608378"/>
                    <a:gd name="connsiteX40" fmla="*/ 178267 w 421405"/>
                    <a:gd name="connsiteY40" fmla="*/ 526343 h 608378"/>
                    <a:gd name="connsiteX41" fmla="*/ 187878 w 421405"/>
                    <a:gd name="connsiteY41" fmla="*/ 559761 h 608378"/>
                    <a:gd name="connsiteX42" fmla="*/ 214578 w 421405"/>
                    <a:gd name="connsiteY42" fmla="*/ 559672 h 608378"/>
                    <a:gd name="connsiteX43" fmla="*/ 214578 w 421405"/>
                    <a:gd name="connsiteY43" fmla="*/ 559584 h 608378"/>
                    <a:gd name="connsiteX44" fmla="*/ 222588 w 421405"/>
                    <a:gd name="connsiteY44" fmla="*/ 527587 h 608378"/>
                    <a:gd name="connsiteX45" fmla="*/ 216536 w 421405"/>
                    <a:gd name="connsiteY45" fmla="*/ 525010 h 608378"/>
                    <a:gd name="connsiteX46" fmla="*/ 212442 w 421405"/>
                    <a:gd name="connsiteY46" fmla="*/ 541452 h 608378"/>
                    <a:gd name="connsiteX47" fmla="*/ 204432 w 421405"/>
                    <a:gd name="connsiteY47" fmla="*/ 543496 h 608378"/>
                    <a:gd name="connsiteX48" fmla="*/ 195977 w 421405"/>
                    <a:gd name="connsiteY48" fmla="*/ 540119 h 608378"/>
                    <a:gd name="connsiteX49" fmla="*/ 194642 w 421405"/>
                    <a:gd name="connsiteY49" fmla="*/ 522788 h 608378"/>
                    <a:gd name="connsiteX50" fmla="*/ 204076 w 421405"/>
                    <a:gd name="connsiteY50" fmla="*/ 522610 h 608378"/>
                    <a:gd name="connsiteX51" fmla="*/ 204877 w 421405"/>
                    <a:gd name="connsiteY51" fmla="*/ 534164 h 608378"/>
                    <a:gd name="connsiteX52" fmla="*/ 207280 w 421405"/>
                    <a:gd name="connsiteY52" fmla="*/ 522966 h 608378"/>
                    <a:gd name="connsiteX53" fmla="*/ 204076 w 421405"/>
                    <a:gd name="connsiteY53" fmla="*/ 522610 h 608378"/>
                    <a:gd name="connsiteX54" fmla="*/ 221520 w 421405"/>
                    <a:gd name="connsiteY54" fmla="*/ 494791 h 608378"/>
                    <a:gd name="connsiteX55" fmla="*/ 218939 w 421405"/>
                    <a:gd name="connsiteY55" fmla="*/ 505901 h 608378"/>
                    <a:gd name="connsiteX56" fmla="*/ 217782 w 421405"/>
                    <a:gd name="connsiteY56" fmla="*/ 515589 h 608378"/>
                    <a:gd name="connsiteX57" fmla="*/ 225970 w 421405"/>
                    <a:gd name="connsiteY57" fmla="*/ 518699 h 608378"/>
                    <a:gd name="connsiteX58" fmla="*/ 236560 w 421405"/>
                    <a:gd name="connsiteY58" fmla="*/ 496835 h 608378"/>
                    <a:gd name="connsiteX59" fmla="*/ 236382 w 421405"/>
                    <a:gd name="connsiteY59" fmla="*/ 496924 h 608378"/>
                    <a:gd name="connsiteX60" fmla="*/ 221520 w 421405"/>
                    <a:gd name="connsiteY60" fmla="*/ 494791 h 608378"/>
                    <a:gd name="connsiteX61" fmla="*/ 173283 w 421405"/>
                    <a:gd name="connsiteY61" fmla="*/ 492569 h 608378"/>
                    <a:gd name="connsiteX62" fmla="*/ 165540 w 421405"/>
                    <a:gd name="connsiteY62" fmla="*/ 494702 h 608378"/>
                    <a:gd name="connsiteX63" fmla="*/ 175063 w 421405"/>
                    <a:gd name="connsiteY63" fmla="*/ 517544 h 608378"/>
                    <a:gd name="connsiteX64" fmla="*/ 180403 w 421405"/>
                    <a:gd name="connsiteY64" fmla="*/ 515766 h 608378"/>
                    <a:gd name="connsiteX65" fmla="*/ 179691 w 421405"/>
                    <a:gd name="connsiteY65" fmla="*/ 513189 h 608378"/>
                    <a:gd name="connsiteX66" fmla="*/ 173283 w 421405"/>
                    <a:gd name="connsiteY66" fmla="*/ 492569 h 608378"/>
                    <a:gd name="connsiteX67" fmla="*/ 203631 w 421405"/>
                    <a:gd name="connsiteY67" fmla="*/ 490969 h 608378"/>
                    <a:gd name="connsiteX68" fmla="*/ 203809 w 421405"/>
                    <a:gd name="connsiteY68" fmla="*/ 513189 h 608378"/>
                    <a:gd name="connsiteX69" fmla="*/ 208437 w 421405"/>
                    <a:gd name="connsiteY69" fmla="*/ 513633 h 608378"/>
                    <a:gd name="connsiteX70" fmla="*/ 209772 w 421405"/>
                    <a:gd name="connsiteY70" fmla="*/ 503412 h 608378"/>
                    <a:gd name="connsiteX71" fmla="*/ 212353 w 421405"/>
                    <a:gd name="connsiteY71" fmla="*/ 492480 h 608378"/>
                    <a:gd name="connsiteX72" fmla="*/ 203631 w 421405"/>
                    <a:gd name="connsiteY72" fmla="*/ 490969 h 608378"/>
                    <a:gd name="connsiteX73" fmla="*/ 194108 w 421405"/>
                    <a:gd name="connsiteY73" fmla="*/ 490614 h 608378"/>
                    <a:gd name="connsiteX74" fmla="*/ 182806 w 421405"/>
                    <a:gd name="connsiteY74" fmla="*/ 491147 h 608378"/>
                    <a:gd name="connsiteX75" fmla="*/ 187700 w 421405"/>
                    <a:gd name="connsiteY75" fmla="*/ 506523 h 608378"/>
                    <a:gd name="connsiteX76" fmla="*/ 189658 w 421405"/>
                    <a:gd name="connsiteY76" fmla="*/ 513811 h 608378"/>
                    <a:gd name="connsiteX77" fmla="*/ 194286 w 421405"/>
                    <a:gd name="connsiteY77" fmla="*/ 513278 h 608378"/>
                    <a:gd name="connsiteX78" fmla="*/ 194108 w 421405"/>
                    <a:gd name="connsiteY78" fmla="*/ 490614 h 608378"/>
                    <a:gd name="connsiteX79" fmla="*/ 243591 w 421405"/>
                    <a:gd name="connsiteY79" fmla="*/ 482437 h 608378"/>
                    <a:gd name="connsiteX80" fmla="*/ 237984 w 421405"/>
                    <a:gd name="connsiteY80" fmla="*/ 487592 h 608378"/>
                    <a:gd name="connsiteX81" fmla="*/ 240476 w 421405"/>
                    <a:gd name="connsiteY81" fmla="*/ 489903 h 608378"/>
                    <a:gd name="connsiteX82" fmla="*/ 244748 w 421405"/>
                    <a:gd name="connsiteY82" fmla="*/ 482792 h 608378"/>
                    <a:gd name="connsiteX83" fmla="*/ 243591 w 421405"/>
                    <a:gd name="connsiteY83" fmla="*/ 482437 h 608378"/>
                    <a:gd name="connsiteX84" fmla="*/ 216269 w 421405"/>
                    <a:gd name="connsiteY84" fmla="*/ 480215 h 608378"/>
                    <a:gd name="connsiteX85" fmla="*/ 213866 w 421405"/>
                    <a:gd name="connsiteY85" fmla="*/ 482792 h 608378"/>
                    <a:gd name="connsiteX86" fmla="*/ 215379 w 421405"/>
                    <a:gd name="connsiteY86" fmla="*/ 483059 h 608378"/>
                    <a:gd name="connsiteX87" fmla="*/ 216269 w 421405"/>
                    <a:gd name="connsiteY87" fmla="*/ 480215 h 608378"/>
                    <a:gd name="connsiteX88" fmla="*/ 236916 w 421405"/>
                    <a:gd name="connsiteY88" fmla="*/ 478526 h 608378"/>
                    <a:gd name="connsiteX89" fmla="*/ 228996 w 421405"/>
                    <a:gd name="connsiteY89" fmla="*/ 486525 h 608378"/>
                    <a:gd name="connsiteX90" fmla="*/ 234869 w 421405"/>
                    <a:gd name="connsiteY90" fmla="*/ 487414 h 608378"/>
                    <a:gd name="connsiteX91" fmla="*/ 241544 w 421405"/>
                    <a:gd name="connsiteY91" fmla="*/ 481192 h 608378"/>
                    <a:gd name="connsiteX92" fmla="*/ 236916 w 421405"/>
                    <a:gd name="connsiteY92" fmla="*/ 478526 h 608378"/>
                    <a:gd name="connsiteX93" fmla="*/ 194197 w 421405"/>
                    <a:gd name="connsiteY93" fmla="*/ 477371 h 608378"/>
                    <a:gd name="connsiteX94" fmla="*/ 191438 w 421405"/>
                    <a:gd name="connsiteY94" fmla="*/ 481104 h 608378"/>
                    <a:gd name="connsiteX95" fmla="*/ 194197 w 421405"/>
                    <a:gd name="connsiteY95" fmla="*/ 481104 h 608378"/>
                    <a:gd name="connsiteX96" fmla="*/ 194197 w 421405"/>
                    <a:gd name="connsiteY96" fmla="*/ 477371 h 608378"/>
                    <a:gd name="connsiteX97" fmla="*/ 232644 w 421405"/>
                    <a:gd name="connsiteY97" fmla="*/ 476393 h 608378"/>
                    <a:gd name="connsiteX98" fmla="*/ 225525 w 421405"/>
                    <a:gd name="connsiteY98" fmla="*/ 482437 h 608378"/>
                    <a:gd name="connsiteX99" fmla="*/ 224546 w 421405"/>
                    <a:gd name="connsiteY99" fmla="*/ 485370 h 608378"/>
                    <a:gd name="connsiteX100" fmla="*/ 226504 w 421405"/>
                    <a:gd name="connsiteY100" fmla="*/ 485903 h 608378"/>
                    <a:gd name="connsiteX101" fmla="*/ 234602 w 421405"/>
                    <a:gd name="connsiteY101" fmla="*/ 477371 h 608378"/>
                    <a:gd name="connsiteX102" fmla="*/ 232644 w 421405"/>
                    <a:gd name="connsiteY102" fmla="*/ 476393 h 608378"/>
                    <a:gd name="connsiteX103" fmla="*/ 166786 w 421405"/>
                    <a:gd name="connsiteY103" fmla="*/ 475771 h 608378"/>
                    <a:gd name="connsiteX104" fmla="*/ 161624 w 421405"/>
                    <a:gd name="connsiteY104" fmla="*/ 484836 h 608378"/>
                    <a:gd name="connsiteX105" fmla="*/ 161179 w 421405"/>
                    <a:gd name="connsiteY105" fmla="*/ 485281 h 608378"/>
                    <a:gd name="connsiteX106" fmla="*/ 161535 w 421405"/>
                    <a:gd name="connsiteY106" fmla="*/ 486081 h 608378"/>
                    <a:gd name="connsiteX107" fmla="*/ 169011 w 421405"/>
                    <a:gd name="connsiteY107" fmla="*/ 483770 h 608378"/>
                    <a:gd name="connsiteX108" fmla="*/ 169278 w 421405"/>
                    <a:gd name="connsiteY108" fmla="*/ 482615 h 608378"/>
                    <a:gd name="connsiteX109" fmla="*/ 169456 w 421405"/>
                    <a:gd name="connsiteY109" fmla="*/ 482437 h 608378"/>
                    <a:gd name="connsiteX110" fmla="*/ 168299 w 421405"/>
                    <a:gd name="connsiteY110" fmla="*/ 479593 h 608378"/>
                    <a:gd name="connsiteX111" fmla="*/ 165540 w 421405"/>
                    <a:gd name="connsiteY111" fmla="*/ 484037 h 608378"/>
                    <a:gd name="connsiteX112" fmla="*/ 163493 w 421405"/>
                    <a:gd name="connsiteY112" fmla="*/ 482881 h 608378"/>
                    <a:gd name="connsiteX113" fmla="*/ 167231 w 421405"/>
                    <a:gd name="connsiteY113" fmla="*/ 476837 h 608378"/>
                    <a:gd name="connsiteX114" fmla="*/ 166786 w 421405"/>
                    <a:gd name="connsiteY114" fmla="*/ 475771 h 608378"/>
                    <a:gd name="connsiteX115" fmla="*/ 227839 w 421405"/>
                    <a:gd name="connsiteY115" fmla="*/ 474527 h 608378"/>
                    <a:gd name="connsiteX116" fmla="*/ 226860 w 421405"/>
                    <a:gd name="connsiteY116" fmla="*/ 477993 h 608378"/>
                    <a:gd name="connsiteX117" fmla="*/ 230152 w 421405"/>
                    <a:gd name="connsiteY117" fmla="*/ 475415 h 608378"/>
                    <a:gd name="connsiteX118" fmla="*/ 227839 w 421405"/>
                    <a:gd name="connsiteY118" fmla="*/ 474527 h 608378"/>
                    <a:gd name="connsiteX119" fmla="*/ 159043 w 421405"/>
                    <a:gd name="connsiteY119" fmla="*/ 474438 h 608378"/>
                    <a:gd name="connsiteX120" fmla="*/ 156195 w 421405"/>
                    <a:gd name="connsiteY120" fmla="*/ 475060 h 608378"/>
                    <a:gd name="connsiteX121" fmla="*/ 157263 w 421405"/>
                    <a:gd name="connsiteY121" fmla="*/ 477371 h 608378"/>
                    <a:gd name="connsiteX122" fmla="*/ 159043 w 421405"/>
                    <a:gd name="connsiteY122" fmla="*/ 474438 h 608378"/>
                    <a:gd name="connsiteX123" fmla="*/ 165540 w 421405"/>
                    <a:gd name="connsiteY123" fmla="*/ 473104 h 608378"/>
                    <a:gd name="connsiteX124" fmla="*/ 162158 w 421405"/>
                    <a:gd name="connsiteY124" fmla="*/ 473727 h 608378"/>
                    <a:gd name="connsiteX125" fmla="*/ 158509 w 421405"/>
                    <a:gd name="connsiteY125" fmla="*/ 479859 h 608378"/>
                    <a:gd name="connsiteX126" fmla="*/ 160022 w 421405"/>
                    <a:gd name="connsiteY126" fmla="*/ 482881 h 608378"/>
                    <a:gd name="connsiteX127" fmla="*/ 165540 w 421405"/>
                    <a:gd name="connsiteY127" fmla="*/ 473104 h 608378"/>
                    <a:gd name="connsiteX128" fmla="*/ 216714 w 421405"/>
                    <a:gd name="connsiteY128" fmla="*/ 471594 h 608378"/>
                    <a:gd name="connsiteX129" fmla="*/ 216269 w 421405"/>
                    <a:gd name="connsiteY129" fmla="*/ 473549 h 608378"/>
                    <a:gd name="connsiteX130" fmla="*/ 210217 w 421405"/>
                    <a:gd name="connsiteY130" fmla="*/ 479059 h 608378"/>
                    <a:gd name="connsiteX131" fmla="*/ 207725 w 421405"/>
                    <a:gd name="connsiteY131" fmla="*/ 481904 h 608378"/>
                    <a:gd name="connsiteX132" fmla="*/ 211107 w 421405"/>
                    <a:gd name="connsiteY132" fmla="*/ 482348 h 608378"/>
                    <a:gd name="connsiteX133" fmla="*/ 217782 w 421405"/>
                    <a:gd name="connsiteY133" fmla="*/ 475149 h 608378"/>
                    <a:gd name="connsiteX134" fmla="*/ 218672 w 421405"/>
                    <a:gd name="connsiteY134" fmla="*/ 471949 h 608378"/>
                    <a:gd name="connsiteX135" fmla="*/ 216714 w 421405"/>
                    <a:gd name="connsiteY135" fmla="*/ 471594 h 608378"/>
                    <a:gd name="connsiteX136" fmla="*/ 177911 w 421405"/>
                    <a:gd name="connsiteY136" fmla="*/ 471149 h 608378"/>
                    <a:gd name="connsiteX137" fmla="*/ 175152 w 421405"/>
                    <a:gd name="connsiteY137" fmla="*/ 471505 h 608378"/>
                    <a:gd name="connsiteX138" fmla="*/ 176042 w 421405"/>
                    <a:gd name="connsiteY138" fmla="*/ 473549 h 608378"/>
                    <a:gd name="connsiteX139" fmla="*/ 177911 w 421405"/>
                    <a:gd name="connsiteY139" fmla="*/ 471149 h 608378"/>
                    <a:gd name="connsiteX140" fmla="*/ 210039 w 421405"/>
                    <a:gd name="connsiteY140" fmla="*/ 470527 h 608378"/>
                    <a:gd name="connsiteX141" fmla="*/ 203720 w 421405"/>
                    <a:gd name="connsiteY141" fmla="*/ 476393 h 608378"/>
                    <a:gd name="connsiteX142" fmla="*/ 203631 w 421405"/>
                    <a:gd name="connsiteY142" fmla="*/ 481548 h 608378"/>
                    <a:gd name="connsiteX143" fmla="*/ 204788 w 421405"/>
                    <a:gd name="connsiteY143" fmla="*/ 481637 h 608378"/>
                    <a:gd name="connsiteX144" fmla="*/ 209505 w 421405"/>
                    <a:gd name="connsiteY144" fmla="*/ 476393 h 608378"/>
                    <a:gd name="connsiteX145" fmla="*/ 215379 w 421405"/>
                    <a:gd name="connsiteY145" fmla="*/ 471327 h 608378"/>
                    <a:gd name="connsiteX146" fmla="*/ 210039 w 421405"/>
                    <a:gd name="connsiteY146" fmla="*/ 470527 h 608378"/>
                    <a:gd name="connsiteX147" fmla="*/ 184408 w 421405"/>
                    <a:gd name="connsiteY147" fmla="*/ 470438 h 608378"/>
                    <a:gd name="connsiteX148" fmla="*/ 181382 w 421405"/>
                    <a:gd name="connsiteY148" fmla="*/ 470705 h 608378"/>
                    <a:gd name="connsiteX149" fmla="*/ 177110 w 421405"/>
                    <a:gd name="connsiteY149" fmla="*/ 476038 h 608378"/>
                    <a:gd name="connsiteX150" fmla="*/ 178089 w 421405"/>
                    <a:gd name="connsiteY150" fmla="*/ 478526 h 608378"/>
                    <a:gd name="connsiteX151" fmla="*/ 184408 w 421405"/>
                    <a:gd name="connsiteY151" fmla="*/ 470438 h 608378"/>
                    <a:gd name="connsiteX152" fmla="*/ 189836 w 421405"/>
                    <a:gd name="connsiteY152" fmla="*/ 470083 h 608378"/>
                    <a:gd name="connsiteX153" fmla="*/ 188145 w 421405"/>
                    <a:gd name="connsiteY153" fmla="*/ 470172 h 608378"/>
                    <a:gd name="connsiteX154" fmla="*/ 179157 w 421405"/>
                    <a:gd name="connsiteY154" fmla="*/ 481281 h 608378"/>
                    <a:gd name="connsiteX155" fmla="*/ 179424 w 421405"/>
                    <a:gd name="connsiteY155" fmla="*/ 481904 h 608378"/>
                    <a:gd name="connsiteX156" fmla="*/ 179958 w 421405"/>
                    <a:gd name="connsiteY156" fmla="*/ 481815 h 608378"/>
                    <a:gd name="connsiteX157" fmla="*/ 180136 w 421405"/>
                    <a:gd name="connsiteY157" fmla="*/ 481281 h 608378"/>
                    <a:gd name="connsiteX158" fmla="*/ 189836 w 421405"/>
                    <a:gd name="connsiteY158" fmla="*/ 470083 h 608378"/>
                    <a:gd name="connsiteX159" fmla="*/ 203275 w 421405"/>
                    <a:gd name="connsiteY159" fmla="*/ 469994 h 608378"/>
                    <a:gd name="connsiteX160" fmla="*/ 203720 w 421405"/>
                    <a:gd name="connsiteY160" fmla="*/ 472038 h 608378"/>
                    <a:gd name="connsiteX161" fmla="*/ 203720 w 421405"/>
                    <a:gd name="connsiteY161" fmla="*/ 473016 h 608378"/>
                    <a:gd name="connsiteX162" fmla="*/ 206746 w 421405"/>
                    <a:gd name="connsiteY162" fmla="*/ 470260 h 608378"/>
                    <a:gd name="connsiteX163" fmla="*/ 203275 w 421405"/>
                    <a:gd name="connsiteY163" fmla="*/ 469994 h 608378"/>
                    <a:gd name="connsiteX164" fmla="*/ 193307 w 421405"/>
                    <a:gd name="connsiteY164" fmla="*/ 469905 h 608378"/>
                    <a:gd name="connsiteX165" fmla="*/ 182984 w 421405"/>
                    <a:gd name="connsiteY165" fmla="*/ 481459 h 608378"/>
                    <a:gd name="connsiteX166" fmla="*/ 188590 w 421405"/>
                    <a:gd name="connsiteY166" fmla="*/ 481104 h 608378"/>
                    <a:gd name="connsiteX167" fmla="*/ 194197 w 421405"/>
                    <a:gd name="connsiteY167" fmla="*/ 473727 h 608378"/>
                    <a:gd name="connsiteX168" fmla="*/ 194197 w 421405"/>
                    <a:gd name="connsiteY168" fmla="*/ 472038 h 608378"/>
                    <a:gd name="connsiteX169" fmla="*/ 194731 w 421405"/>
                    <a:gd name="connsiteY169" fmla="*/ 469905 h 608378"/>
                    <a:gd name="connsiteX170" fmla="*/ 193307 w 421405"/>
                    <a:gd name="connsiteY170" fmla="*/ 469905 h 608378"/>
                    <a:gd name="connsiteX171" fmla="*/ 290615 w 421405"/>
                    <a:gd name="connsiteY171" fmla="*/ 392037 h 608378"/>
                    <a:gd name="connsiteX172" fmla="*/ 293720 w 421405"/>
                    <a:gd name="connsiteY172" fmla="*/ 397557 h 608378"/>
                    <a:gd name="connsiteX173" fmla="*/ 291680 w 421405"/>
                    <a:gd name="connsiteY173" fmla="*/ 398715 h 608378"/>
                    <a:gd name="connsiteX174" fmla="*/ 288576 w 421405"/>
                    <a:gd name="connsiteY174" fmla="*/ 393195 h 608378"/>
                    <a:gd name="connsiteX175" fmla="*/ 290615 w 421405"/>
                    <a:gd name="connsiteY175" fmla="*/ 392037 h 608378"/>
                    <a:gd name="connsiteX176" fmla="*/ 171592 w 421405"/>
                    <a:gd name="connsiteY176" fmla="*/ 9157 h 608378"/>
                    <a:gd name="connsiteX177" fmla="*/ 140265 w 421405"/>
                    <a:gd name="connsiteY177" fmla="*/ 22933 h 608378"/>
                    <a:gd name="connsiteX178" fmla="*/ 122910 w 421405"/>
                    <a:gd name="connsiteY178" fmla="*/ 58574 h 608378"/>
                    <a:gd name="connsiteX179" fmla="*/ 142223 w 421405"/>
                    <a:gd name="connsiteY179" fmla="*/ 256418 h 608378"/>
                    <a:gd name="connsiteX180" fmla="*/ 153080 w 421405"/>
                    <a:gd name="connsiteY180" fmla="*/ 308768 h 608378"/>
                    <a:gd name="connsiteX181" fmla="*/ 161357 w 421405"/>
                    <a:gd name="connsiteY181" fmla="*/ 361473 h 608378"/>
                    <a:gd name="connsiteX182" fmla="*/ 175063 w 421405"/>
                    <a:gd name="connsiteY182" fmla="*/ 451951 h 608378"/>
                    <a:gd name="connsiteX183" fmla="*/ 165896 w 421405"/>
                    <a:gd name="connsiteY183" fmla="*/ 449463 h 608378"/>
                    <a:gd name="connsiteX184" fmla="*/ 166163 w 421405"/>
                    <a:gd name="connsiteY184" fmla="*/ 447774 h 608378"/>
                    <a:gd name="connsiteX185" fmla="*/ 165184 w 421405"/>
                    <a:gd name="connsiteY185" fmla="*/ 448218 h 608378"/>
                    <a:gd name="connsiteX186" fmla="*/ 163938 w 421405"/>
                    <a:gd name="connsiteY186" fmla="*/ 446174 h 608378"/>
                    <a:gd name="connsiteX187" fmla="*/ 166430 w 421405"/>
                    <a:gd name="connsiteY187" fmla="*/ 445108 h 608378"/>
                    <a:gd name="connsiteX188" fmla="*/ 166697 w 421405"/>
                    <a:gd name="connsiteY188" fmla="*/ 439331 h 608378"/>
                    <a:gd name="connsiteX189" fmla="*/ 162781 w 421405"/>
                    <a:gd name="connsiteY189" fmla="*/ 441108 h 608378"/>
                    <a:gd name="connsiteX190" fmla="*/ 161624 w 421405"/>
                    <a:gd name="connsiteY190" fmla="*/ 439064 h 608378"/>
                    <a:gd name="connsiteX191" fmla="*/ 166074 w 421405"/>
                    <a:gd name="connsiteY191" fmla="*/ 436842 h 608378"/>
                    <a:gd name="connsiteX192" fmla="*/ 166786 w 421405"/>
                    <a:gd name="connsiteY192" fmla="*/ 436575 h 608378"/>
                    <a:gd name="connsiteX193" fmla="*/ 166252 w 421405"/>
                    <a:gd name="connsiteY193" fmla="*/ 428754 h 608378"/>
                    <a:gd name="connsiteX194" fmla="*/ 163226 w 421405"/>
                    <a:gd name="connsiteY194" fmla="*/ 432309 h 608378"/>
                    <a:gd name="connsiteX195" fmla="*/ 161179 w 421405"/>
                    <a:gd name="connsiteY195" fmla="*/ 431154 h 608378"/>
                    <a:gd name="connsiteX196" fmla="*/ 165985 w 421405"/>
                    <a:gd name="connsiteY196" fmla="*/ 426176 h 608378"/>
                    <a:gd name="connsiteX197" fmla="*/ 165184 w 421405"/>
                    <a:gd name="connsiteY197" fmla="*/ 420666 h 608378"/>
                    <a:gd name="connsiteX198" fmla="*/ 160378 w 421405"/>
                    <a:gd name="connsiteY198" fmla="*/ 423332 h 608378"/>
                    <a:gd name="connsiteX199" fmla="*/ 159221 w 421405"/>
                    <a:gd name="connsiteY199" fmla="*/ 421288 h 608378"/>
                    <a:gd name="connsiteX200" fmla="*/ 164739 w 421405"/>
                    <a:gd name="connsiteY200" fmla="*/ 418000 h 608378"/>
                    <a:gd name="connsiteX201" fmla="*/ 163226 w 421405"/>
                    <a:gd name="connsiteY201" fmla="*/ 410712 h 608378"/>
                    <a:gd name="connsiteX202" fmla="*/ 158242 w 421405"/>
                    <a:gd name="connsiteY202" fmla="*/ 415955 h 608378"/>
                    <a:gd name="connsiteX203" fmla="*/ 156640 w 421405"/>
                    <a:gd name="connsiteY203" fmla="*/ 414356 h 608378"/>
                    <a:gd name="connsiteX204" fmla="*/ 162692 w 421405"/>
                    <a:gd name="connsiteY204" fmla="*/ 408223 h 608378"/>
                    <a:gd name="connsiteX205" fmla="*/ 161179 w 421405"/>
                    <a:gd name="connsiteY205" fmla="*/ 402179 h 608378"/>
                    <a:gd name="connsiteX206" fmla="*/ 154504 w 421405"/>
                    <a:gd name="connsiteY206" fmla="*/ 406712 h 608378"/>
                    <a:gd name="connsiteX207" fmla="*/ 153258 w 421405"/>
                    <a:gd name="connsiteY207" fmla="*/ 404668 h 608378"/>
                    <a:gd name="connsiteX208" fmla="*/ 160378 w 421405"/>
                    <a:gd name="connsiteY208" fmla="*/ 399957 h 608378"/>
                    <a:gd name="connsiteX209" fmla="*/ 160645 w 421405"/>
                    <a:gd name="connsiteY209" fmla="*/ 399868 h 608378"/>
                    <a:gd name="connsiteX210" fmla="*/ 159666 w 421405"/>
                    <a:gd name="connsiteY210" fmla="*/ 396491 h 608378"/>
                    <a:gd name="connsiteX211" fmla="*/ 157263 w 421405"/>
                    <a:gd name="connsiteY211" fmla="*/ 399157 h 608378"/>
                    <a:gd name="connsiteX212" fmla="*/ 155216 w 421405"/>
                    <a:gd name="connsiteY212" fmla="*/ 398002 h 608378"/>
                    <a:gd name="connsiteX213" fmla="*/ 159043 w 421405"/>
                    <a:gd name="connsiteY213" fmla="*/ 394002 h 608378"/>
                    <a:gd name="connsiteX214" fmla="*/ 157886 w 421405"/>
                    <a:gd name="connsiteY214" fmla="*/ 389558 h 608378"/>
                    <a:gd name="connsiteX215" fmla="*/ 155928 w 421405"/>
                    <a:gd name="connsiteY215" fmla="*/ 391069 h 608378"/>
                    <a:gd name="connsiteX216" fmla="*/ 154237 w 421405"/>
                    <a:gd name="connsiteY216" fmla="*/ 389470 h 608378"/>
                    <a:gd name="connsiteX217" fmla="*/ 157263 w 421405"/>
                    <a:gd name="connsiteY217" fmla="*/ 387248 h 608378"/>
                    <a:gd name="connsiteX218" fmla="*/ 155572 w 421405"/>
                    <a:gd name="connsiteY218" fmla="*/ 380582 h 608378"/>
                    <a:gd name="connsiteX219" fmla="*/ 149164 w 421405"/>
                    <a:gd name="connsiteY219" fmla="*/ 383159 h 608378"/>
                    <a:gd name="connsiteX220" fmla="*/ 149164 w 421405"/>
                    <a:gd name="connsiteY220" fmla="*/ 380759 h 608378"/>
                    <a:gd name="connsiteX221" fmla="*/ 154860 w 421405"/>
                    <a:gd name="connsiteY221" fmla="*/ 377560 h 608378"/>
                    <a:gd name="connsiteX222" fmla="*/ 154415 w 421405"/>
                    <a:gd name="connsiteY222" fmla="*/ 375516 h 608378"/>
                    <a:gd name="connsiteX223" fmla="*/ 152724 w 421405"/>
                    <a:gd name="connsiteY223" fmla="*/ 376849 h 608378"/>
                    <a:gd name="connsiteX224" fmla="*/ 151033 w 421405"/>
                    <a:gd name="connsiteY224" fmla="*/ 375249 h 608378"/>
                    <a:gd name="connsiteX225" fmla="*/ 153792 w 421405"/>
                    <a:gd name="connsiteY225" fmla="*/ 372671 h 608378"/>
                    <a:gd name="connsiteX226" fmla="*/ 153436 w 421405"/>
                    <a:gd name="connsiteY226" fmla="*/ 371072 h 608378"/>
                    <a:gd name="connsiteX227" fmla="*/ 151122 w 421405"/>
                    <a:gd name="connsiteY227" fmla="*/ 372938 h 608378"/>
                    <a:gd name="connsiteX228" fmla="*/ 149520 w 421405"/>
                    <a:gd name="connsiteY228" fmla="*/ 371249 h 608378"/>
                    <a:gd name="connsiteX229" fmla="*/ 152902 w 421405"/>
                    <a:gd name="connsiteY229" fmla="*/ 368494 h 608378"/>
                    <a:gd name="connsiteX230" fmla="*/ 152190 w 421405"/>
                    <a:gd name="connsiteY230" fmla="*/ 364406 h 608378"/>
                    <a:gd name="connsiteX231" fmla="*/ 148541 w 421405"/>
                    <a:gd name="connsiteY231" fmla="*/ 366805 h 608378"/>
                    <a:gd name="connsiteX232" fmla="*/ 147384 w 421405"/>
                    <a:gd name="connsiteY232" fmla="*/ 364761 h 608378"/>
                    <a:gd name="connsiteX233" fmla="*/ 151834 w 421405"/>
                    <a:gd name="connsiteY233" fmla="*/ 361739 h 608378"/>
                    <a:gd name="connsiteX234" fmla="*/ 151033 w 421405"/>
                    <a:gd name="connsiteY234" fmla="*/ 357118 h 608378"/>
                    <a:gd name="connsiteX235" fmla="*/ 147740 w 421405"/>
                    <a:gd name="connsiteY235" fmla="*/ 359695 h 608378"/>
                    <a:gd name="connsiteX236" fmla="*/ 146583 w 421405"/>
                    <a:gd name="connsiteY236" fmla="*/ 357651 h 608378"/>
                    <a:gd name="connsiteX237" fmla="*/ 150588 w 421405"/>
                    <a:gd name="connsiteY237" fmla="*/ 354274 h 608378"/>
                    <a:gd name="connsiteX238" fmla="*/ 149876 w 421405"/>
                    <a:gd name="connsiteY238" fmla="*/ 349652 h 608378"/>
                    <a:gd name="connsiteX239" fmla="*/ 146138 w 421405"/>
                    <a:gd name="connsiteY239" fmla="*/ 352585 h 608378"/>
                    <a:gd name="connsiteX240" fmla="*/ 144981 w 421405"/>
                    <a:gd name="connsiteY240" fmla="*/ 350541 h 608378"/>
                    <a:gd name="connsiteX241" fmla="*/ 149431 w 421405"/>
                    <a:gd name="connsiteY241" fmla="*/ 346808 h 608378"/>
                    <a:gd name="connsiteX242" fmla="*/ 148897 w 421405"/>
                    <a:gd name="connsiteY242" fmla="*/ 343341 h 608378"/>
                    <a:gd name="connsiteX243" fmla="*/ 145337 w 421405"/>
                    <a:gd name="connsiteY243" fmla="*/ 346274 h 608378"/>
                    <a:gd name="connsiteX244" fmla="*/ 144181 w 421405"/>
                    <a:gd name="connsiteY244" fmla="*/ 344230 h 608378"/>
                    <a:gd name="connsiteX245" fmla="*/ 148452 w 421405"/>
                    <a:gd name="connsiteY245" fmla="*/ 340320 h 608378"/>
                    <a:gd name="connsiteX246" fmla="*/ 147651 w 421405"/>
                    <a:gd name="connsiteY246" fmla="*/ 335342 h 608378"/>
                    <a:gd name="connsiteX247" fmla="*/ 144804 w 421405"/>
                    <a:gd name="connsiteY247" fmla="*/ 338186 h 608378"/>
                    <a:gd name="connsiteX248" fmla="*/ 143113 w 421405"/>
                    <a:gd name="connsiteY248" fmla="*/ 336498 h 608378"/>
                    <a:gd name="connsiteX249" fmla="*/ 147206 w 421405"/>
                    <a:gd name="connsiteY249" fmla="*/ 332498 h 608378"/>
                    <a:gd name="connsiteX250" fmla="*/ 146672 w 421405"/>
                    <a:gd name="connsiteY250" fmla="*/ 328943 h 608378"/>
                    <a:gd name="connsiteX251" fmla="*/ 144003 w 421405"/>
                    <a:gd name="connsiteY251" fmla="*/ 331076 h 608378"/>
                    <a:gd name="connsiteX252" fmla="*/ 142401 w 421405"/>
                    <a:gd name="connsiteY252" fmla="*/ 329388 h 608378"/>
                    <a:gd name="connsiteX253" fmla="*/ 146227 w 421405"/>
                    <a:gd name="connsiteY253" fmla="*/ 326188 h 608378"/>
                    <a:gd name="connsiteX254" fmla="*/ 145515 w 421405"/>
                    <a:gd name="connsiteY254" fmla="*/ 321833 h 608378"/>
                    <a:gd name="connsiteX255" fmla="*/ 142223 w 421405"/>
                    <a:gd name="connsiteY255" fmla="*/ 324144 h 608378"/>
                    <a:gd name="connsiteX256" fmla="*/ 140977 w 421405"/>
                    <a:gd name="connsiteY256" fmla="*/ 322099 h 608378"/>
                    <a:gd name="connsiteX257" fmla="*/ 145160 w 421405"/>
                    <a:gd name="connsiteY257" fmla="*/ 319166 h 608378"/>
                    <a:gd name="connsiteX258" fmla="*/ 144537 w 421405"/>
                    <a:gd name="connsiteY258" fmla="*/ 315611 h 608378"/>
                    <a:gd name="connsiteX259" fmla="*/ 144448 w 421405"/>
                    <a:gd name="connsiteY259" fmla="*/ 314545 h 608378"/>
                    <a:gd name="connsiteX260" fmla="*/ 142490 w 421405"/>
                    <a:gd name="connsiteY260" fmla="*/ 316056 h 608378"/>
                    <a:gd name="connsiteX261" fmla="*/ 140799 w 421405"/>
                    <a:gd name="connsiteY261" fmla="*/ 314367 h 608378"/>
                    <a:gd name="connsiteX262" fmla="*/ 144092 w 421405"/>
                    <a:gd name="connsiteY262" fmla="*/ 312056 h 608378"/>
                    <a:gd name="connsiteX263" fmla="*/ 143558 w 421405"/>
                    <a:gd name="connsiteY263" fmla="*/ 309123 h 608378"/>
                    <a:gd name="connsiteX264" fmla="*/ 140087 w 421405"/>
                    <a:gd name="connsiteY264" fmla="*/ 312056 h 608378"/>
                    <a:gd name="connsiteX265" fmla="*/ 138396 w 421405"/>
                    <a:gd name="connsiteY265" fmla="*/ 310456 h 608378"/>
                    <a:gd name="connsiteX266" fmla="*/ 143202 w 421405"/>
                    <a:gd name="connsiteY266" fmla="*/ 306457 h 608378"/>
                    <a:gd name="connsiteX267" fmla="*/ 142935 w 421405"/>
                    <a:gd name="connsiteY267" fmla="*/ 304946 h 608378"/>
                    <a:gd name="connsiteX268" fmla="*/ 139019 w 421405"/>
                    <a:gd name="connsiteY268" fmla="*/ 307523 h 608378"/>
                    <a:gd name="connsiteX269" fmla="*/ 137862 w 421405"/>
                    <a:gd name="connsiteY269" fmla="*/ 305479 h 608378"/>
                    <a:gd name="connsiteX270" fmla="*/ 142490 w 421405"/>
                    <a:gd name="connsiteY270" fmla="*/ 302368 h 608378"/>
                    <a:gd name="connsiteX271" fmla="*/ 142223 w 421405"/>
                    <a:gd name="connsiteY271" fmla="*/ 300324 h 608378"/>
                    <a:gd name="connsiteX272" fmla="*/ 138218 w 421405"/>
                    <a:gd name="connsiteY272" fmla="*/ 302813 h 608378"/>
                    <a:gd name="connsiteX273" fmla="*/ 137061 w 421405"/>
                    <a:gd name="connsiteY273" fmla="*/ 300769 h 608378"/>
                    <a:gd name="connsiteX274" fmla="*/ 141778 w 421405"/>
                    <a:gd name="connsiteY274" fmla="*/ 297836 h 608378"/>
                    <a:gd name="connsiteX275" fmla="*/ 141511 w 421405"/>
                    <a:gd name="connsiteY275" fmla="*/ 296502 h 608378"/>
                    <a:gd name="connsiteX276" fmla="*/ 137150 w 421405"/>
                    <a:gd name="connsiteY276" fmla="*/ 298991 h 608378"/>
                    <a:gd name="connsiteX277" fmla="*/ 136527 w 421405"/>
                    <a:gd name="connsiteY277" fmla="*/ 296680 h 608378"/>
                    <a:gd name="connsiteX278" fmla="*/ 141155 w 421405"/>
                    <a:gd name="connsiteY278" fmla="*/ 294103 h 608378"/>
                    <a:gd name="connsiteX279" fmla="*/ 140087 w 421405"/>
                    <a:gd name="connsiteY279" fmla="*/ 288592 h 608378"/>
                    <a:gd name="connsiteX280" fmla="*/ 134302 w 421405"/>
                    <a:gd name="connsiteY280" fmla="*/ 292503 h 608378"/>
                    <a:gd name="connsiteX281" fmla="*/ 133145 w 421405"/>
                    <a:gd name="connsiteY281" fmla="*/ 290459 h 608378"/>
                    <a:gd name="connsiteX282" fmla="*/ 139553 w 421405"/>
                    <a:gd name="connsiteY282" fmla="*/ 286015 h 608378"/>
                    <a:gd name="connsiteX283" fmla="*/ 138752 w 421405"/>
                    <a:gd name="connsiteY283" fmla="*/ 282104 h 608378"/>
                    <a:gd name="connsiteX284" fmla="*/ 134569 w 421405"/>
                    <a:gd name="connsiteY284" fmla="*/ 286015 h 608378"/>
                    <a:gd name="connsiteX285" fmla="*/ 132878 w 421405"/>
                    <a:gd name="connsiteY285" fmla="*/ 284326 h 608378"/>
                    <a:gd name="connsiteX286" fmla="*/ 138129 w 421405"/>
                    <a:gd name="connsiteY286" fmla="*/ 279171 h 608378"/>
                    <a:gd name="connsiteX287" fmla="*/ 137328 w 421405"/>
                    <a:gd name="connsiteY287" fmla="*/ 275971 h 608378"/>
                    <a:gd name="connsiteX288" fmla="*/ 131187 w 421405"/>
                    <a:gd name="connsiteY288" fmla="*/ 279082 h 608378"/>
                    <a:gd name="connsiteX289" fmla="*/ 129941 w 421405"/>
                    <a:gd name="connsiteY289" fmla="*/ 277038 h 608378"/>
                    <a:gd name="connsiteX290" fmla="*/ 136794 w 421405"/>
                    <a:gd name="connsiteY290" fmla="*/ 273660 h 608378"/>
                    <a:gd name="connsiteX291" fmla="*/ 136082 w 421405"/>
                    <a:gd name="connsiteY291" fmla="*/ 270905 h 608378"/>
                    <a:gd name="connsiteX292" fmla="*/ 130386 w 421405"/>
                    <a:gd name="connsiteY292" fmla="*/ 273572 h 608378"/>
                    <a:gd name="connsiteX293" fmla="*/ 129140 w 421405"/>
                    <a:gd name="connsiteY293" fmla="*/ 271527 h 608378"/>
                    <a:gd name="connsiteX294" fmla="*/ 135459 w 421405"/>
                    <a:gd name="connsiteY294" fmla="*/ 268594 h 608378"/>
                    <a:gd name="connsiteX295" fmla="*/ 133946 w 421405"/>
                    <a:gd name="connsiteY295" fmla="*/ 262906 h 608378"/>
                    <a:gd name="connsiteX296" fmla="*/ 126915 w 421405"/>
                    <a:gd name="connsiteY296" fmla="*/ 265039 h 608378"/>
                    <a:gd name="connsiteX297" fmla="*/ 126292 w 421405"/>
                    <a:gd name="connsiteY297" fmla="*/ 262728 h 608378"/>
                    <a:gd name="connsiteX298" fmla="*/ 133323 w 421405"/>
                    <a:gd name="connsiteY298" fmla="*/ 260595 h 608378"/>
                    <a:gd name="connsiteX299" fmla="*/ 132077 w 421405"/>
                    <a:gd name="connsiteY299" fmla="*/ 256151 h 608378"/>
                    <a:gd name="connsiteX300" fmla="*/ 124512 w 421405"/>
                    <a:gd name="connsiteY300" fmla="*/ 257929 h 608378"/>
                    <a:gd name="connsiteX301" fmla="*/ 123889 w 421405"/>
                    <a:gd name="connsiteY301" fmla="*/ 255618 h 608378"/>
                    <a:gd name="connsiteX302" fmla="*/ 131543 w 421405"/>
                    <a:gd name="connsiteY302" fmla="*/ 253841 h 608378"/>
                    <a:gd name="connsiteX303" fmla="*/ 130208 w 421405"/>
                    <a:gd name="connsiteY303" fmla="*/ 248863 h 608378"/>
                    <a:gd name="connsiteX304" fmla="*/ 124245 w 421405"/>
                    <a:gd name="connsiteY304" fmla="*/ 250019 h 608378"/>
                    <a:gd name="connsiteX305" fmla="*/ 124245 w 421405"/>
                    <a:gd name="connsiteY305" fmla="*/ 247619 h 608378"/>
                    <a:gd name="connsiteX306" fmla="*/ 129585 w 421405"/>
                    <a:gd name="connsiteY306" fmla="*/ 246552 h 608378"/>
                    <a:gd name="connsiteX307" fmla="*/ 127805 w 421405"/>
                    <a:gd name="connsiteY307" fmla="*/ 239442 h 608378"/>
                    <a:gd name="connsiteX308" fmla="*/ 121041 w 421405"/>
                    <a:gd name="connsiteY308" fmla="*/ 239798 h 608378"/>
                    <a:gd name="connsiteX309" fmla="*/ 121041 w 421405"/>
                    <a:gd name="connsiteY309" fmla="*/ 237398 h 608378"/>
                    <a:gd name="connsiteX310" fmla="*/ 127182 w 421405"/>
                    <a:gd name="connsiteY310" fmla="*/ 237131 h 608378"/>
                    <a:gd name="connsiteX311" fmla="*/ 125224 w 421405"/>
                    <a:gd name="connsiteY311" fmla="*/ 229221 h 608378"/>
                    <a:gd name="connsiteX312" fmla="*/ 120240 w 421405"/>
                    <a:gd name="connsiteY312" fmla="*/ 230288 h 608378"/>
                    <a:gd name="connsiteX313" fmla="*/ 120240 w 421405"/>
                    <a:gd name="connsiteY313" fmla="*/ 227888 h 608378"/>
                    <a:gd name="connsiteX314" fmla="*/ 124601 w 421405"/>
                    <a:gd name="connsiteY314" fmla="*/ 226910 h 608378"/>
                    <a:gd name="connsiteX315" fmla="*/ 123088 w 421405"/>
                    <a:gd name="connsiteY315" fmla="*/ 220689 h 608378"/>
                    <a:gd name="connsiteX316" fmla="*/ 117926 w 421405"/>
                    <a:gd name="connsiteY316" fmla="*/ 221578 h 608378"/>
                    <a:gd name="connsiteX317" fmla="*/ 117926 w 421405"/>
                    <a:gd name="connsiteY317" fmla="*/ 219178 h 608378"/>
                    <a:gd name="connsiteX318" fmla="*/ 122554 w 421405"/>
                    <a:gd name="connsiteY318" fmla="*/ 218378 h 608378"/>
                    <a:gd name="connsiteX319" fmla="*/ 121219 w 421405"/>
                    <a:gd name="connsiteY319" fmla="*/ 212601 h 608378"/>
                    <a:gd name="connsiteX320" fmla="*/ 115345 w 421405"/>
                    <a:gd name="connsiteY320" fmla="*/ 215089 h 608378"/>
                    <a:gd name="connsiteX321" fmla="*/ 114099 w 421405"/>
                    <a:gd name="connsiteY321" fmla="*/ 213045 h 608378"/>
                    <a:gd name="connsiteX322" fmla="*/ 120685 w 421405"/>
                    <a:gd name="connsiteY322" fmla="*/ 210290 h 608378"/>
                    <a:gd name="connsiteX323" fmla="*/ 119261 w 421405"/>
                    <a:gd name="connsiteY323" fmla="*/ 203713 h 608378"/>
                    <a:gd name="connsiteX324" fmla="*/ 113743 w 421405"/>
                    <a:gd name="connsiteY324" fmla="*/ 206379 h 608378"/>
                    <a:gd name="connsiteX325" fmla="*/ 112586 w 421405"/>
                    <a:gd name="connsiteY325" fmla="*/ 204335 h 608378"/>
                    <a:gd name="connsiteX326" fmla="*/ 118727 w 421405"/>
                    <a:gd name="connsiteY326" fmla="*/ 201402 h 608378"/>
                    <a:gd name="connsiteX327" fmla="*/ 118282 w 421405"/>
                    <a:gd name="connsiteY327" fmla="*/ 199091 h 608378"/>
                    <a:gd name="connsiteX328" fmla="*/ 112319 w 421405"/>
                    <a:gd name="connsiteY328" fmla="*/ 200247 h 608378"/>
                    <a:gd name="connsiteX329" fmla="*/ 112319 w 421405"/>
                    <a:gd name="connsiteY329" fmla="*/ 197847 h 608378"/>
                    <a:gd name="connsiteX330" fmla="*/ 117748 w 421405"/>
                    <a:gd name="connsiteY330" fmla="*/ 196780 h 608378"/>
                    <a:gd name="connsiteX331" fmla="*/ 117214 w 421405"/>
                    <a:gd name="connsiteY331" fmla="*/ 193936 h 608378"/>
                    <a:gd name="connsiteX332" fmla="*/ 113476 w 421405"/>
                    <a:gd name="connsiteY332" fmla="*/ 194647 h 608378"/>
                    <a:gd name="connsiteX333" fmla="*/ 112853 w 421405"/>
                    <a:gd name="connsiteY333" fmla="*/ 192425 h 608378"/>
                    <a:gd name="connsiteX334" fmla="*/ 116680 w 421405"/>
                    <a:gd name="connsiteY334" fmla="*/ 191625 h 608378"/>
                    <a:gd name="connsiteX335" fmla="*/ 115790 w 421405"/>
                    <a:gd name="connsiteY335" fmla="*/ 187270 h 608378"/>
                    <a:gd name="connsiteX336" fmla="*/ 108403 w 421405"/>
                    <a:gd name="connsiteY336" fmla="*/ 189226 h 608378"/>
                    <a:gd name="connsiteX337" fmla="*/ 108403 w 421405"/>
                    <a:gd name="connsiteY337" fmla="*/ 186826 h 608378"/>
                    <a:gd name="connsiteX338" fmla="*/ 115345 w 421405"/>
                    <a:gd name="connsiteY338" fmla="*/ 184871 h 608378"/>
                    <a:gd name="connsiteX339" fmla="*/ 113921 w 421405"/>
                    <a:gd name="connsiteY339" fmla="*/ 177405 h 608378"/>
                    <a:gd name="connsiteX340" fmla="*/ 106356 w 421405"/>
                    <a:gd name="connsiteY340" fmla="*/ 179716 h 608378"/>
                    <a:gd name="connsiteX341" fmla="*/ 105733 w 421405"/>
                    <a:gd name="connsiteY341" fmla="*/ 177405 h 608378"/>
                    <a:gd name="connsiteX342" fmla="*/ 113476 w 421405"/>
                    <a:gd name="connsiteY342" fmla="*/ 175094 h 608378"/>
                    <a:gd name="connsiteX343" fmla="*/ 112853 w 421405"/>
                    <a:gd name="connsiteY343" fmla="*/ 171272 h 608378"/>
                    <a:gd name="connsiteX344" fmla="*/ 106000 w 421405"/>
                    <a:gd name="connsiteY344" fmla="*/ 171805 h 608378"/>
                    <a:gd name="connsiteX345" fmla="*/ 106000 w 421405"/>
                    <a:gd name="connsiteY345" fmla="*/ 169406 h 608378"/>
                    <a:gd name="connsiteX346" fmla="*/ 112408 w 421405"/>
                    <a:gd name="connsiteY346" fmla="*/ 168961 h 608378"/>
                    <a:gd name="connsiteX347" fmla="*/ 111429 w 421405"/>
                    <a:gd name="connsiteY347" fmla="*/ 163184 h 608378"/>
                    <a:gd name="connsiteX348" fmla="*/ 106356 w 421405"/>
                    <a:gd name="connsiteY348" fmla="*/ 163895 h 608378"/>
                    <a:gd name="connsiteX349" fmla="*/ 105733 w 421405"/>
                    <a:gd name="connsiteY349" fmla="*/ 161584 h 608378"/>
                    <a:gd name="connsiteX350" fmla="*/ 111073 w 421405"/>
                    <a:gd name="connsiteY350" fmla="*/ 160784 h 608378"/>
                    <a:gd name="connsiteX351" fmla="*/ 110450 w 421405"/>
                    <a:gd name="connsiteY351" fmla="*/ 156785 h 608378"/>
                    <a:gd name="connsiteX352" fmla="*/ 104754 w 421405"/>
                    <a:gd name="connsiteY352" fmla="*/ 157585 h 608378"/>
                    <a:gd name="connsiteX353" fmla="*/ 104131 w 421405"/>
                    <a:gd name="connsiteY353" fmla="*/ 155274 h 608378"/>
                    <a:gd name="connsiteX354" fmla="*/ 110094 w 421405"/>
                    <a:gd name="connsiteY354" fmla="*/ 154474 h 608378"/>
                    <a:gd name="connsiteX355" fmla="*/ 109382 w 421405"/>
                    <a:gd name="connsiteY355" fmla="*/ 148697 h 608378"/>
                    <a:gd name="connsiteX356" fmla="*/ 105199 w 421405"/>
                    <a:gd name="connsiteY356" fmla="*/ 148075 h 608378"/>
                    <a:gd name="connsiteX357" fmla="*/ 105199 w 421405"/>
                    <a:gd name="connsiteY357" fmla="*/ 145764 h 608378"/>
                    <a:gd name="connsiteX358" fmla="*/ 109026 w 421405"/>
                    <a:gd name="connsiteY358" fmla="*/ 146208 h 608378"/>
                    <a:gd name="connsiteX359" fmla="*/ 108314 w 421405"/>
                    <a:gd name="connsiteY359" fmla="*/ 139365 h 608378"/>
                    <a:gd name="connsiteX360" fmla="*/ 102529 w 421405"/>
                    <a:gd name="connsiteY360" fmla="*/ 138565 h 608378"/>
                    <a:gd name="connsiteX361" fmla="*/ 103152 w 421405"/>
                    <a:gd name="connsiteY361" fmla="*/ 136343 h 608378"/>
                    <a:gd name="connsiteX362" fmla="*/ 108047 w 421405"/>
                    <a:gd name="connsiteY362" fmla="*/ 137054 h 608378"/>
                    <a:gd name="connsiteX363" fmla="*/ 107869 w 421405"/>
                    <a:gd name="connsiteY363" fmla="*/ 134654 h 608378"/>
                    <a:gd name="connsiteX364" fmla="*/ 107602 w 421405"/>
                    <a:gd name="connsiteY364" fmla="*/ 134654 h 608378"/>
                    <a:gd name="connsiteX365" fmla="*/ 101462 w 421405"/>
                    <a:gd name="connsiteY365" fmla="*/ 132965 h 608378"/>
                    <a:gd name="connsiteX366" fmla="*/ 102707 w 421405"/>
                    <a:gd name="connsiteY366" fmla="*/ 130921 h 608378"/>
                    <a:gd name="connsiteX367" fmla="*/ 107602 w 421405"/>
                    <a:gd name="connsiteY367" fmla="*/ 132343 h 608378"/>
                    <a:gd name="connsiteX368" fmla="*/ 107335 w 421405"/>
                    <a:gd name="connsiteY368" fmla="*/ 128610 h 608378"/>
                    <a:gd name="connsiteX369" fmla="*/ 100661 w 421405"/>
                    <a:gd name="connsiteY369" fmla="*/ 126655 h 608378"/>
                    <a:gd name="connsiteX370" fmla="*/ 101906 w 421405"/>
                    <a:gd name="connsiteY370" fmla="*/ 124611 h 608378"/>
                    <a:gd name="connsiteX371" fmla="*/ 107157 w 421405"/>
                    <a:gd name="connsiteY371" fmla="*/ 126211 h 608378"/>
                    <a:gd name="connsiteX372" fmla="*/ 106890 w 421405"/>
                    <a:gd name="connsiteY372" fmla="*/ 120345 h 608378"/>
                    <a:gd name="connsiteX373" fmla="*/ 100928 w 421405"/>
                    <a:gd name="connsiteY373" fmla="*/ 118834 h 608378"/>
                    <a:gd name="connsiteX374" fmla="*/ 101551 w 421405"/>
                    <a:gd name="connsiteY374" fmla="*/ 116523 h 608378"/>
                    <a:gd name="connsiteX375" fmla="*/ 106801 w 421405"/>
                    <a:gd name="connsiteY375" fmla="*/ 117856 h 608378"/>
                    <a:gd name="connsiteX376" fmla="*/ 106712 w 421405"/>
                    <a:gd name="connsiteY376" fmla="*/ 112434 h 608378"/>
                    <a:gd name="connsiteX377" fmla="*/ 102085 w 421405"/>
                    <a:gd name="connsiteY377" fmla="*/ 111812 h 608378"/>
                    <a:gd name="connsiteX378" fmla="*/ 102085 w 421405"/>
                    <a:gd name="connsiteY378" fmla="*/ 109413 h 608378"/>
                    <a:gd name="connsiteX379" fmla="*/ 106712 w 421405"/>
                    <a:gd name="connsiteY379" fmla="*/ 109857 h 608378"/>
                    <a:gd name="connsiteX380" fmla="*/ 106801 w 421405"/>
                    <a:gd name="connsiteY380" fmla="*/ 102924 h 608378"/>
                    <a:gd name="connsiteX381" fmla="*/ 101551 w 421405"/>
                    <a:gd name="connsiteY381" fmla="*/ 103013 h 608378"/>
                    <a:gd name="connsiteX382" fmla="*/ 100928 w 421405"/>
                    <a:gd name="connsiteY382" fmla="*/ 100791 h 608378"/>
                    <a:gd name="connsiteX383" fmla="*/ 106890 w 421405"/>
                    <a:gd name="connsiteY383" fmla="*/ 100525 h 608378"/>
                    <a:gd name="connsiteX384" fmla="*/ 107335 w 421405"/>
                    <a:gd name="connsiteY384" fmla="*/ 92792 h 608378"/>
                    <a:gd name="connsiteX385" fmla="*/ 100216 w 421405"/>
                    <a:gd name="connsiteY385" fmla="*/ 91992 h 608378"/>
                    <a:gd name="connsiteX386" fmla="*/ 100839 w 421405"/>
                    <a:gd name="connsiteY386" fmla="*/ 89681 h 608378"/>
                    <a:gd name="connsiteX387" fmla="*/ 107513 w 421405"/>
                    <a:gd name="connsiteY387" fmla="*/ 90392 h 608378"/>
                    <a:gd name="connsiteX388" fmla="*/ 107780 w 421405"/>
                    <a:gd name="connsiteY388" fmla="*/ 87637 h 608378"/>
                    <a:gd name="connsiteX389" fmla="*/ 101729 w 421405"/>
                    <a:gd name="connsiteY389" fmla="*/ 85682 h 608378"/>
                    <a:gd name="connsiteX390" fmla="*/ 102351 w 421405"/>
                    <a:gd name="connsiteY390" fmla="*/ 83371 h 608378"/>
                    <a:gd name="connsiteX391" fmla="*/ 108047 w 421405"/>
                    <a:gd name="connsiteY391" fmla="*/ 85237 h 608378"/>
                    <a:gd name="connsiteX392" fmla="*/ 108848 w 421405"/>
                    <a:gd name="connsiteY392" fmla="*/ 79283 h 608378"/>
                    <a:gd name="connsiteX393" fmla="*/ 103330 w 421405"/>
                    <a:gd name="connsiteY393" fmla="*/ 76972 h 608378"/>
                    <a:gd name="connsiteX394" fmla="*/ 103953 w 421405"/>
                    <a:gd name="connsiteY394" fmla="*/ 74661 h 608378"/>
                    <a:gd name="connsiteX395" fmla="*/ 109204 w 421405"/>
                    <a:gd name="connsiteY395" fmla="*/ 76794 h 608378"/>
                    <a:gd name="connsiteX396" fmla="*/ 110183 w 421405"/>
                    <a:gd name="connsiteY396" fmla="*/ 71639 h 608378"/>
                    <a:gd name="connsiteX397" fmla="*/ 104932 w 421405"/>
                    <a:gd name="connsiteY397" fmla="*/ 69861 h 608378"/>
                    <a:gd name="connsiteX398" fmla="*/ 105555 w 421405"/>
                    <a:gd name="connsiteY398" fmla="*/ 67551 h 608378"/>
                    <a:gd name="connsiteX399" fmla="*/ 110628 w 421405"/>
                    <a:gd name="connsiteY399" fmla="*/ 69239 h 608378"/>
                    <a:gd name="connsiteX400" fmla="*/ 111963 w 421405"/>
                    <a:gd name="connsiteY400" fmla="*/ 63018 h 608378"/>
                    <a:gd name="connsiteX401" fmla="*/ 106979 w 421405"/>
                    <a:gd name="connsiteY401" fmla="*/ 61062 h 608378"/>
                    <a:gd name="connsiteX402" fmla="*/ 108225 w 421405"/>
                    <a:gd name="connsiteY402" fmla="*/ 59018 h 608378"/>
                    <a:gd name="connsiteX403" fmla="*/ 112497 w 421405"/>
                    <a:gd name="connsiteY403" fmla="*/ 60707 h 608378"/>
                    <a:gd name="connsiteX404" fmla="*/ 113743 w 421405"/>
                    <a:gd name="connsiteY404" fmla="*/ 55907 h 608378"/>
                    <a:gd name="connsiteX405" fmla="*/ 110450 w 421405"/>
                    <a:gd name="connsiteY405" fmla="*/ 54841 h 608378"/>
                    <a:gd name="connsiteX406" fmla="*/ 111073 w 421405"/>
                    <a:gd name="connsiteY406" fmla="*/ 52530 h 608378"/>
                    <a:gd name="connsiteX407" fmla="*/ 114366 w 421405"/>
                    <a:gd name="connsiteY407" fmla="*/ 53597 h 608378"/>
                    <a:gd name="connsiteX408" fmla="*/ 116680 w 421405"/>
                    <a:gd name="connsiteY408" fmla="*/ 46220 h 608378"/>
                    <a:gd name="connsiteX409" fmla="*/ 110984 w 421405"/>
                    <a:gd name="connsiteY409" fmla="*/ 42842 h 608378"/>
                    <a:gd name="connsiteX410" fmla="*/ 112141 w 421405"/>
                    <a:gd name="connsiteY410" fmla="*/ 40798 h 608378"/>
                    <a:gd name="connsiteX411" fmla="*/ 117481 w 421405"/>
                    <a:gd name="connsiteY411" fmla="*/ 43998 h 608378"/>
                    <a:gd name="connsiteX412" fmla="*/ 119261 w 421405"/>
                    <a:gd name="connsiteY412" fmla="*/ 39465 h 608378"/>
                    <a:gd name="connsiteX413" fmla="*/ 114722 w 421405"/>
                    <a:gd name="connsiteY413" fmla="*/ 38309 h 608378"/>
                    <a:gd name="connsiteX414" fmla="*/ 114722 w 421405"/>
                    <a:gd name="connsiteY414" fmla="*/ 35910 h 608378"/>
                    <a:gd name="connsiteX415" fmla="*/ 120151 w 421405"/>
                    <a:gd name="connsiteY415" fmla="*/ 37332 h 608378"/>
                    <a:gd name="connsiteX416" fmla="*/ 123177 w 421405"/>
                    <a:gd name="connsiteY416" fmla="*/ 31110 h 608378"/>
                    <a:gd name="connsiteX417" fmla="*/ 116769 w 421405"/>
                    <a:gd name="connsiteY417" fmla="*/ 28799 h 608378"/>
                    <a:gd name="connsiteX418" fmla="*/ 117392 w 421405"/>
                    <a:gd name="connsiteY418" fmla="*/ 26489 h 608378"/>
                    <a:gd name="connsiteX419" fmla="*/ 124334 w 421405"/>
                    <a:gd name="connsiteY419" fmla="*/ 28977 h 608378"/>
                    <a:gd name="connsiteX420" fmla="*/ 126292 w 421405"/>
                    <a:gd name="connsiteY420" fmla="*/ 25689 h 608378"/>
                    <a:gd name="connsiteX421" fmla="*/ 120240 w 421405"/>
                    <a:gd name="connsiteY421" fmla="*/ 24089 h 608378"/>
                    <a:gd name="connsiteX422" fmla="*/ 120240 w 421405"/>
                    <a:gd name="connsiteY422" fmla="*/ 21689 h 608378"/>
                    <a:gd name="connsiteX423" fmla="*/ 127627 w 421405"/>
                    <a:gd name="connsiteY423" fmla="*/ 23733 h 608378"/>
                    <a:gd name="connsiteX424" fmla="*/ 131543 w 421405"/>
                    <a:gd name="connsiteY424" fmla="*/ 18578 h 608378"/>
                    <a:gd name="connsiteX425" fmla="*/ 96122 w 421405"/>
                    <a:gd name="connsiteY425" fmla="*/ 25422 h 608378"/>
                    <a:gd name="connsiteX426" fmla="*/ 64794 w 421405"/>
                    <a:gd name="connsiteY426" fmla="*/ 55019 h 608378"/>
                    <a:gd name="connsiteX427" fmla="*/ 48508 w 421405"/>
                    <a:gd name="connsiteY427" fmla="*/ 100614 h 608378"/>
                    <a:gd name="connsiteX428" fmla="*/ 48508 w 421405"/>
                    <a:gd name="connsiteY428" fmla="*/ 151808 h 608378"/>
                    <a:gd name="connsiteX429" fmla="*/ 69155 w 421405"/>
                    <a:gd name="connsiteY429" fmla="*/ 251796 h 608378"/>
                    <a:gd name="connsiteX430" fmla="*/ 91494 w 421405"/>
                    <a:gd name="connsiteY430" fmla="*/ 299702 h 608378"/>
                    <a:gd name="connsiteX431" fmla="*/ 112497 w 421405"/>
                    <a:gd name="connsiteY431" fmla="*/ 347430 h 608378"/>
                    <a:gd name="connsiteX432" fmla="*/ 157975 w 421405"/>
                    <a:gd name="connsiteY432" fmla="*/ 443597 h 608378"/>
                    <a:gd name="connsiteX433" fmla="*/ 150143 w 421405"/>
                    <a:gd name="connsiteY433" fmla="*/ 448841 h 608378"/>
                    <a:gd name="connsiteX434" fmla="*/ 149965 w 421405"/>
                    <a:gd name="connsiteY434" fmla="*/ 452662 h 608378"/>
                    <a:gd name="connsiteX435" fmla="*/ 147562 w 421405"/>
                    <a:gd name="connsiteY435" fmla="*/ 452662 h 608378"/>
                    <a:gd name="connsiteX436" fmla="*/ 148541 w 421405"/>
                    <a:gd name="connsiteY436" fmla="*/ 446530 h 608378"/>
                    <a:gd name="connsiteX437" fmla="*/ 148630 w 421405"/>
                    <a:gd name="connsiteY437" fmla="*/ 446441 h 608378"/>
                    <a:gd name="connsiteX438" fmla="*/ 146761 w 421405"/>
                    <a:gd name="connsiteY438" fmla="*/ 443419 h 608378"/>
                    <a:gd name="connsiteX439" fmla="*/ 145960 w 421405"/>
                    <a:gd name="connsiteY439" fmla="*/ 446708 h 608378"/>
                    <a:gd name="connsiteX440" fmla="*/ 143647 w 421405"/>
                    <a:gd name="connsiteY440" fmla="*/ 445996 h 608378"/>
                    <a:gd name="connsiteX441" fmla="*/ 144981 w 421405"/>
                    <a:gd name="connsiteY441" fmla="*/ 440486 h 608378"/>
                    <a:gd name="connsiteX442" fmla="*/ 143024 w 421405"/>
                    <a:gd name="connsiteY442" fmla="*/ 437109 h 608378"/>
                    <a:gd name="connsiteX443" fmla="*/ 141956 w 421405"/>
                    <a:gd name="connsiteY443" fmla="*/ 440308 h 608378"/>
                    <a:gd name="connsiteX444" fmla="*/ 139642 w 421405"/>
                    <a:gd name="connsiteY444" fmla="*/ 439686 h 608378"/>
                    <a:gd name="connsiteX445" fmla="*/ 141244 w 421405"/>
                    <a:gd name="connsiteY445" fmla="*/ 433820 h 608378"/>
                    <a:gd name="connsiteX446" fmla="*/ 138841 w 421405"/>
                    <a:gd name="connsiteY446" fmla="*/ 429465 h 608378"/>
                    <a:gd name="connsiteX447" fmla="*/ 137862 w 421405"/>
                    <a:gd name="connsiteY447" fmla="*/ 431954 h 608378"/>
                    <a:gd name="connsiteX448" fmla="*/ 135815 w 421405"/>
                    <a:gd name="connsiteY448" fmla="*/ 430709 h 608378"/>
                    <a:gd name="connsiteX449" fmla="*/ 137150 w 421405"/>
                    <a:gd name="connsiteY449" fmla="*/ 426265 h 608378"/>
                    <a:gd name="connsiteX450" fmla="*/ 135281 w 421405"/>
                    <a:gd name="connsiteY450" fmla="*/ 422621 h 608378"/>
                    <a:gd name="connsiteX451" fmla="*/ 134925 w 421405"/>
                    <a:gd name="connsiteY451" fmla="*/ 425021 h 608378"/>
                    <a:gd name="connsiteX452" fmla="*/ 132522 w 421405"/>
                    <a:gd name="connsiteY452" fmla="*/ 425021 h 608378"/>
                    <a:gd name="connsiteX453" fmla="*/ 133946 w 421405"/>
                    <a:gd name="connsiteY453" fmla="*/ 420044 h 608378"/>
                    <a:gd name="connsiteX454" fmla="*/ 132255 w 421405"/>
                    <a:gd name="connsiteY454" fmla="*/ 416666 h 608378"/>
                    <a:gd name="connsiteX455" fmla="*/ 130742 w 421405"/>
                    <a:gd name="connsiteY455" fmla="*/ 419333 h 608378"/>
                    <a:gd name="connsiteX456" fmla="*/ 128695 w 421405"/>
                    <a:gd name="connsiteY456" fmla="*/ 418089 h 608378"/>
                    <a:gd name="connsiteX457" fmla="*/ 131009 w 421405"/>
                    <a:gd name="connsiteY457" fmla="*/ 414089 h 608378"/>
                    <a:gd name="connsiteX458" fmla="*/ 129318 w 421405"/>
                    <a:gd name="connsiteY458" fmla="*/ 410445 h 608378"/>
                    <a:gd name="connsiteX459" fmla="*/ 128517 w 421405"/>
                    <a:gd name="connsiteY459" fmla="*/ 412667 h 608378"/>
                    <a:gd name="connsiteX460" fmla="*/ 126203 w 421405"/>
                    <a:gd name="connsiteY460" fmla="*/ 412045 h 608378"/>
                    <a:gd name="connsiteX461" fmla="*/ 127805 w 421405"/>
                    <a:gd name="connsiteY461" fmla="*/ 407334 h 608378"/>
                    <a:gd name="connsiteX462" fmla="*/ 125758 w 421405"/>
                    <a:gd name="connsiteY462" fmla="*/ 402801 h 608378"/>
                    <a:gd name="connsiteX463" fmla="*/ 124423 w 421405"/>
                    <a:gd name="connsiteY463" fmla="*/ 405912 h 608378"/>
                    <a:gd name="connsiteX464" fmla="*/ 122376 w 421405"/>
                    <a:gd name="connsiteY464" fmla="*/ 404668 h 608378"/>
                    <a:gd name="connsiteX465" fmla="*/ 124423 w 421405"/>
                    <a:gd name="connsiteY465" fmla="*/ 399957 h 608378"/>
                    <a:gd name="connsiteX466" fmla="*/ 122465 w 421405"/>
                    <a:gd name="connsiteY466" fmla="*/ 395424 h 608378"/>
                    <a:gd name="connsiteX467" fmla="*/ 120507 w 421405"/>
                    <a:gd name="connsiteY467" fmla="*/ 400313 h 608378"/>
                    <a:gd name="connsiteX468" fmla="*/ 118460 w 421405"/>
                    <a:gd name="connsiteY468" fmla="*/ 399157 h 608378"/>
                    <a:gd name="connsiteX469" fmla="*/ 120685 w 421405"/>
                    <a:gd name="connsiteY469" fmla="*/ 393114 h 608378"/>
                    <a:gd name="connsiteX470" fmla="*/ 121130 w 421405"/>
                    <a:gd name="connsiteY470" fmla="*/ 392491 h 608378"/>
                    <a:gd name="connsiteX471" fmla="*/ 118282 w 421405"/>
                    <a:gd name="connsiteY471" fmla="*/ 385914 h 608378"/>
                    <a:gd name="connsiteX472" fmla="*/ 114989 w 421405"/>
                    <a:gd name="connsiteY472" fmla="*/ 393202 h 608378"/>
                    <a:gd name="connsiteX473" fmla="*/ 112942 w 421405"/>
                    <a:gd name="connsiteY473" fmla="*/ 392047 h 608378"/>
                    <a:gd name="connsiteX474" fmla="*/ 116858 w 421405"/>
                    <a:gd name="connsiteY474" fmla="*/ 383337 h 608378"/>
                    <a:gd name="connsiteX475" fmla="*/ 117036 w 421405"/>
                    <a:gd name="connsiteY475" fmla="*/ 383070 h 608378"/>
                    <a:gd name="connsiteX476" fmla="*/ 115256 w 421405"/>
                    <a:gd name="connsiteY476" fmla="*/ 378715 h 608378"/>
                    <a:gd name="connsiteX477" fmla="*/ 111785 w 421405"/>
                    <a:gd name="connsiteY477" fmla="*/ 384581 h 608378"/>
                    <a:gd name="connsiteX478" fmla="*/ 109738 w 421405"/>
                    <a:gd name="connsiteY478" fmla="*/ 383337 h 608378"/>
                    <a:gd name="connsiteX479" fmla="*/ 114099 w 421405"/>
                    <a:gd name="connsiteY479" fmla="*/ 375960 h 608378"/>
                    <a:gd name="connsiteX480" fmla="*/ 112408 w 421405"/>
                    <a:gd name="connsiteY480" fmla="*/ 371783 h 608378"/>
                    <a:gd name="connsiteX481" fmla="*/ 110183 w 421405"/>
                    <a:gd name="connsiteY481" fmla="*/ 375871 h 608378"/>
                    <a:gd name="connsiteX482" fmla="*/ 108136 w 421405"/>
                    <a:gd name="connsiteY482" fmla="*/ 374627 h 608378"/>
                    <a:gd name="connsiteX483" fmla="*/ 111162 w 421405"/>
                    <a:gd name="connsiteY483" fmla="*/ 368761 h 608378"/>
                    <a:gd name="connsiteX484" fmla="*/ 109471 w 421405"/>
                    <a:gd name="connsiteY484" fmla="*/ 364761 h 608378"/>
                    <a:gd name="connsiteX485" fmla="*/ 106356 w 421405"/>
                    <a:gd name="connsiteY485" fmla="*/ 369205 h 608378"/>
                    <a:gd name="connsiteX486" fmla="*/ 104042 w 421405"/>
                    <a:gd name="connsiteY486" fmla="*/ 368583 h 608378"/>
                    <a:gd name="connsiteX487" fmla="*/ 108314 w 421405"/>
                    <a:gd name="connsiteY487" fmla="*/ 362539 h 608378"/>
                    <a:gd name="connsiteX488" fmla="*/ 108492 w 421405"/>
                    <a:gd name="connsiteY488" fmla="*/ 362450 h 608378"/>
                    <a:gd name="connsiteX489" fmla="*/ 105822 w 421405"/>
                    <a:gd name="connsiteY489" fmla="*/ 356051 h 608378"/>
                    <a:gd name="connsiteX490" fmla="*/ 102885 w 421405"/>
                    <a:gd name="connsiteY490" fmla="*/ 359517 h 608378"/>
                    <a:gd name="connsiteX491" fmla="*/ 101195 w 421405"/>
                    <a:gd name="connsiteY491" fmla="*/ 357829 h 608378"/>
                    <a:gd name="connsiteX492" fmla="*/ 104843 w 421405"/>
                    <a:gd name="connsiteY492" fmla="*/ 353563 h 608378"/>
                    <a:gd name="connsiteX493" fmla="*/ 102618 w 421405"/>
                    <a:gd name="connsiteY493" fmla="*/ 348141 h 608378"/>
                    <a:gd name="connsiteX494" fmla="*/ 99771 w 421405"/>
                    <a:gd name="connsiteY494" fmla="*/ 351607 h 608378"/>
                    <a:gd name="connsiteX495" fmla="*/ 98080 w 421405"/>
                    <a:gd name="connsiteY495" fmla="*/ 349918 h 608378"/>
                    <a:gd name="connsiteX496" fmla="*/ 101462 w 421405"/>
                    <a:gd name="connsiteY496" fmla="*/ 345475 h 608378"/>
                    <a:gd name="connsiteX497" fmla="*/ 99237 w 421405"/>
                    <a:gd name="connsiteY497" fmla="*/ 340142 h 608378"/>
                    <a:gd name="connsiteX498" fmla="*/ 95944 w 421405"/>
                    <a:gd name="connsiteY498" fmla="*/ 345030 h 608378"/>
                    <a:gd name="connsiteX499" fmla="*/ 93897 w 421405"/>
                    <a:gd name="connsiteY499" fmla="*/ 343875 h 608378"/>
                    <a:gd name="connsiteX500" fmla="*/ 98169 w 421405"/>
                    <a:gd name="connsiteY500" fmla="*/ 337475 h 608378"/>
                    <a:gd name="connsiteX501" fmla="*/ 96923 w 421405"/>
                    <a:gd name="connsiteY501" fmla="*/ 334542 h 608378"/>
                    <a:gd name="connsiteX502" fmla="*/ 92829 w 421405"/>
                    <a:gd name="connsiteY502" fmla="*/ 338720 h 608378"/>
                    <a:gd name="connsiteX503" fmla="*/ 90782 w 421405"/>
                    <a:gd name="connsiteY503" fmla="*/ 337475 h 608378"/>
                    <a:gd name="connsiteX504" fmla="*/ 95944 w 421405"/>
                    <a:gd name="connsiteY504" fmla="*/ 332320 h 608378"/>
                    <a:gd name="connsiteX505" fmla="*/ 94520 w 421405"/>
                    <a:gd name="connsiteY505" fmla="*/ 329121 h 608378"/>
                    <a:gd name="connsiteX506" fmla="*/ 91049 w 421405"/>
                    <a:gd name="connsiteY506" fmla="*/ 332676 h 608378"/>
                    <a:gd name="connsiteX507" fmla="*/ 89358 w 421405"/>
                    <a:gd name="connsiteY507" fmla="*/ 330987 h 608378"/>
                    <a:gd name="connsiteX508" fmla="*/ 93541 w 421405"/>
                    <a:gd name="connsiteY508" fmla="*/ 326810 h 608378"/>
                    <a:gd name="connsiteX509" fmla="*/ 91583 w 421405"/>
                    <a:gd name="connsiteY509" fmla="*/ 322544 h 608378"/>
                    <a:gd name="connsiteX510" fmla="*/ 86866 w 421405"/>
                    <a:gd name="connsiteY510" fmla="*/ 326454 h 608378"/>
                    <a:gd name="connsiteX511" fmla="*/ 85620 w 421405"/>
                    <a:gd name="connsiteY511" fmla="*/ 324410 h 608378"/>
                    <a:gd name="connsiteX512" fmla="*/ 90604 w 421405"/>
                    <a:gd name="connsiteY512" fmla="*/ 320233 h 608378"/>
                    <a:gd name="connsiteX513" fmla="*/ 89002 w 421405"/>
                    <a:gd name="connsiteY513" fmla="*/ 316767 h 608378"/>
                    <a:gd name="connsiteX514" fmla="*/ 83662 w 421405"/>
                    <a:gd name="connsiteY514" fmla="*/ 320944 h 608378"/>
                    <a:gd name="connsiteX515" fmla="*/ 82505 w 421405"/>
                    <a:gd name="connsiteY515" fmla="*/ 318900 h 608378"/>
                    <a:gd name="connsiteX516" fmla="*/ 88023 w 421405"/>
                    <a:gd name="connsiteY516" fmla="*/ 314545 h 608378"/>
                    <a:gd name="connsiteX517" fmla="*/ 85976 w 421405"/>
                    <a:gd name="connsiteY517" fmla="*/ 310279 h 608378"/>
                    <a:gd name="connsiteX518" fmla="*/ 80725 w 421405"/>
                    <a:gd name="connsiteY518" fmla="*/ 314456 h 608378"/>
                    <a:gd name="connsiteX519" fmla="*/ 79034 w 421405"/>
                    <a:gd name="connsiteY519" fmla="*/ 312767 h 608378"/>
                    <a:gd name="connsiteX520" fmla="*/ 84908 w 421405"/>
                    <a:gd name="connsiteY520" fmla="*/ 308057 h 608378"/>
                    <a:gd name="connsiteX521" fmla="*/ 81793 w 421405"/>
                    <a:gd name="connsiteY521" fmla="*/ 301657 h 608378"/>
                    <a:gd name="connsiteX522" fmla="*/ 76987 w 421405"/>
                    <a:gd name="connsiteY522" fmla="*/ 305568 h 608378"/>
                    <a:gd name="connsiteX523" fmla="*/ 74940 w 421405"/>
                    <a:gd name="connsiteY523" fmla="*/ 304324 h 608378"/>
                    <a:gd name="connsiteX524" fmla="*/ 80725 w 421405"/>
                    <a:gd name="connsiteY524" fmla="*/ 299524 h 608378"/>
                    <a:gd name="connsiteX525" fmla="*/ 78589 w 421405"/>
                    <a:gd name="connsiteY525" fmla="*/ 295436 h 608378"/>
                    <a:gd name="connsiteX526" fmla="*/ 74673 w 421405"/>
                    <a:gd name="connsiteY526" fmla="*/ 297391 h 608378"/>
                    <a:gd name="connsiteX527" fmla="*/ 74050 w 421405"/>
                    <a:gd name="connsiteY527" fmla="*/ 295080 h 608378"/>
                    <a:gd name="connsiteX528" fmla="*/ 77521 w 421405"/>
                    <a:gd name="connsiteY528" fmla="*/ 293303 h 608378"/>
                    <a:gd name="connsiteX529" fmla="*/ 77432 w 421405"/>
                    <a:gd name="connsiteY529" fmla="*/ 293125 h 608378"/>
                    <a:gd name="connsiteX530" fmla="*/ 75474 w 421405"/>
                    <a:gd name="connsiteY530" fmla="*/ 289392 h 608378"/>
                    <a:gd name="connsiteX531" fmla="*/ 71291 w 421405"/>
                    <a:gd name="connsiteY531" fmla="*/ 293125 h 608378"/>
                    <a:gd name="connsiteX532" fmla="*/ 69600 w 421405"/>
                    <a:gd name="connsiteY532" fmla="*/ 291436 h 608378"/>
                    <a:gd name="connsiteX533" fmla="*/ 74406 w 421405"/>
                    <a:gd name="connsiteY533" fmla="*/ 287259 h 608378"/>
                    <a:gd name="connsiteX534" fmla="*/ 72092 w 421405"/>
                    <a:gd name="connsiteY534" fmla="*/ 282637 h 608378"/>
                    <a:gd name="connsiteX535" fmla="*/ 68087 w 421405"/>
                    <a:gd name="connsiteY535" fmla="*/ 286015 h 608378"/>
                    <a:gd name="connsiteX536" fmla="*/ 66396 w 421405"/>
                    <a:gd name="connsiteY536" fmla="*/ 284326 h 608378"/>
                    <a:gd name="connsiteX537" fmla="*/ 71113 w 421405"/>
                    <a:gd name="connsiteY537" fmla="*/ 280504 h 608378"/>
                    <a:gd name="connsiteX538" fmla="*/ 69600 w 421405"/>
                    <a:gd name="connsiteY538" fmla="*/ 277305 h 608378"/>
                    <a:gd name="connsiteX539" fmla="*/ 66307 w 421405"/>
                    <a:gd name="connsiteY539" fmla="*/ 279882 h 608378"/>
                    <a:gd name="connsiteX540" fmla="*/ 65061 w 421405"/>
                    <a:gd name="connsiteY540" fmla="*/ 277838 h 608378"/>
                    <a:gd name="connsiteX541" fmla="*/ 68532 w 421405"/>
                    <a:gd name="connsiteY541" fmla="*/ 274994 h 608378"/>
                    <a:gd name="connsiteX542" fmla="*/ 66307 w 421405"/>
                    <a:gd name="connsiteY542" fmla="*/ 269928 h 608378"/>
                    <a:gd name="connsiteX543" fmla="*/ 61501 w 421405"/>
                    <a:gd name="connsiteY543" fmla="*/ 273572 h 608378"/>
                    <a:gd name="connsiteX544" fmla="*/ 60344 w 421405"/>
                    <a:gd name="connsiteY544" fmla="*/ 271527 h 608378"/>
                    <a:gd name="connsiteX545" fmla="*/ 65417 w 421405"/>
                    <a:gd name="connsiteY545" fmla="*/ 267706 h 608378"/>
                    <a:gd name="connsiteX546" fmla="*/ 64349 w 421405"/>
                    <a:gd name="connsiteY546" fmla="*/ 265128 h 608378"/>
                    <a:gd name="connsiteX547" fmla="*/ 59187 w 421405"/>
                    <a:gd name="connsiteY547" fmla="*/ 268861 h 608378"/>
                    <a:gd name="connsiteX548" fmla="*/ 57942 w 421405"/>
                    <a:gd name="connsiteY548" fmla="*/ 266817 h 608378"/>
                    <a:gd name="connsiteX549" fmla="*/ 63370 w 421405"/>
                    <a:gd name="connsiteY549" fmla="*/ 262817 h 608378"/>
                    <a:gd name="connsiteX550" fmla="*/ 61946 w 421405"/>
                    <a:gd name="connsiteY550" fmla="*/ 259084 h 608378"/>
                    <a:gd name="connsiteX551" fmla="*/ 58387 w 421405"/>
                    <a:gd name="connsiteY551" fmla="*/ 260951 h 608378"/>
                    <a:gd name="connsiteX552" fmla="*/ 57141 w 421405"/>
                    <a:gd name="connsiteY552" fmla="*/ 258907 h 608378"/>
                    <a:gd name="connsiteX553" fmla="*/ 61145 w 421405"/>
                    <a:gd name="connsiteY553" fmla="*/ 256951 h 608378"/>
                    <a:gd name="connsiteX554" fmla="*/ 58832 w 421405"/>
                    <a:gd name="connsiteY554" fmla="*/ 250819 h 608378"/>
                    <a:gd name="connsiteX555" fmla="*/ 53314 w 421405"/>
                    <a:gd name="connsiteY555" fmla="*/ 253929 h 608378"/>
                    <a:gd name="connsiteX556" fmla="*/ 52691 w 421405"/>
                    <a:gd name="connsiteY556" fmla="*/ 251619 h 608378"/>
                    <a:gd name="connsiteX557" fmla="*/ 58031 w 421405"/>
                    <a:gd name="connsiteY557" fmla="*/ 248419 h 608378"/>
                    <a:gd name="connsiteX558" fmla="*/ 56785 w 421405"/>
                    <a:gd name="connsiteY558" fmla="*/ 244686 h 608378"/>
                    <a:gd name="connsiteX559" fmla="*/ 52068 w 421405"/>
                    <a:gd name="connsiteY559" fmla="*/ 248241 h 608378"/>
                    <a:gd name="connsiteX560" fmla="*/ 50822 w 421405"/>
                    <a:gd name="connsiteY560" fmla="*/ 246197 h 608378"/>
                    <a:gd name="connsiteX561" fmla="*/ 55984 w 421405"/>
                    <a:gd name="connsiteY561" fmla="*/ 242375 h 608378"/>
                    <a:gd name="connsiteX562" fmla="*/ 53937 w 421405"/>
                    <a:gd name="connsiteY562" fmla="*/ 236065 h 608378"/>
                    <a:gd name="connsiteX563" fmla="*/ 47262 w 421405"/>
                    <a:gd name="connsiteY563" fmla="*/ 238820 h 608378"/>
                    <a:gd name="connsiteX564" fmla="*/ 46105 w 421405"/>
                    <a:gd name="connsiteY564" fmla="*/ 236776 h 608378"/>
                    <a:gd name="connsiteX565" fmla="*/ 53314 w 421405"/>
                    <a:gd name="connsiteY565" fmla="*/ 233843 h 608378"/>
                    <a:gd name="connsiteX566" fmla="*/ 51712 w 421405"/>
                    <a:gd name="connsiteY566" fmla="*/ 228243 h 608378"/>
                    <a:gd name="connsiteX567" fmla="*/ 47796 w 421405"/>
                    <a:gd name="connsiteY567" fmla="*/ 230199 h 608378"/>
                    <a:gd name="connsiteX568" fmla="*/ 47173 w 421405"/>
                    <a:gd name="connsiteY568" fmla="*/ 227977 h 608378"/>
                    <a:gd name="connsiteX569" fmla="*/ 51089 w 421405"/>
                    <a:gd name="connsiteY569" fmla="*/ 225844 h 608378"/>
                    <a:gd name="connsiteX570" fmla="*/ 49754 w 421405"/>
                    <a:gd name="connsiteY570" fmla="*/ 220955 h 608378"/>
                    <a:gd name="connsiteX571" fmla="*/ 45660 w 421405"/>
                    <a:gd name="connsiteY571" fmla="*/ 223000 h 608378"/>
                    <a:gd name="connsiteX572" fmla="*/ 44503 w 421405"/>
                    <a:gd name="connsiteY572" fmla="*/ 220955 h 608378"/>
                    <a:gd name="connsiteX573" fmla="*/ 49220 w 421405"/>
                    <a:gd name="connsiteY573" fmla="*/ 218645 h 608378"/>
                    <a:gd name="connsiteX574" fmla="*/ 47974 w 421405"/>
                    <a:gd name="connsiteY574" fmla="*/ 213667 h 608378"/>
                    <a:gd name="connsiteX575" fmla="*/ 44147 w 421405"/>
                    <a:gd name="connsiteY575" fmla="*/ 215889 h 608378"/>
                    <a:gd name="connsiteX576" fmla="*/ 42901 w 421405"/>
                    <a:gd name="connsiteY576" fmla="*/ 213845 h 608378"/>
                    <a:gd name="connsiteX577" fmla="*/ 47440 w 421405"/>
                    <a:gd name="connsiteY577" fmla="*/ 211090 h 608378"/>
                    <a:gd name="connsiteX578" fmla="*/ 46194 w 421405"/>
                    <a:gd name="connsiteY578" fmla="*/ 205313 h 608378"/>
                    <a:gd name="connsiteX579" fmla="*/ 41744 w 421405"/>
                    <a:gd name="connsiteY579" fmla="*/ 207979 h 608378"/>
                    <a:gd name="connsiteX580" fmla="*/ 40587 w 421405"/>
                    <a:gd name="connsiteY580" fmla="*/ 205935 h 608378"/>
                    <a:gd name="connsiteX581" fmla="*/ 45749 w 421405"/>
                    <a:gd name="connsiteY581" fmla="*/ 202913 h 608378"/>
                    <a:gd name="connsiteX582" fmla="*/ 44859 w 421405"/>
                    <a:gd name="connsiteY582" fmla="*/ 198291 h 608378"/>
                    <a:gd name="connsiteX583" fmla="*/ 39074 w 421405"/>
                    <a:gd name="connsiteY583" fmla="*/ 200247 h 608378"/>
                    <a:gd name="connsiteX584" fmla="*/ 38451 w 421405"/>
                    <a:gd name="connsiteY584" fmla="*/ 197936 h 608378"/>
                    <a:gd name="connsiteX585" fmla="*/ 44414 w 421405"/>
                    <a:gd name="connsiteY585" fmla="*/ 195980 h 608378"/>
                    <a:gd name="connsiteX586" fmla="*/ 43524 w 421405"/>
                    <a:gd name="connsiteY586" fmla="*/ 190470 h 608378"/>
                    <a:gd name="connsiteX587" fmla="*/ 39341 w 421405"/>
                    <a:gd name="connsiteY587" fmla="*/ 192159 h 608378"/>
                    <a:gd name="connsiteX588" fmla="*/ 38184 w 421405"/>
                    <a:gd name="connsiteY588" fmla="*/ 190114 h 608378"/>
                    <a:gd name="connsiteX589" fmla="*/ 43168 w 421405"/>
                    <a:gd name="connsiteY589" fmla="*/ 188070 h 608378"/>
                    <a:gd name="connsiteX590" fmla="*/ 42278 w 421405"/>
                    <a:gd name="connsiteY590" fmla="*/ 182026 h 608378"/>
                    <a:gd name="connsiteX591" fmla="*/ 38807 w 421405"/>
                    <a:gd name="connsiteY591" fmla="*/ 184071 h 608378"/>
                    <a:gd name="connsiteX592" fmla="*/ 37116 w 421405"/>
                    <a:gd name="connsiteY592" fmla="*/ 182382 h 608378"/>
                    <a:gd name="connsiteX593" fmla="*/ 41922 w 421405"/>
                    <a:gd name="connsiteY593" fmla="*/ 179627 h 608378"/>
                    <a:gd name="connsiteX594" fmla="*/ 41121 w 421405"/>
                    <a:gd name="connsiteY594" fmla="*/ 173494 h 608378"/>
                    <a:gd name="connsiteX595" fmla="*/ 37027 w 421405"/>
                    <a:gd name="connsiteY595" fmla="*/ 175627 h 608378"/>
                    <a:gd name="connsiteX596" fmla="*/ 35781 w 421405"/>
                    <a:gd name="connsiteY596" fmla="*/ 173583 h 608378"/>
                    <a:gd name="connsiteX597" fmla="*/ 40854 w 421405"/>
                    <a:gd name="connsiteY597" fmla="*/ 171094 h 608378"/>
                    <a:gd name="connsiteX598" fmla="*/ 40142 w 421405"/>
                    <a:gd name="connsiteY598" fmla="*/ 164517 h 608378"/>
                    <a:gd name="connsiteX599" fmla="*/ 34624 w 421405"/>
                    <a:gd name="connsiteY599" fmla="*/ 167717 h 608378"/>
                    <a:gd name="connsiteX600" fmla="*/ 33467 w 421405"/>
                    <a:gd name="connsiteY600" fmla="*/ 165673 h 608378"/>
                    <a:gd name="connsiteX601" fmla="*/ 39875 w 421405"/>
                    <a:gd name="connsiteY601" fmla="*/ 161851 h 608378"/>
                    <a:gd name="connsiteX602" fmla="*/ 39430 w 421405"/>
                    <a:gd name="connsiteY602" fmla="*/ 156963 h 608378"/>
                    <a:gd name="connsiteX603" fmla="*/ 33823 w 421405"/>
                    <a:gd name="connsiteY603" fmla="*/ 161407 h 608378"/>
                    <a:gd name="connsiteX604" fmla="*/ 32666 w 421405"/>
                    <a:gd name="connsiteY604" fmla="*/ 159362 h 608378"/>
                    <a:gd name="connsiteX605" fmla="*/ 39252 w 421405"/>
                    <a:gd name="connsiteY605" fmla="*/ 154207 h 608378"/>
                    <a:gd name="connsiteX606" fmla="*/ 38985 w 421405"/>
                    <a:gd name="connsiteY606" fmla="*/ 150652 h 608378"/>
                    <a:gd name="connsiteX607" fmla="*/ 33823 w 421405"/>
                    <a:gd name="connsiteY607" fmla="*/ 153496 h 608378"/>
                    <a:gd name="connsiteX608" fmla="*/ 32666 w 421405"/>
                    <a:gd name="connsiteY608" fmla="*/ 151452 h 608378"/>
                    <a:gd name="connsiteX609" fmla="*/ 38718 w 421405"/>
                    <a:gd name="connsiteY609" fmla="*/ 147986 h 608378"/>
                    <a:gd name="connsiteX610" fmla="*/ 38718 w 421405"/>
                    <a:gd name="connsiteY610" fmla="*/ 147630 h 608378"/>
                    <a:gd name="connsiteX611" fmla="*/ 38362 w 421405"/>
                    <a:gd name="connsiteY611" fmla="*/ 142298 h 608378"/>
                    <a:gd name="connsiteX612" fmla="*/ 33823 w 421405"/>
                    <a:gd name="connsiteY612" fmla="*/ 144786 h 608378"/>
                    <a:gd name="connsiteX613" fmla="*/ 32666 w 421405"/>
                    <a:gd name="connsiteY613" fmla="*/ 142742 h 608378"/>
                    <a:gd name="connsiteX614" fmla="*/ 38273 w 421405"/>
                    <a:gd name="connsiteY614" fmla="*/ 139631 h 608378"/>
                    <a:gd name="connsiteX615" fmla="*/ 38006 w 421405"/>
                    <a:gd name="connsiteY615" fmla="*/ 134476 h 608378"/>
                    <a:gd name="connsiteX616" fmla="*/ 33823 w 421405"/>
                    <a:gd name="connsiteY616" fmla="*/ 136876 h 608378"/>
                    <a:gd name="connsiteX617" fmla="*/ 32666 w 421405"/>
                    <a:gd name="connsiteY617" fmla="*/ 134832 h 608378"/>
                    <a:gd name="connsiteX618" fmla="*/ 37917 w 421405"/>
                    <a:gd name="connsiteY618" fmla="*/ 131810 h 608378"/>
                    <a:gd name="connsiteX619" fmla="*/ 37739 w 421405"/>
                    <a:gd name="connsiteY619" fmla="*/ 126922 h 608378"/>
                    <a:gd name="connsiteX620" fmla="*/ 33556 w 421405"/>
                    <a:gd name="connsiteY620" fmla="*/ 129055 h 608378"/>
                    <a:gd name="connsiteX621" fmla="*/ 32933 w 421405"/>
                    <a:gd name="connsiteY621" fmla="*/ 126833 h 608378"/>
                    <a:gd name="connsiteX622" fmla="*/ 37650 w 421405"/>
                    <a:gd name="connsiteY622" fmla="*/ 124166 h 608378"/>
                    <a:gd name="connsiteX623" fmla="*/ 37739 w 421405"/>
                    <a:gd name="connsiteY623" fmla="*/ 116256 h 608378"/>
                    <a:gd name="connsiteX624" fmla="*/ 33823 w 421405"/>
                    <a:gd name="connsiteY624" fmla="*/ 119456 h 608378"/>
                    <a:gd name="connsiteX625" fmla="*/ 32666 w 421405"/>
                    <a:gd name="connsiteY625" fmla="*/ 117412 h 608378"/>
                    <a:gd name="connsiteX626" fmla="*/ 37828 w 421405"/>
                    <a:gd name="connsiteY626" fmla="*/ 112879 h 608378"/>
                    <a:gd name="connsiteX627" fmla="*/ 38006 w 421405"/>
                    <a:gd name="connsiteY627" fmla="*/ 109857 h 608378"/>
                    <a:gd name="connsiteX628" fmla="*/ 32221 w 421405"/>
                    <a:gd name="connsiteY628" fmla="*/ 113945 h 608378"/>
                    <a:gd name="connsiteX629" fmla="*/ 31064 w 421405"/>
                    <a:gd name="connsiteY629" fmla="*/ 111901 h 608378"/>
                    <a:gd name="connsiteX630" fmla="*/ 38273 w 421405"/>
                    <a:gd name="connsiteY630" fmla="*/ 106835 h 608378"/>
                    <a:gd name="connsiteX631" fmla="*/ 38807 w 421405"/>
                    <a:gd name="connsiteY631" fmla="*/ 101947 h 608378"/>
                    <a:gd name="connsiteX632" fmla="*/ 31153 w 421405"/>
                    <a:gd name="connsiteY632" fmla="*/ 104613 h 608378"/>
                    <a:gd name="connsiteX633" fmla="*/ 30530 w 421405"/>
                    <a:gd name="connsiteY633" fmla="*/ 102302 h 608378"/>
                    <a:gd name="connsiteX634" fmla="*/ 39252 w 421405"/>
                    <a:gd name="connsiteY634" fmla="*/ 99014 h 608378"/>
                    <a:gd name="connsiteX635" fmla="*/ 39341 w 421405"/>
                    <a:gd name="connsiteY635" fmla="*/ 98036 h 608378"/>
                    <a:gd name="connsiteX636" fmla="*/ 39786 w 421405"/>
                    <a:gd name="connsiteY636" fmla="*/ 95459 h 608378"/>
                    <a:gd name="connsiteX637" fmla="*/ 33556 w 421405"/>
                    <a:gd name="connsiteY637" fmla="*/ 97503 h 608378"/>
                    <a:gd name="connsiteX638" fmla="*/ 32933 w 421405"/>
                    <a:gd name="connsiteY638" fmla="*/ 95192 h 608378"/>
                    <a:gd name="connsiteX639" fmla="*/ 40320 w 421405"/>
                    <a:gd name="connsiteY639" fmla="*/ 92526 h 608378"/>
                    <a:gd name="connsiteX640" fmla="*/ 40854 w 421405"/>
                    <a:gd name="connsiteY640" fmla="*/ 89948 h 608378"/>
                    <a:gd name="connsiteX641" fmla="*/ 37205 w 421405"/>
                    <a:gd name="connsiteY641" fmla="*/ 90392 h 608378"/>
                    <a:gd name="connsiteX642" fmla="*/ 37205 w 421405"/>
                    <a:gd name="connsiteY642" fmla="*/ 88082 h 608378"/>
                    <a:gd name="connsiteX643" fmla="*/ 41477 w 421405"/>
                    <a:gd name="connsiteY643" fmla="*/ 87282 h 608378"/>
                    <a:gd name="connsiteX644" fmla="*/ 44770 w 421405"/>
                    <a:gd name="connsiteY644" fmla="*/ 75905 h 608378"/>
                    <a:gd name="connsiteX645" fmla="*/ 12197 w 421405"/>
                    <a:gd name="connsiteY645" fmla="*/ 210023 h 608378"/>
                    <a:gd name="connsiteX646" fmla="*/ 48063 w 421405"/>
                    <a:gd name="connsiteY646" fmla="*/ 295525 h 608378"/>
                    <a:gd name="connsiteX647" fmla="*/ 98881 w 421405"/>
                    <a:gd name="connsiteY647" fmla="*/ 375604 h 608378"/>
                    <a:gd name="connsiteX648" fmla="*/ 151656 w 421405"/>
                    <a:gd name="connsiteY648" fmla="*/ 466350 h 608378"/>
                    <a:gd name="connsiteX649" fmla="*/ 152012 w 421405"/>
                    <a:gd name="connsiteY649" fmla="*/ 466261 h 608378"/>
                    <a:gd name="connsiteX650" fmla="*/ 247685 w 421405"/>
                    <a:gd name="connsiteY650" fmla="*/ 473816 h 608378"/>
                    <a:gd name="connsiteX651" fmla="*/ 249287 w 421405"/>
                    <a:gd name="connsiteY651" fmla="*/ 475682 h 608378"/>
                    <a:gd name="connsiteX652" fmla="*/ 310696 w 421405"/>
                    <a:gd name="connsiteY652" fmla="*/ 393380 h 608378"/>
                    <a:gd name="connsiteX653" fmla="*/ 369879 w 421405"/>
                    <a:gd name="connsiteY653" fmla="*/ 300413 h 608378"/>
                    <a:gd name="connsiteX654" fmla="*/ 408415 w 421405"/>
                    <a:gd name="connsiteY654" fmla="*/ 208779 h 608378"/>
                    <a:gd name="connsiteX655" fmla="*/ 403609 w 421405"/>
                    <a:gd name="connsiteY655" fmla="*/ 131277 h 608378"/>
                    <a:gd name="connsiteX656" fmla="*/ 382606 w 421405"/>
                    <a:gd name="connsiteY656" fmla="*/ 99369 h 608378"/>
                    <a:gd name="connsiteX657" fmla="*/ 366230 w 421405"/>
                    <a:gd name="connsiteY657" fmla="*/ 85949 h 608378"/>
                    <a:gd name="connsiteX658" fmla="*/ 357509 w 421405"/>
                    <a:gd name="connsiteY658" fmla="*/ 80705 h 608378"/>
                    <a:gd name="connsiteX659" fmla="*/ 357153 w 421405"/>
                    <a:gd name="connsiteY659" fmla="*/ 80527 h 608378"/>
                    <a:gd name="connsiteX660" fmla="*/ 363204 w 421405"/>
                    <a:gd name="connsiteY660" fmla="*/ 92614 h 608378"/>
                    <a:gd name="connsiteX661" fmla="*/ 364450 w 421405"/>
                    <a:gd name="connsiteY661" fmla="*/ 95459 h 608378"/>
                    <a:gd name="connsiteX662" fmla="*/ 367031 w 421405"/>
                    <a:gd name="connsiteY662" fmla="*/ 92348 h 608378"/>
                    <a:gd name="connsiteX663" fmla="*/ 368722 w 421405"/>
                    <a:gd name="connsiteY663" fmla="*/ 94036 h 608378"/>
                    <a:gd name="connsiteX664" fmla="*/ 365518 w 421405"/>
                    <a:gd name="connsiteY664" fmla="*/ 98125 h 608378"/>
                    <a:gd name="connsiteX665" fmla="*/ 368544 w 421405"/>
                    <a:gd name="connsiteY665" fmla="*/ 106302 h 608378"/>
                    <a:gd name="connsiteX666" fmla="*/ 369256 w 421405"/>
                    <a:gd name="connsiteY666" fmla="*/ 105235 h 608378"/>
                    <a:gd name="connsiteX667" fmla="*/ 371303 w 421405"/>
                    <a:gd name="connsiteY667" fmla="*/ 106391 h 608378"/>
                    <a:gd name="connsiteX668" fmla="*/ 369523 w 421405"/>
                    <a:gd name="connsiteY668" fmla="*/ 109235 h 608378"/>
                    <a:gd name="connsiteX669" fmla="*/ 370947 w 421405"/>
                    <a:gd name="connsiteY669" fmla="*/ 114212 h 608378"/>
                    <a:gd name="connsiteX670" fmla="*/ 374151 w 421405"/>
                    <a:gd name="connsiteY670" fmla="*/ 111279 h 608378"/>
                    <a:gd name="connsiteX671" fmla="*/ 375842 w 421405"/>
                    <a:gd name="connsiteY671" fmla="*/ 112968 h 608378"/>
                    <a:gd name="connsiteX672" fmla="*/ 371659 w 421405"/>
                    <a:gd name="connsiteY672" fmla="*/ 116701 h 608378"/>
                    <a:gd name="connsiteX673" fmla="*/ 372371 w 421405"/>
                    <a:gd name="connsiteY673" fmla="*/ 119634 h 608378"/>
                    <a:gd name="connsiteX674" fmla="*/ 375219 w 421405"/>
                    <a:gd name="connsiteY674" fmla="*/ 117412 h 608378"/>
                    <a:gd name="connsiteX675" fmla="*/ 376376 w 421405"/>
                    <a:gd name="connsiteY675" fmla="*/ 119456 h 608378"/>
                    <a:gd name="connsiteX676" fmla="*/ 372994 w 421405"/>
                    <a:gd name="connsiteY676" fmla="*/ 122211 h 608378"/>
                    <a:gd name="connsiteX677" fmla="*/ 374062 w 421405"/>
                    <a:gd name="connsiteY677" fmla="*/ 127188 h 608378"/>
                    <a:gd name="connsiteX678" fmla="*/ 378156 w 421405"/>
                    <a:gd name="connsiteY678" fmla="*/ 123100 h 608378"/>
                    <a:gd name="connsiteX679" fmla="*/ 379847 w 421405"/>
                    <a:gd name="connsiteY679" fmla="*/ 124789 h 608378"/>
                    <a:gd name="connsiteX680" fmla="*/ 374596 w 421405"/>
                    <a:gd name="connsiteY680" fmla="*/ 129944 h 608378"/>
                    <a:gd name="connsiteX681" fmla="*/ 375753 w 421405"/>
                    <a:gd name="connsiteY681" fmla="*/ 136609 h 608378"/>
                    <a:gd name="connsiteX682" fmla="*/ 379758 w 421405"/>
                    <a:gd name="connsiteY682" fmla="*/ 132610 h 608378"/>
                    <a:gd name="connsiteX683" fmla="*/ 381360 w 421405"/>
                    <a:gd name="connsiteY683" fmla="*/ 134299 h 608378"/>
                    <a:gd name="connsiteX684" fmla="*/ 376109 w 421405"/>
                    <a:gd name="connsiteY684" fmla="*/ 139542 h 608378"/>
                    <a:gd name="connsiteX685" fmla="*/ 376376 w 421405"/>
                    <a:gd name="connsiteY685" fmla="*/ 142031 h 608378"/>
                    <a:gd name="connsiteX686" fmla="*/ 382339 w 421405"/>
                    <a:gd name="connsiteY686" fmla="*/ 137143 h 608378"/>
                    <a:gd name="connsiteX687" fmla="*/ 383496 w 421405"/>
                    <a:gd name="connsiteY687" fmla="*/ 139187 h 608378"/>
                    <a:gd name="connsiteX688" fmla="*/ 376732 w 421405"/>
                    <a:gd name="connsiteY688" fmla="*/ 145142 h 608378"/>
                    <a:gd name="connsiteX689" fmla="*/ 377088 w 421405"/>
                    <a:gd name="connsiteY689" fmla="*/ 149230 h 608378"/>
                    <a:gd name="connsiteX690" fmla="*/ 381093 w 421405"/>
                    <a:gd name="connsiteY690" fmla="*/ 145497 h 608378"/>
                    <a:gd name="connsiteX691" fmla="*/ 383140 w 421405"/>
                    <a:gd name="connsiteY691" fmla="*/ 146742 h 608378"/>
                    <a:gd name="connsiteX692" fmla="*/ 377266 w 421405"/>
                    <a:gd name="connsiteY692" fmla="*/ 151985 h 608378"/>
                    <a:gd name="connsiteX693" fmla="*/ 377444 w 421405"/>
                    <a:gd name="connsiteY693" fmla="*/ 155896 h 608378"/>
                    <a:gd name="connsiteX694" fmla="*/ 383674 w 421405"/>
                    <a:gd name="connsiteY694" fmla="*/ 152341 h 608378"/>
                    <a:gd name="connsiteX695" fmla="*/ 385365 w 421405"/>
                    <a:gd name="connsiteY695" fmla="*/ 154030 h 608378"/>
                    <a:gd name="connsiteX696" fmla="*/ 377978 w 421405"/>
                    <a:gd name="connsiteY696" fmla="*/ 158207 h 608378"/>
                    <a:gd name="connsiteX697" fmla="*/ 377533 w 421405"/>
                    <a:gd name="connsiteY697" fmla="*/ 158296 h 608378"/>
                    <a:gd name="connsiteX698" fmla="*/ 377622 w 421405"/>
                    <a:gd name="connsiteY698" fmla="*/ 162651 h 608378"/>
                    <a:gd name="connsiteX699" fmla="*/ 386611 w 421405"/>
                    <a:gd name="connsiteY699" fmla="*/ 162295 h 608378"/>
                    <a:gd name="connsiteX700" fmla="*/ 387234 w 421405"/>
                    <a:gd name="connsiteY700" fmla="*/ 164606 h 608378"/>
                    <a:gd name="connsiteX701" fmla="*/ 377622 w 421405"/>
                    <a:gd name="connsiteY701" fmla="*/ 165051 h 608378"/>
                    <a:gd name="connsiteX702" fmla="*/ 377533 w 421405"/>
                    <a:gd name="connsiteY702" fmla="*/ 166917 h 608378"/>
                    <a:gd name="connsiteX703" fmla="*/ 384475 w 421405"/>
                    <a:gd name="connsiteY703" fmla="*/ 167806 h 608378"/>
                    <a:gd name="connsiteX704" fmla="*/ 384475 w 421405"/>
                    <a:gd name="connsiteY704" fmla="*/ 170206 h 608378"/>
                    <a:gd name="connsiteX705" fmla="*/ 377533 w 421405"/>
                    <a:gd name="connsiteY705" fmla="*/ 169317 h 608378"/>
                    <a:gd name="connsiteX706" fmla="*/ 377444 w 421405"/>
                    <a:gd name="connsiteY706" fmla="*/ 172694 h 608378"/>
                    <a:gd name="connsiteX707" fmla="*/ 383229 w 421405"/>
                    <a:gd name="connsiteY707" fmla="*/ 174205 h 608378"/>
                    <a:gd name="connsiteX708" fmla="*/ 382606 w 421405"/>
                    <a:gd name="connsiteY708" fmla="*/ 176516 h 608378"/>
                    <a:gd name="connsiteX709" fmla="*/ 377266 w 421405"/>
                    <a:gd name="connsiteY709" fmla="*/ 175183 h 608378"/>
                    <a:gd name="connsiteX710" fmla="*/ 377088 w 421405"/>
                    <a:gd name="connsiteY710" fmla="*/ 177849 h 608378"/>
                    <a:gd name="connsiteX711" fmla="*/ 383674 w 421405"/>
                    <a:gd name="connsiteY711" fmla="*/ 179716 h 608378"/>
                    <a:gd name="connsiteX712" fmla="*/ 383674 w 421405"/>
                    <a:gd name="connsiteY712" fmla="*/ 182026 h 608378"/>
                    <a:gd name="connsiteX713" fmla="*/ 376910 w 421405"/>
                    <a:gd name="connsiteY713" fmla="*/ 180427 h 608378"/>
                    <a:gd name="connsiteX714" fmla="*/ 376643 w 421405"/>
                    <a:gd name="connsiteY714" fmla="*/ 183804 h 608378"/>
                    <a:gd name="connsiteX715" fmla="*/ 385009 w 421405"/>
                    <a:gd name="connsiteY715" fmla="*/ 184426 h 608378"/>
                    <a:gd name="connsiteX716" fmla="*/ 385632 w 421405"/>
                    <a:gd name="connsiteY716" fmla="*/ 186737 h 608378"/>
                    <a:gd name="connsiteX717" fmla="*/ 376376 w 421405"/>
                    <a:gd name="connsiteY717" fmla="*/ 186204 h 608378"/>
                    <a:gd name="connsiteX718" fmla="*/ 375931 w 421405"/>
                    <a:gd name="connsiteY718" fmla="*/ 190914 h 608378"/>
                    <a:gd name="connsiteX719" fmla="*/ 383229 w 421405"/>
                    <a:gd name="connsiteY719" fmla="*/ 193136 h 608378"/>
                    <a:gd name="connsiteX720" fmla="*/ 382606 w 421405"/>
                    <a:gd name="connsiteY720" fmla="*/ 195447 h 608378"/>
                    <a:gd name="connsiteX721" fmla="*/ 375575 w 421405"/>
                    <a:gd name="connsiteY721" fmla="*/ 193314 h 608378"/>
                    <a:gd name="connsiteX722" fmla="*/ 374596 w 421405"/>
                    <a:gd name="connsiteY722" fmla="*/ 199891 h 608378"/>
                    <a:gd name="connsiteX723" fmla="*/ 384831 w 421405"/>
                    <a:gd name="connsiteY723" fmla="*/ 204957 h 608378"/>
                    <a:gd name="connsiteX724" fmla="*/ 384208 w 421405"/>
                    <a:gd name="connsiteY724" fmla="*/ 207268 h 608378"/>
                    <a:gd name="connsiteX725" fmla="*/ 374240 w 421405"/>
                    <a:gd name="connsiteY725" fmla="*/ 202380 h 608378"/>
                    <a:gd name="connsiteX726" fmla="*/ 373617 w 421405"/>
                    <a:gd name="connsiteY726" fmla="*/ 206024 h 608378"/>
                    <a:gd name="connsiteX727" fmla="*/ 384831 w 421405"/>
                    <a:gd name="connsiteY727" fmla="*/ 210557 h 608378"/>
                    <a:gd name="connsiteX728" fmla="*/ 384208 w 421405"/>
                    <a:gd name="connsiteY728" fmla="*/ 212779 h 608378"/>
                    <a:gd name="connsiteX729" fmla="*/ 373172 w 421405"/>
                    <a:gd name="connsiteY729" fmla="*/ 208423 h 608378"/>
                    <a:gd name="connsiteX730" fmla="*/ 372193 w 421405"/>
                    <a:gd name="connsiteY730" fmla="*/ 213045 h 608378"/>
                    <a:gd name="connsiteX731" fmla="*/ 381627 w 421405"/>
                    <a:gd name="connsiteY731" fmla="*/ 218467 h 608378"/>
                    <a:gd name="connsiteX732" fmla="*/ 381004 w 421405"/>
                    <a:gd name="connsiteY732" fmla="*/ 220689 h 608378"/>
                    <a:gd name="connsiteX733" fmla="*/ 371659 w 421405"/>
                    <a:gd name="connsiteY733" fmla="*/ 215534 h 608378"/>
                    <a:gd name="connsiteX734" fmla="*/ 369879 w 421405"/>
                    <a:gd name="connsiteY734" fmla="*/ 223177 h 608378"/>
                    <a:gd name="connsiteX735" fmla="*/ 380381 w 421405"/>
                    <a:gd name="connsiteY735" fmla="*/ 228066 h 608378"/>
                    <a:gd name="connsiteX736" fmla="*/ 379135 w 421405"/>
                    <a:gd name="connsiteY736" fmla="*/ 230110 h 608378"/>
                    <a:gd name="connsiteX737" fmla="*/ 369345 w 421405"/>
                    <a:gd name="connsiteY737" fmla="*/ 225488 h 608378"/>
                    <a:gd name="connsiteX738" fmla="*/ 368188 w 421405"/>
                    <a:gd name="connsiteY738" fmla="*/ 229666 h 608378"/>
                    <a:gd name="connsiteX739" fmla="*/ 376376 w 421405"/>
                    <a:gd name="connsiteY739" fmla="*/ 233576 h 608378"/>
                    <a:gd name="connsiteX740" fmla="*/ 375219 w 421405"/>
                    <a:gd name="connsiteY740" fmla="*/ 235620 h 608378"/>
                    <a:gd name="connsiteX741" fmla="*/ 367565 w 421405"/>
                    <a:gd name="connsiteY741" fmla="*/ 231976 h 608378"/>
                    <a:gd name="connsiteX742" fmla="*/ 365963 w 421405"/>
                    <a:gd name="connsiteY742" fmla="*/ 237665 h 608378"/>
                    <a:gd name="connsiteX743" fmla="*/ 374863 w 421405"/>
                    <a:gd name="connsiteY743" fmla="*/ 243086 h 608378"/>
                    <a:gd name="connsiteX744" fmla="*/ 373617 w 421405"/>
                    <a:gd name="connsiteY744" fmla="*/ 245130 h 608378"/>
                    <a:gd name="connsiteX745" fmla="*/ 365251 w 421405"/>
                    <a:gd name="connsiteY745" fmla="*/ 240064 h 608378"/>
                    <a:gd name="connsiteX746" fmla="*/ 364450 w 421405"/>
                    <a:gd name="connsiteY746" fmla="*/ 242642 h 608378"/>
                    <a:gd name="connsiteX747" fmla="*/ 373261 w 421405"/>
                    <a:gd name="connsiteY747" fmla="*/ 246997 h 608378"/>
                    <a:gd name="connsiteX748" fmla="*/ 372015 w 421405"/>
                    <a:gd name="connsiteY748" fmla="*/ 249041 h 608378"/>
                    <a:gd name="connsiteX749" fmla="*/ 363738 w 421405"/>
                    <a:gd name="connsiteY749" fmla="*/ 244953 h 608378"/>
                    <a:gd name="connsiteX750" fmla="*/ 361780 w 421405"/>
                    <a:gd name="connsiteY750" fmla="*/ 250730 h 608378"/>
                    <a:gd name="connsiteX751" fmla="*/ 370591 w 421405"/>
                    <a:gd name="connsiteY751" fmla="*/ 254818 h 608378"/>
                    <a:gd name="connsiteX752" fmla="*/ 369968 w 421405"/>
                    <a:gd name="connsiteY752" fmla="*/ 257040 h 608378"/>
                    <a:gd name="connsiteX753" fmla="*/ 361068 w 421405"/>
                    <a:gd name="connsiteY753" fmla="*/ 253041 h 608378"/>
                    <a:gd name="connsiteX754" fmla="*/ 360089 w 421405"/>
                    <a:gd name="connsiteY754" fmla="*/ 255618 h 608378"/>
                    <a:gd name="connsiteX755" fmla="*/ 368455 w 421405"/>
                    <a:gd name="connsiteY755" fmla="*/ 261217 h 608378"/>
                    <a:gd name="connsiteX756" fmla="*/ 367298 w 421405"/>
                    <a:gd name="connsiteY756" fmla="*/ 263262 h 608378"/>
                    <a:gd name="connsiteX757" fmla="*/ 359289 w 421405"/>
                    <a:gd name="connsiteY757" fmla="*/ 257929 h 608378"/>
                    <a:gd name="connsiteX758" fmla="*/ 358132 w 421405"/>
                    <a:gd name="connsiteY758" fmla="*/ 261129 h 608378"/>
                    <a:gd name="connsiteX759" fmla="*/ 359200 w 421405"/>
                    <a:gd name="connsiteY759" fmla="*/ 261395 h 608378"/>
                    <a:gd name="connsiteX760" fmla="*/ 366942 w 421405"/>
                    <a:gd name="connsiteY760" fmla="*/ 266728 h 608378"/>
                    <a:gd name="connsiteX761" fmla="*/ 365696 w 421405"/>
                    <a:gd name="connsiteY761" fmla="*/ 268772 h 608378"/>
                    <a:gd name="connsiteX762" fmla="*/ 357598 w 421405"/>
                    <a:gd name="connsiteY762" fmla="*/ 263084 h 608378"/>
                    <a:gd name="connsiteX763" fmla="*/ 357420 w 421405"/>
                    <a:gd name="connsiteY763" fmla="*/ 262906 h 608378"/>
                    <a:gd name="connsiteX764" fmla="*/ 355818 w 421405"/>
                    <a:gd name="connsiteY764" fmla="*/ 267261 h 608378"/>
                    <a:gd name="connsiteX765" fmla="*/ 362937 w 421405"/>
                    <a:gd name="connsiteY765" fmla="*/ 271527 h 608378"/>
                    <a:gd name="connsiteX766" fmla="*/ 361780 w 421405"/>
                    <a:gd name="connsiteY766" fmla="*/ 273572 h 608378"/>
                    <a:gd name="connsiteX767" fmla="*/ 354928 w 421405"/>
                    <a:gd name="connsiteY767" fmla="*/ 269572 h 608378"/>
                    <a:gd name="connsiteX768" fmla="*/ 353593 w 421405"/>
                    <a:gd name="connsiteY768" fmla="*/ 272772 h 608378"/>
                    <a:gd name="connsiteX769" fmla="*/ 361335 w 421405"/>
                    <a:gd name="connsiteY769" fmla="*/ 278638 h 608378"/>
                    <a:gd name="connsiteX770" fmla="*/ 360178 w 421405"/>
                    <a:gd name="connsiteY770" fmla="*/ 280682 h 608378"/>
                    <a:gd name="connsiteX771" fmla="*/ 352703 w 421405"/>
                    <a:gd name="connsiteY771" fmla="*/ 275083 h 608378"/>
                    <a:gd name="connsiteX772" fmla="*/ 351902 w 421405"/>
                    <a:gd name="connsiteY772" fmla="*/ 276949 h 608378"/>
                    <a:gd name="connsiteX773" fmla="*/ 359022 w 421405"/>
                    <a:gd name="connsiteY773" fmla="*/ 282548 h 608378"/>
                    <a:gd name="connsiteX774" fmla="*/ 357776 w 421405"/>
                    <a:gd name="connsiteY774" fmla="*/ 284593 h 608378"/>
                    <a:gd name="connsiteX775" fmla="*/ 350923 w 421405"/>
                    <a:gd name="connsiteY775" fmla="*/ 279260 h 608378"/>
                    <a:gd name="connsiteX776" fmla="*/ 350923 w 421405"/>
                    <a:gd name="connsiteY776" fmla="*/ 279349 h 608378"/>
                    <a:gd name="connsiteX777" fmla="*/ 349588 w 421405"/>
                    <a:gd name="connsiteY777" fmla="*/ 282460 h 608378"/>
                    <a:gd name="connsiteX778" fmla="*/ 357420 w 421405"/>
                    <a:gd name="connsiteY778" fmla="*/ 288059 h 608378"/>
                    <a:gd name="connsiteX779" fmla="*/ 356174 w 421405"/>
                    <a:gd name="connsiteY779" fmla="*/ 290103 h 608378"/>
                    <a:gd name="connsiteX780" fmla="*/ 348609 w 421405"/>
                    <a:gd name="connsiteY780" fmla="*/ 284770 h 608378"/>
                    <a:gd name="connsiteX781" fmla="*/ 347007 w 421405"/>
                    <a:gd name="connsiteY781" fmla="*/ 288326 h 608378"/>
                    <a:gd name="connsiteX782" fmla="*/ 355017 w 421405"/>
                    <a:gd name="connsiteY782" fmla="*/ 293569 h 608378"/>
                    <a:gd name="connsiteX783" fmla="*/ 353860 w 421405"/>
                    <a:gd name="connsiteY783" fmla="*/ 295614 h 608378"/>
                    <a:gd name="connsiteX784" fmla="*/ 346028 w 421405"/>
                    <a:gd name="connsiteY784" fmla="*/ 290547 h 608378"/>
                    <a:gd name="connsiteX785" fmla="*/ 343714 w 421405"/>
                    <a:gd name="connsiteY785" fmla="*/ 295791 h 608378"/>
                    <a:gd name="connsiteX786" fmla="*/ 350300 w 421405"/>
                    <a:gd name="connsiteY786" fmla="*/ 300680 h 608378"/>
                    <a:gd name="connsiteX787" fmla="*/ 349054 w 421405"/>
                    <a:gd name="connsiteY787" fmla="*/ 302724 h 608378"/>
                    <a:gd name="connsiteX788" fmla="*/ 342735 w 421405"/>
                    <a:gd name="connsiteY788" fmla="*/ 298013 h 608378"/>
                    <a:gd name="connsiteX789" fmla="*/ 341044 w 421405"/>
                    <a:gd name="connsiteY789" fmla="*/ 301746 h 608378"/>
                    <a:gd name="connsiteX790" fmla="*/ 345939 w 421405"/>
                    <a:gd name="connsiteY790" fmla="*/ 306635 h 608378"/>
                    <a:gd name="connsiteX791" fmla="*/ 343892 w 421405"/>
                    <a:gd name="connsiteY791" fmla="*/ 307879 h 608378"/>
                    <a:gd name="connsiteX792" fmla="*/ 339976 w 421405"/>
                    <a:gd name="connsiteY792" fmla="*/ 303968 h 608378"/>
                    <a:gd name="connsiteX793" fmla="*/ 339175 w 421405"/>
                    <a:gd name="connsiteY793" fmla="*/ 305746 h 608378"/>
                    <a:gd name="connsiteX794" fmla="*/ 344248 w 421405"/>
                    <a:gd name="connsiteY794" fmla="*/ 310367 h 608378"/>
                    <a:gd name="connsiteX795" fmla="*/ 342557 w 421405"/>
                    <a:gd name="connsiteY795" fmla="*/ 312056 h 608378"/>
                    <a:gd name="connsiteX796" fmla="*/ 338196 w 421405"/>
                    <a:gd name="connsiteY796" fmla="*/ 307879 h 608378"/>
                    <a:gd name="connsiteX797" fmla="*/ 335615 w 421405"/>
                    <a:gd name="connsiteY797" fmla="*/ 313389 h 608378"/>
                    <a:gd name="connsiteX798" fmla="*/ 341845 w 421405"/>
                    <a:gd name="connsiteY798" fmla="*/ 318278 h 608378"/>
                    <a:gd name="connsiteX799" fmla="*/ 340154 w 421405"/>
                    <a:gd name="connsiteY799" fmla="*/ 319966 h 608378"/>
                    <a:gd name="connsiteX800" fmla="*/ 334547 w 421405"/>
                    <a:gd name="connsiteY800" fmla="*/ 315522 h 608378"/>
                    <a:gd name="connsiteX801" fmla="*/ 333034 w 421405"/>
                    <a:gd name="connsiteY801" fmla="*/ 318722 h 608378"/>
                    <a:gd name="connsiteX802" fmla="*/ 338463 w 421405"/>
                    <a:gd name="connsiteY802" fmla="*/ 322810 h 608378"/>
                    <a:gd name="connsiteX803" fmla="*/ 337217 w 421405"/>
                    <a:gd name="connsiteY803" fmla="*/ 324855 h 608378"/>
                    <a:gd name="connsiteX804" fmla="*/ 331966 w 421405"/>
                    <a:gd name="connsiteY804" fmla="*/ 320944 h 608378"/>
                    <a:gd name="connsiteX805" fmla="*/ 330008 w 421405"/>
                    <a:gd name="connsiteY805" fmla="*/ 324855 h 608378"/>
                    <a:gd name="connsiteX806" fmla="*/ 336060 w 421405"/>
                    <a:gd name="connsiteY806" fmla="*/ 329921 h 608378"/>
                    <a:gd name="connsiteX807" fmla="*/ 334814 w 421405"/>
                    <a:gd name="connsiteY807" fmla="*/ 331965 h 608378"/>
                    <a:gd name="connsiteX808" fmla="*/ 328940 w 421405"/>
                    <a:gd name="connsiteY808" fmla="*/ 327077 h 608378"/>
                    <a:gd name="connsiteX809" fmla="*/ 327338 w 421405"/>
                    <a:gd name="connsiteY809" fmla="*/ 330187 h 608378"/>
                    <a:gd name="connsiteX810" fmla="*/ 332144 w 421405"/>
                    <a:gd name="connsiteY810" fmla="*/ 333920 h 608378"/>
                    <a:gd name="connsiteX811" fmla="*/ 330898 w 421405"/>
                    <a:gd name="connsiteY811" fmla="*/ 335965 h 608378"/>
                    <a:gd name="connsiteX812" fmla="*/ 326270 w 421405"/>
                    <a:gd name="connsiteY812" fmla="*/ 332320 h 608378"/>
                    <a:gd name="connsiteX813" fmla="*/ 324045 w 421405"/>
                    <a:gd name="connsiteY813" fmla="*/ 336409 h 608378"/>
                    <a:gd name="connsiteX814" fmla="*/ 330008 w 421405"/>
                    <a:gd name="connsiteY814" fmla="*/ 342008 h 608378"/>
                    <a:gd name="connsiteX815" fmla="*/ 328317 w 421405"/>
                    <a:gd name="connsiteY815" fmla="*/ 343697 h 608378"/>
                    <a:gd name="connsiteX816" fmla="*/ 322977 w 421405"/>
                    <a:gd name="connsiteY816" fmla="*/ 338542 h 608378"/>
                    <a:gd name="connsiteX817" fmla="*/ 321553 w 421405"/>
                    <a:gd name="connsiteY817" fmla="*/ 341208 h 608378"/>
                    <a:gd name="connsiteX818" fmla="*/ 325736 w 421405"/>
                    <a:gd name="connsiteY818" fmla="*/ 344941 h 608378"/>
                    <a:gd name="connsiteX819" fmla="*/ 324579 w 421405"/>
                    <a:gd name="connsiteY819" fmla="*/ 346986 h 608378"/>
                    <a:gd name="connsiteX820" fmla="*/ 320396 w 421405"/>
                    <a:gd name="connsiteY820" fmla="*/ 343341 h 608378"/>
                    <a:gd name="connsiteX821" fmla="*/ 318794 w 421405"/>
                    <a:gd name="connsiteY821" fmla="*/ 346274 h 608378"/>
                    <a:gd name="connsiteX822" fmla="*/ 323066 w 421405"/>
                    <a:gd name="connsiteY822" fmla="*/ 351696 h 608378"/>
                    <a:gd name="connsiteX823" fmla="*/ 321019 w 421405"/>
                    <a:gd name="connsiteY823" fmla="*/ 352940 h 608378"/>
                    <a:gd name="connsiteX824" fmla="*/ 317548 w 421405"/>
                    <a:gd name="connsiteY824" fmla="*/ 348496 h 608378"/>
                    <a:gd name="connsiteX825" fmla="*/ 314790 w 421405"/>
                    <a:gd name="connsiteY825" fmla="*/ 353385 h 608378"/>
                    <a:gd name="connsiteX826" fmla="*/ 319862 w 421405"/>
                    <a:gd name="connsiteY826" fmla="*/ 358806 h 608378"/>
                    <a:gd name="connsiteX827" fmla="*/ 317815 w 421405"/>
                    <a:gd name="connsiteY827" fmla="*/ 360051 h 608378"/>
                    <a:gd name="connsiteX828" fmla="*/ 313544 w 421405"/>
                    <a:gd name="connsiteY828" fmla="*/ 355518 h 608378"/>
                    <a:gd name="connsiteX829" fmla="*/ 311497 w 421405"/>
                    <a:gd name="connsiteY829" fmla="*/ 358984 h 608378"/>
                    <a:gd name="connsiteX830" fmla="*/ 317104 w 421405"/>
                    <a:gd name="connsiteY830" fmla="*/ 364672 h 608378"/>
                    <a:gd name="connsiteX831" fmla="*/ 315858 w 421405"/>
                    <a:gd name="connsiteY831" fmla="*/ 366805 h 608378"/>
                    <a:gd name="connsiteX832" fmla="*/ 310251 w 421405"/>
                    <a:gd name="connsiteY832" fmla="*/ 361117 h 608378"/>
                    <a:gd name="connsiteX833" fmla="*/ 309005 w 421405"/>
                    <a:gd name="connsiteY833" fmla="*/ 363161 h 608378"/>
                    <a:gd name="connsiteX834" fmla="*/ 314167 w 421405"/>
                    <a:gd name="connsiteY834" fmla="*/ 368850 h 608378"/>
                    <a:gd name="connsiteX835" fmla="*/ 312476 w 421405"/>
                    <a:gd name="connsiteY835" fmla="*/ 370538 h 608378"/>
                    <a:gd name="connsiteX836" fmla="*/ 307759 w 421405"/>
                    <a:gd name="connsiteY836" fmla="*/ 365206 h 608378"/>
                    <a:gd name="connsiteX837" fmla="*/ 306602 w 421405"/>
                    <a:gd name="connsiteY837" fmla="*/ 367072 h 608378"/>
                    <a:gd name="connsiteX838" fmla="*/ 311141 w 421405"/>
                    <a:gd name="connsiteY838" fmla="*/ 373027 h 608378"/>
                    <a:gd name="connsiteX839" fmla="*/ 309094 w 421405"/>
                    <a:gd name="connsiteY839" fmla="*/ 374271 h 608378"/>
                    <a:gd name="connsiteX840" fmla="*/ 305267 w 421405"/>
                    <a:gd name="connsiteY840" fmla="*/ 369116 h 608378"/>
                    <a:gd name="connsiteX841" fmla="*/ 304199 w 421405"/>
                    <a:gd name="connsiteY841" fmla="*/ 370894 h 608378"/>
                    <a:gd name="connsiteX842" fmla="*/ 308827 w 421405"/>
                    <a:gd name="connsiteY842" fmla="*/ 377027 h 608378"/>
                    <a:gd name="connsiteX843" fmla="*/ 306780 w 421405"/>
                    <a:gd name="connsiteY843" fmla="*/ 378182 h 608378"/>
                    <a:gd name="connsiteX844" fmla="*/ 302864 w 421405"/>
                    <a:gd name="connsiteY844" fmla="*/ 372938 h 608378"/>
                    <a:gd name="connsiteX845" fmla="*/ 301440 w 421405"/>
                    <a:gd name="connsiteY845" fmla="*/ 375071 h 608378"/>
                    <a:gd name="connsiteX846" fmla="*/ 307047 w 421405"/>
                    <a:gd name="connsiteY846" fmla="*/ 381470 h 608378"/>
                    <a:gd name="connsiteX847" fmla="*/ 305356 w 421405"/>
                    <a:gd name="connsiteY847" fmla="*/ 383159 h 608378"/>
                    <a:gd name="connsiteX848" fmla="*/ 300105 w 421405"/>
                    <a:gd name="connsiteY848" fmla="*/ 377115 h 608378"/>
                    <a:gd name="connsiteX849" fmla="*/ 298592 w 421405"/>
                    <a:gd name="connsiteY849" fmla="*/ 379248 h 608378"/>
                    <a:gd name="connsiteX850" fmla="*/ 303042 w 421405"/>
                    <a:gd name="connsiteY850" fmla="*/ 385470 h 608378"/>
                    <a:gd name="connsiteX851" fmla="*/ 301351 w 421405"/>
                    <a:gd name="connsiteY851" fmla="*/ 387159 h 608378"/>
                    <a:gd name="connsiteX852" fmla="*/ 297079 w 421405"/>
                    <a:gd name="connsiteY852" fmla="*/ 381293 h 608378"/>
                    <a:gd name="connsiteX853" fmla="*/ 294142 w 421405"/>
                    <a:gd name="connsiteY853" fmla="*/ 385114 h 608378"/>
                    <a:gd name="connsiteX854" fmla="*/ 299304 w 421405"/>
                    <a:gd name="connsiteY854" fmla="*/ 392758 h 608378"/>
                    <a:gd name="connsiteX855" fmla="*/ 297257 w 421405"/>
                    <a:gd name="connsiteY855" fmla="*/ 394002 h 608378"/>
                    <a:gd name="connsiteX856" fmla="*/ 292629 w 421405"/>
                    <a:gd name="connsiteY856" fmla="*/ 387070 h 608378"/>
                    <a:gd name="connsiteX857" fmla="*/ 286399 w 421405"/>
                    <a:gd name="connsiteY857" fmla="*/ 394447 h 608378"/>
                    <a:gd name="connsiteX858" fmla="*/ 290582 w 421405"/>
                    <a:gd name="connsiteY858" fmla="*/ 401468 h 608378"/>
                    <a:gd name="connsiteX859" fmla="*/ 288535 w 421405"/>
                    <a:gd name="connsiteY859" fmla="*/ 402712 h 608378"/>
                    <a:gd name="connsiteX860" fmla="*/ 284797 w 421405"/>
                    <a:gd name="connsiteY860" fmla="*/ 396313 h 608378"/>
                    <a:gd name="connsiteX861" fmla="*/ 281682 w 421405"/>
                    <a:gd name="connsiteY861" fmla="*/ 399780 h 608378"/>
                    <a:gd name="connsiteX862" fmla="*/ 286488 w 421405"/>
                    <a:gd name="connsiteY862" fmla="*/ 405201 h 608378"/>
                    <a:gd name="connsiteX863" fmla="*/ 284797 w 421405"/>
                    <a:gd name="connsiteY863" fmla="*/ 406890 h 608378"/>
                    <a:gd name="connsiteX864" fmla="*/ 280080 w 421405"/>
                    <a:gd name="connsiteY864" fmla="*/ 401557 h 608378"/>
                    <a:gd name="connsiteX865" fmla="*/ 278834 w 421405"/>
                    <a:gd name="connsiteY865" fmla="*/ 402979 h 608378"/>
                    <a:gd name="connsiteX866" fmla="*/ 284886 w 421405"/>
                    <a:gd name="connsiteY866" fmla="*/ 411512 h 608378"/>
                    <a:gd name="connsiteX867" fmla="*/ 283195 w 421405"/>
                    <a:gd name="connsiteY867" fmla="*/ 413200 h 608378"/>
                    <a:gd name="connsiteX868" fmla="*/ 277232 w 421405"/>
                    <a:gd name="connsiteY868" fmla="*/ 404846 h 608378"/>
                    <a:gd name="connsiteX869" fmla="*/ 274295 w 421405"/>
                    <a:gd name="connsiteY869" fmla="*/ 408045 h 608378"/>
                    <a:gd name="connsiteX870" fmla="*/ 278745 w 421405"/>
                    <a:gd name="connsiteY870" fmla="*/ 414089 h 608378"/>
                    <a:gd name="connsiteX871" fmla="*/ 276698 w 421405"/>
                    <a:gd name="connsiteY871" fmla="*/ 415333 h 608378"/>
                    <a:gd name="connsiteX872" fmla="*/ 272694 w 421405"/>
                    <a:gd name="connsiteY872" fmla="*/ 409912 h 608378"/>
                    <a:gd name="connsiteX873" fmla="*/ 270202 w 421405"/>
                    <a:gd name="connsiteY873" fmla="*/ 412667 h 608378"/>
                    <a:gd name="connsiteX874" fmla="*/ 276164 w 421405"/>
                    <a:gd name="connsiteY874" fmla="*/ 420222 h 608378"/>
                    <a:gd name="connsiteX875" fmla="*/ 274473 w 421405"/>
                    <a:gd name="connsiteY875" fmla="*/ 421910 h 608378"/>
                    <a:gd name="connsiteX876" fmla="*/ 268600 w 421405"/>
                    <a:gd name="connsiteY876" fmla="*/ 414622 h 608378"/>
                    <a:gd name="connsiteX877" fmla="*/ 266553 w 421405"/>
                    <a:gd name="connsiteY877" fmla="*/ 417022 h 608378"/>
                    <a:gd name="connsiteX878" fmla="*/ 272960 w 421405"/>
                    <a:gd name="connsiteY878" fmla="*/ 426532 h 608378"/>
                    <a:gd name="connsiteX879" fmla="*/ 271359 w 421405"/>
                    <a:gd name="connsiteY879" fmla="*/ 428221 h 608378"/>
                    <a:gd name="connsiteX880" fmla="*/ 264951 w 421405"/>
                    <a:gd name="connsiteY880" fmla="*/ 418977 h 608378"/>
                    <a:gd name="connsiteX881" fmla="*/ 262103 w 421405"/>
                    <a:gd name="connsiteY881" fmla="*/ 422621 h 608378"/>
                    <a:gd name="connsiteX882" fmla="*/ 266108 w 421405"/>
                    <a:gd name="connsiteY882" fmla="*/ 429909 h 608378"/>
                    <a:gd name="connsiteX883" fmla="*/ 263972 w 421405"/>
                    <a:gd name="connsiteY883" fmla="*/ 431154 h 608378"/>
                    <a:gd name="connsiteX884" fmla="*/ 260412 w 421405"/>
                    <a:gd name="connsiteY884" fmla="*/ 424754 h 608378"/>
                    <a:gd name="connsiteX885" fmla="*/ 258365 w 421405"/>
                    <a:gd name="connsiteY885" fmla="*/ 427510 h 608378"/>
                    <a:gd name="connsiteX886" fmla="*/ 263705 w 421405"/>
                    <a:gd name="connsiteY886" fmla="*/ 437020 h 608378"/>
                    <a:gd name="connsiteX887" fmla="*/ 261658 w 421405"/>
                    <a:gd name="connsiteY887" fmla="*/ 438264 h 608378"/>
                    <a:gd name="connsiteX888" fmla="*/ 256852 w 421405"/>
                    <a:gd name="connsiteY888" fmla="*/ 429732 h 608378"/>
                    <a:gd name="connsiteX889" fmla="*/ 254983 w 421405"/>
                    <a:gd name="connsiteY889" fmla="*/ 432576 h 608378"/>
                    <a:gd name="connsiteX890" fmla="*/ 260323 w 421405"/>
                    <a:gd name="connsiteY890" fmla="*/ 440753 h 608378"/>
                    <a:gd name="connsiteX891" fmla="*/ 258632 w 421405"/>
                    <a:gd name="connsiteY891" fmla="*/ 442441 h 608378"/>
                    <a:gd name="connsiteX892" fmla="*/ 253559 w 421405"/>
                    <a:gd name="connsiteY892" fmla="*/ 434798 h 608378"/>
                    <a:gd name="connsiteX893" fmla="*/ 251423 w 421405"/>
                    <a:gd name="connsiteY893" fmla="*/ 438442 h 608378"/>
                    <a:gd name="connsiteX894" fmla="*/ 254983 w 421405"/>
                    <a:gd name="connsiteY894" fmla="*/ 445730 h 608378"/>
                    <a:gd name="connsiteX895" fmla="*/ 252936 w 421405"/>
                    <a:gd name="connsiteY895" fmla="*/ 446885 h 608378"/>
                    <a:gd name="connsiteX896" fmla="*/ 249999 w 421405"/>
                    <a:gd name="connsiteY896" fmla="*/ 441108 h 608378"/>
                    <a:gd name="connsiteX897" fmla="*/ 248308 w 421405"/>
                    <a:gd name="connsiteY897" fmla="*/ 444663 h 608378"/>
                    <a:gd name="connsiteX898" fmla="*/ 251868 w 421405"/>
                    <a:gd name="connsiteY898" fmla="*/ 450440 h 608378"/>
                    <a:gd name="connsiteX899" fmla="*/ 249732 w 421405"/>
                    <a:gd name="connsiteY899" fmla="*/ 451685 h 608378"/>
                    <a:gd name="connsiteX900" fmla="*/ 247062 w 421405"/>
                    <a:gd name="connsiteY900" fmla="*/ 447507 h 608378"/>
                    <a:gd name="connsiteX901" fmla="*/ 246261 w 421405"/>
                    <a:gd name="connsiteY901" fmla="*/ 449552 h 608378"/>
                    <a:gd name="connsiteX902" fmla="*/ 237094 w 421405"/>
                    <a:gd name="connsiteY902" fmla="*/ 447063 h 608378"/>
                    <a:gd name="connsiteX903" fmla="*/ 272605 w 421405"/>
                    <a:gd name="connsiteY903" fmla="*/ 396047 h 608378"/>
                    <a:gd name="connsiteX904" fmla="*/ 311853 w 421405"/>
                    <a:gd name="connsiteY904" fmla="*/ 338720 h 608378"/>
                    <a:gd name="connsiteX905" fmla="*/ 365696 w 421405"/>
                    <a:gd name="connsiteY905" fmla="*/ 133054 h 608378"/>
                    <a:gd name="connsiteX906" fmla="*/ 273672 w 421405"/>
                    <a:gd name="connsiteY906" fmla="*/ 31821 h 608378"/>
                    <a:gd name="connsiteX907" fmla="*/ 276342 w 421405"/>
                    <a:gd name="connsiteY907" fmla="*/ 36176 h 608378"/>
                    <a:gd name="connsiteX908" fmla="*/ 278389 w 421405"/>
                    <a:gd name="connsiteY908" fmla="*/ 35110 h 608378"/>
                    <a:gd name="connsiteX909" fmla="*/ 279012 w 421405"/>
                    <a:gd name="connsiteY909" fmla="*/ 37421 h 608378"/>
                    <a:gd name="connsiteX910" fmla="*/ 277499 w 421405"/>
                    <a:gd name="connsiteY910" fmla="*/ 38132 h 608378"/>
                    <a:gd name="connsiteX911" fmla="*/ 280169 w 421405"/>
                    <a:gd name="connsiteY911" fmla="*/ 43109 h 608378"/>
                    <a:gd name="connsiteX912" fmla="*/ 283106 w 421405"/>
                    <a:gd name="connsiteY912" fmla="*/ 40620 h 608378"/>
                    <a:gd name="connsiteX913" fmla="*/ 284797 w 421405"/>
                    <a:gd name="connsiteY913" fmla="*/ 42309 h 608378"/>
                    <a:gd name="connsiteX914" fmla="*/ 281237 w 421405"/>
                    <a:gd name="connsiteY914" fmla="*/ 45242 h 608378"/>
                    <a:gd name="connsiteX915" fmla="*/ 282839 w 421405"/>
                    <a:gd name="connsiteY915" fmla="*/ 48886 h 608378"/>
                    <a:gd name="connsiteX916" fmla="*/ 286221 w 421405"/>
                    <a:gd name="connsiteY916" fmla="*/ 46397 h 608378"/>
                    <a:gd name="connsiteX917" fmla="*/ 287912 w 421405"/>
                    <a:gd name="connsiteY917" fmla="*/ 48086 h 608378"/>
                    <a:gd name="connsiteX918" fmla="*/ 283818 w 421405"/>
                    <a:gd name="connsiteY918" fmla="*/ 51108 h 608378"/>
                    <a:gd name="connsiteX919" fmla="*/ 284886 w 421405"/>
                    <a:gd name="connsiteY919" fmla="*/ 53686 h 608378"/>
                    <a:gd name="connsiteX920" fmla="*/ 289336 w 421405"/>
                    <a:gd name="connsiteY920" fmla="*/ 49508 h 608378"/>
                    <a:gd name="connsiteX921" fmla="*/ 291027 w 421405"/>
                    <a:gd name="connsiteY921" fmla="*/ 51197 h 608378"/>
                    <a:gd name="connsiteX922" fmla="*/ 285776 w 421405"/>
                    <a:gd name="connsiteY922" fmla="*/ 55996 h 608378"/>
                    <a:gd name="connsiteX923" fmla="*/ 286755 w 421405"/>
                    <a:gd name="connsiteY923" fmla="*/ 58663 h 608378"/>
                    <a:gd name="connsiteX924" fmla="*/ 289336 w 421405"/>
                    <a:gd name="connsiteY924" fmla="*/ 56352 h 608378"/>
                    <a:gd name="connsiteX925" fmla="*/ 291027 w 421405"/>
                    <a:gd name="connsiteY925" fmla="*/ 58041 h 608378"/>
                    <a:gd name="connsiteX926" fmla="*/ 287645 w 421405"/>
                    <a:gd name="connsiteY926" fmla="*/ 61062 h 608378"/>
                    <a:gd name="connsiteX927" fmla="*/ 288446 w 421405"/>
                    <a:gd name="connsiteY927" fmla="*/ 63373 h 608378"/>
                    <a:gd name="connsiteX928" fmla="*/ 291472 w 421405"/>
                    <a:gd name="connsiteY928" fmla="*/ 60529 h 608378"/>
                    <a:gd name="connsiteX929" fmla="*/ 293163 w 421405"/>
                    <a:gd name="connsiteY929" fmla="*/ 62218 h 608378"/>
                    <a:gd name="connsiteX930" fmla="*/ 289247 w 421405"/>
                    <a:gd name="connsiteY930" fmla="*/ 65773 h 608378"/>
                    <a:gd name="connsiteX931" fmla="*/ 290137 w 421405"/>
                    <a:gd name="connsiteY931" fmla="*/ 68706 h 608378"/>
                    <a:gd name="connsiteX932" fmla="*/ 294053 w 421405"/>
                    <a:gd name="connsiteY932" fmla="*/ 67017 h 608378"/>
                    <a:gd name="connsiteX933" fmla="*/ 294765 w 421405"/>
                    <a:gd name="connsiteY933" fmla="*/ 69328 h 608378"/>
                    <a:gd name="connsiteX934" fmla="*/ 290849 w 421405"/>
                    <a:gd name="connsiteY934" fmla="*/ 71017 h 608378"/>
                    <a:gd name="connsiteX935" fmla="*/ 291561 w 421405"/>
                    <a:gd name="connsiteY935" fmla="*/ 73505 h 608378"/>
                    <a:gd name="connsiteX936" fmla="*/ 294587 w 421405"/>
                    <a:gd name="connsiteY936" fmla="*/ 70928 h 608378"/>
                    <a:gd name="connsiteX937" fmla="*/ 296278 w 421405"/>
                    <a:gd name="connsiteY937" fmla="*/ 72617 h 608378"/>
                    <a:gd name="connsiteX938" fmla="*/ 292184 w 421405"/>
                    <a:gd name="connsiteY938" fmla="*/ 75994 h 608378"/>
                    <a:gd name="connsiteX939" fmla="*/ 293608 w 421405"/>
                    <a:gd name="connsiteY939" fmla="*/ 81771 h 608378"/>
                    <a:gd name="connsiteX940" fmla="*/ 296990 w 421405"/>
                    <a:gd name="connsiteY940" fmla="*/ 79194 h 608378"/>
                    <a:gd name="connsiteX941" fmla="*/ 298147 w 421405"/>
                    <a:gd name="connsiteY941" fmla="*/ 81238 h 608378"/>
                    <a:gd name="connsiteX942" fmla="*/ 294142 w 421405"/>
                    <a:gd name="connsiteY942" fmla="*/ 84349 h 608378"/>
                    <a:gd name="connsiteX943" fmla="*/ 294498 w 421405"/>
                    <a:gd name="connsiteY943" fmla="*/ 86037 h 608378"/>
                    <a:gd name="connsiteX944" fmla="*/ 297969 w 421405"/>
                    <a:gd name="connsiteY944" fmla="*/ 83371 h 608378"/>
                    <a:gd name="connsiteX945" fmla="*/ 299215 w 421405"/>
                    <a:gd name="connsiteY945" fmla="*/ 85415 h 608378"/>
                    <a:gd name="connsiteX946" fmla="*/ 294943 w 421405"/>
                    <a:gd name="connsiteY946" fmla="*/ 88437 h 608378"/>
                    <a:gd name="connsiteX947" fmla="*/ 295388 w 421405"/>
                    <a:gd name="connsiteY947" fmla="*/ 90926 h 608378"/>
                    <a:gd name="connsiteX948" fmla="*/ 300105 w 421405"/>
                    <a:gd name="connsiteY948" fmla="*/ 88526 h 608378"/>
                    <a:gd name="connsiteX949" fmla="*/ 301262 w 421405"/>
                    <a:gd name="connsiteY949" fmla="*/ 90570 h 608378"/>
                    <a:gd name="connsiteX950" fmla="*/ 295833 w 421405"/>
                    <a:gd name="connsiteY950" fmla="*/ 93325 h 608378"/>
                    <a:gd name="connsiteX951" fmla="*/ 296456 w 421405"/>
                    <a:gd name="connsiteY951" fmla="*/ 97414 h 608378"/>
                    <a:gd name="connsiteX952" fmla="*/ 300639 w 421405"/>
                    <a:gd name="connsiteY952" fmla="*/ 94836 h 608378"/>
                    <a:gd name="connsiteX953" fmla="*/ 301796 w 421405"/>
                    <a:gd name="connsiteY953" fmla="*/ 96881 h 608378"/>
                    <a:gd name="connsiteX954" fmla="*/ 296812 w 421405"/>
                    <a:gd name="connsiteY954" fmla="*/ 100258 h 608378"/>
                    <a:gd name="connsiteX955" fmla="*/ 297613 w 421405"/>
                    <a:gd name="connsiteY955" fmla="*/ 107902 h 608378"/>
                    <a:gd name="connsiteX956" fmla="*/ 299838 w 421405"/>
                    <a:gd name="connsiteY956" fmla="*/ 106035 h 608378"/>
                    <a:gd name="connsiteX957" fmla="*/ 301529 w 421405"/>
                    <a:gd name="connsiteY957" fmla="*/ 107724 h 608378"/>
                    <a:gd name="connsiteX958" fmla="*/ 297791 w 421405"/>
                    <a:gd name="connsiteY958" fmla="*/ 110657 h 608378"/>
                    <a:gd name="connsiteX959" fmla="*/ 298236 w 421405"/>
                    <a:gd name="connsiteY959" fmla="*/ 117056 h 608378"/>
                    <a:gd name="connsiteX960" fmla="*/ 302152 w 421405"/>
                    <a:gd name="connsiteY960" fmla="*/ 114745 h 608378"/>
                    <a:gd name="connsiteX961" fmla="*/ 303398 w 421405"/>
                    <a:gd name="connsiteY961" fmla="*/ 116789 h 608378"/>
                    <a:gd name="connsiteX962" fmla="*/ 298325 w 421405"/>
                    <a:gd name="connsiteY962" fmla="*/ 119722 h 608378"/>
                    <a:gd name="connsiteX963" fmla="*/ 298503 w 421405"/>
                    <a:gd name="connsiteY963" fmla="*/ 127277 h 608378"/>
                    <a:gd name="connsiteX964" fmla="*/ 301707 w 421405"/>
                    <a:gd name="connsiteY964" fmla="*/ 125677 h 608378"/>
                    <a:gd name="connsiteX965" fmla="*/ 302864 w 421405"/>
                    <a:gd name="connsiteY965" fmla="*/ 127722 h 608378"/>
                    <a:gd name="connsiteX966" fmla="*/ 298414 w 421405"/>
                    <a:gd name="connsiteY966" fmla="*/ 129766 h 608378"/>
                    <a:gd name="connsiteX967" fmla="*/ 298325 w 421405"/>
                    <a:gd name="connsiteY967" fmla="*/ 135187 h 608378"/>
                    <a:gd name="connsiteX968" fmla="*/ 302508 w 421405"/>
                    <a:gd name="connsiteY968" fmla="*/ 133943 h 608378"/>
                    <a:gd name="connsiteX969" fmla="*/ 303131 w 421405"/>
                    <a:gd name="connsiteY969" fmla="*/ 136254 h 608378"/>
                    <a:gd name="connsiteX970" fmla="*/ 298236 w 421405"/>
                    <a:gd name="connsiteY970" fmla="*/ 137765 h 608378"/>
                    <a:gd name="connsiteX971" fmla="*/ 297969 w 421405"/>
                    <a:gd name="connsiteY971" fmla="*/ 144431 h 608378"/>
                    <a:gd name="connsiteX972" fmla="*/ 301707 w 421405"/>
                    <a:gd name="connsiteY972" fmla="*/ 142475 h 608378"/>
                    <a:gd name="connsiteX973" fmla="*/ 302864 w 421405"/>
                    <a:gd name="connsiteY973" fmla="*/ 144520 h 608378"/>
                    <a:gd name="connsiteX974" fmla="*/ 297791 w 421405"/>
                    <a:gd name="connsiteY974" fmla="*/ 147008 h 608378"/>
                    <a:gd name="connsiteX975" fmla="*/ 297346 w 421405"/>
                    <a:gd name="connsiteY975" fmla="*/ 152341 h 608378"/>
                    <a:gd name="connsiteX976" fmla="*/ 302152 w 421405"/>
                    <a:gd name="connsiteY976" fmla="*/ 150297 h 608378"/>
                    <a:gd name="connsiteX977" fmla="*/ 303398 w 421405"/>
                    <a:gd name="connsiteY977" fmla="*/ 152341 h 608378"/>
                    <a:gd name="connsiteX978" fmla="*/ 297079 w 421405"/>
                    <a:gd name="connsiteY978" fmla="*/ 154918 h 608378"/>
                    <a:gd name="connsiteX979" fmla="*/ 296545 w 421405"/>
                    <a:gd name="connsiteY979" fmla="*/ 160251 h 608378"/>
                    <a:gd name="connsiteX980" fmla="*/ 300639 w 421405"/>
                    <a:gd name="connsiteY980" fmla="*/ 158118 h 608378"/>
                    <a:gd name="connsiteX981" fmla="*/ 301796 w 421405"/>
                    <a:gd name="connsiteY981" fmla="*/ 160162 h 608378"/>
                    <a:gd name="connsiteX982" fmla="*/ 296189 w 421405"/>
                    <a:gd name="connsiteY982" fmla="*/ 162918 h 608378"/>
                    <a:gd name="connsiteX983" fmla="*/ 295922 w 421405"/>
                    <a:gd name="connsiteY983" fmla="*/ 165228 h 608378"/>
                    <a:gd name="connsiteX984" fmla="*/ 300728 w 421405"/>
                    <a:gd name="connsiteY984" fmla="*/ 164784 h 608378"/>
                    <a:gd name="connsiteX985" fmla="*/ 300728 w 421405"/>
                    <a:gd name="connsiteY985" fmla="*/ 167184 h 608378"/>
                    <a:gd name="connsiteX986" fmla="*/ 295655 w 421405"/>
                    <a:gd name="connsiteY986" fmla="*/ 167717 h 608378"/>
                    <a:gd name="connsiteX987" fmla="*/ 295210 w 421405"/>
                    <a:gd name="connsiteY987" fmla="*/ 170828 h 608378"/>
                    <a:gd name="connsiteX988" fmla="*/ 300372 w 421405"/>
                    <a:gd name="connsiteY988" fmla="*/ 170028 h 608378"/>
                    <a:gd name="connsiteX989" fmla="*/ 300995 w 421405"/>
                    <a:gd name="connsiteY989" fmla="*/ 172339 h 608378"/>
                    <a:gd name="connsiteX990" fmla="*/ 294854 w 421405"/>
                    <a:gd name="connsiteY990" fmla="*/ 173316 h 608378"/>
                    <a:gd name="connsiteX991" fmla="*/ 294142 w 421405"/>
                    <a:gd name="connsiteY991" fmla="*/ 177760 h 608378"/>
                    <a:gd name="connsiteX992" fmla="*/ 297791 w 421405"/>
                    <a:gd name="connsiteY992" fmla="*/ 177405 h 608378"/>
                    <a:gd name="connsiteX993" fmla="*/ 298414 w 421405"/>
                    <a:gd name="connsiteY993" fmla="*/ 179627 h 608378"/>
                    <a:gd name="connsiteX994" fmla="*/ 293697 w 421405"/>
                    <a:gd name="connsiteY994" fmla="*/ 180160 h 608378"/>
                    <a:gd name="connsiteX995" fmla="*/ 293074 w 421405"/>
                    <a:gd name="connsiteY995" fmla="*/ 183982 h 608378"/>
                    <a:gd name="connsiteX996" fmla="*/ 298325 w 421405"/>
                    <a:gd name="connsiteY996" fmla="*/ 183626 h 608378"/>
                    <a:gd name="connsiteX997" fmla="*/ 298948 w 421405"/>
                    <a:gd name="connsiteY997" fmla="*/ 185937 h 608378"/>
                    <a:gd name="connsiteX998" fmla="*/ 292629 w 421405"/>
                    <a:gd name="connsiteY998" fmla="*/ 186293 h 608378"/>
                    <a:gd name="connsiteX999" fmla="*/ 291739 w 421405"/>
                    <a:gd name="connsiteY999" fmla="*/ 191003 h 608378"/>
                    <a:gd name="connsiteX1000" fmla="*/ 298058 w 421405"/>
                    <a:gd name="connsiteY1000" fmla="*/ 191981 h 608378"/>
                    <a:gd name="connsiteX1001" fmla="*/ 298058 w 421405"/>
                    <a:gd name="connsiteY1001" fmla="*/ 194381 h 608378"/>
                    <a:gd name="connsiteX1002" fmla="*/ 291294 w 421405"/>
                    <a:gd name="connsiteY1002" fmla="*/ 193314 h 608378"/>
                    <a:gd name="connsiteX1003" fmla="*/ 290048 w 421405"/>
                    <a:gd name="connsiteY1003" fmla="*/ 199713 h 608378"/>
                    <a:gd name="connsiteX1004" fmla="*/ 296278 w 421405"/>
                    <a:gd name="connsiteY1004" fmla="*/ 201935 h 608378"/>
                    <a:gd name="connsiteX1005" fmla="*/ 295655 w 421405"/>
                    <a:gd name="connsiteY1005" fmla="*/ 204246 h 608378"/>
                    <a:gd name="connsiteX1006" fmla="*/ 289514 w 421405"/>
                    <a:gd name="connsiteY1006" fmla="*/ 202113 h 608378"/>
                    <a:gd name="connsiteX1007" fmla="*/ 288624 w 421405"/>
                    <a:gd name="connsiteY1007" fmla="*/ 206468 h 608378"/>
                    <a:gd name="connsiteX1008" fmla="*/ 293697 w 421405"/>
                    <a:gd name="connsiteY1008" fmla="*/ 207712 h 608378"/>
                    <a:gd name="connsiteX1009" fmla="*/ 293074 w 421405"/>
                    <a:gd name="connsiteY1009" fmla="*/ 210023 h 608378"/>
                    <a:gd name="connsiteX1010" fmla="*/ 288090 w 421405"/>
                    <a:gd name="connsiteY1010" fmla="*/ 208779 h 608378"/>
                    <a:gd name="connsiteX1011" fmla="*/ 287022 w 421405"/>
                    <a:gd name="connsiteY1011" fmla="*/ 213312 h 608378"/>
                    <a:gd name="connsiteX1012" fmla="*/ 293697 w 421405"/>
                    <a:gd name="connsiteY1012" fmla="*/ 215534 h 608378"/>
                    <a:gd name="connsiteX1013" fmla="*/ 293074 w 421405"/>
                    <a:gd name="connsiteY1013" fmla="*/ 217845 h 608378"/>
                    <a:gd name="connsiteX1014" fmla="*/ 286488 w 421405"/>
                    <a:gd name="connsiteY1014" fmla="*/ 215623 h 608378"/>
                    <a:gd name="connsiteX1015" fmla="*/ 285598 w 421405"/>
                    <a:gd name="connsiteY1015" fmla="*/ 219356 h 608378"/>
                    <a:gd name="connsiteX1016" fmla="*/ 290582 w 421405"/>
                    <a:gd name="connsiteY1016" fmla="*/ 221311 h 608378"/>
                    <a:gd name="connsiteX1017" fmla="*/ 289870 w 421405"/>
                    <a:gd name="connsiteY1017" fmla="*/ 223622 h 608378"/>
                    <a:gd name="connsiteX1018" fmla="*/ 285064 w 421405"/>
                    <a:gd name="connsiteY1018" fmla="*/ 221666 h 608378"/>
                    <a:gd name="connsiteX1019" fmla="*/ 284174 w 421405"/>
                    <a:gd name="connsiteY1019" fmla="*/ 225399 h 608378"/>
                    <a:gd name="connsiteX1020" fmla="*/ 289781 w 421405"/>
                    <a:gd name="connsiteY1020" fmla="*/ 228243 h 608378"/>
                    <a:gd name="connsiteX1021" fmla="*/ 288535 w 421405"/>
                    <a:gd name="connsiteY1021" fmla="*/ 230288 h 608378"/>
                    <a:gd name="connsiteX1022" fmla="*/ 283551 w 421405"/>
                    <a:gd name="connsiteY1022" fmla="*/ 227799 h 608378"/>
                    <a:gd name="connsiteX1023" fmla="*/ 282661 w 421405"/>
                    <a:gd name="connsiteY1023" fmla="*/ 231443 h 608378"/>
                    <a:gd name="connsiteX1024" fmla="*/ 289781 w 421405"/>
                    <a:gd name="connsiteY1024" fmla="*/ 234554 h 608378"/>
                    <a:gd name="connsiteX1025" fmla="*/ 288535 w 421405"/>
                    <a:gd name="connsiteY1025" fmla="*/ 236598 h 608378"/>
                    <a:gd name="connsiteX1026" fmla="*/ 282038 w 421405"/>
                    <a:gd name="connsiteY1026" fmla="*/ 233754 h 608378"/>
                    <a:gd name="connsiteX1027" fmla="*/ 280881 w 421405"/>
                    <a:gd name="connsiteY1027" fmla="*/ 238287 h 608378"/>
                    <a:gd name="connsiteX1028" fmla="*/ 287378 w 421405"/>
                    <a:gd name="connsiteY1028" fmla="*/ 241220 h 608378"/>
                    <a:gd name="connsiteX1029" fmla="*/ 286755 w 421405"/>
                    <a:gd name="connsiteY1029" fmla="*/ 243442 h 608378"/>
                    <a:gd name="connsiteX1030" fmla="*/ 280347 w 421405"/>
                    <a:gd name="connsiteY1030" fmla="*/ 240686 h 608378"/>
                    <a:gd name="connsiteX1031" fmla="*/ 279012 w 421405"/>
                    <a:gd name="connsiteY1031" fmla="*/ 245664 h 608378"/>
                    <a:gd name="connsiteX1032" fmla="*/ 286666 w 421405"/>
                    <a:gd name="connsiteY1032" fmla="*/ 249130 h 608378"/>
                    <a:gd name="connsiteX1033" fmla="*/ 285420 w 421405"/>
                    <a:gd name="connsiteY1033" fmla="*/ 251174 h 608378"/>
                    <a:gd name="connsiteX1034" fmla="*/ 278389 w 421405"/>
                    <a:gd name="connsiteY1034" fmla="*/ 247975 h 608378"/>
                    <a:gd name="connsiteX1035" fmla="*/ 277588 w 421405"/>
                    <a:gd name="connsiteY1035" fmla="*/ 250996 h 608378"/>
                    <a:gd name="connsiteX1036" fmla="*/ 284530 w 421405"/>
                    <a:gd name="connsiteY1036" fmla="*/ 254907 h 608378"/>
                    <a:gd name="connsiteX1037" fmla="*/ 283373 w 421405"/>
                    <a:gd name="connsiteY1037" fmla="*/ 256951 h 608378"/>
                    <a:gd name="connsiteX1038" fmla="*/ 276965 w 421405"/>
                    <a:gd name="connsiteY1038" fmla="*/ 253307 h 608378"/>
                    <a:gd name="connsiteX1039" fmla="*/ 275897 w 421405"/>
                    <a:gd name="connsiteY1039" fmla="*/ 257396 h 608378"/>
                    <a:gd name="connsiteX1040" fmla="*/ 281415 w 421405"/>
                    <a:gd name="connsiteY1040" fmla="*/ 260151 h 608378"/>
                    <a:gd name="connsiteX1041" fmla="*/ 280169 w 421405"/>
                    <a:gd name="connsiteY1041" fmla="*/ 262195 h 608378"/>
                    <a:gd name="connsiteX1042" fmla="*/ 275274 w 421405"/>
                    <a:gd name="connsiteY1042" fmla="*/ 259707 h 608378"/>
                    <a:gd name="connsiteX1043" fmla="*/ 274651 w 421405"/>
                    <a:gd name="connsiteY1043" fmla="*/ 262373 h 608378"/>
                    <a:gd name="connsiteX1044" fmla="*/ 274562 w 421405"/>
                    <a:gd name="connsiteY1044" fmla="*/ 262640 h 608378"/>
                    <a:gd name="connsiteX1045" fmla="*/ 280614 w 421405"/>
                    <a:gd name="connsiteY1045" fmla="*/ 265217 h 608378"/>
                    <a:gd name="connsiteX1046" fmla="*/ 279991 w 421405"/>
                    <a:gd name="connsiteY1046" fmla="*/ 267528 h 608378"/>
                    <a:gd name="connsiteX1047" fmla="*/ 273939 w 421405"/>
                    <a:gd name="connsiteY1047" fmla="*/ 265039 h 608378"/>
                    <a:gd name="connsiteX1048" fmla="*/ 272960 w 421405"/>
                    <a:gd name="connsiteY1048" fmla="*/ 268417 h 608378"/>
                    <a:gd name="connsiteX1049" fmla="*/ 279012 w 421405"/>
                    <a:gd name="connsiteY1049" fmla="*/ 271527 h 608378"/>
                    <a:gd name="connsiteX1050" fmla="*/ 278389 w 421405"/>
                    <a:gd name="connsiteY1050" fmla="*/ 273838 h 608378"/>
                    <a:gd name="connsiteX1051" fmla="*/ 272338 w 421405"/>
                    <a:gd name="connsiteY1051" fmla="*/ 270728 h 608378"/>
                    <a:gd name="connsiteX1052" fmla="*/ 271626 w 421405"/>
                    <a:gd name="connsiteY1052" fmla="*/ 273394 h 608378"/>
                    <a:gd name="connsiteX1053" fmla="*/ 276965 w 421405"/>
                    <a:gd name="connsiteY1053" fmla="*/ 275705 h 608378"/>
                    <a:gd name="connsiteX1054" fmla="*/ 276253 w 421405"/>
                    <a:gd name="connsiteY1054" fmla="*/ 278016 h 608378"/>
                    <a:gd name="connsiteX1055" fmla="*/ 271003 w 421405"/>
                    <a:gd name="connsiteY1055" fmla="*/ 275705 h 608378"/>
                    <a:gd name="connsiteX1056" fmla="*/ 269223 w 421405"/>
                    <a:gd name="connsiteY1056" fmla="*/ 282104 h 608378"/>
                    <a:gd name="connsiteX1057" fmla="*/ 274829 w 421405"/>
                    <a:gd name="connsiteY1057" fmla="*/ 284593 h 608378"/>
                    <a:gd name="connsiteX1058" fmla="*/ 274206 w 421405"/>
                    <a:gd name="connsiteY1058" fmla="*/ 286903 h 608378"/>
                    <a:gd name="connsiteX1059" fmla="*/ 268511 w 421405"/>
                    <a:gd name="connsiteY1059" fmla="*/ 284415 h 608378"/>
                    <a:gd name="connsiteX1060" fmla="*/ 267621 w 421405"/>
                    <a:gd name="connsiteY1060" fmla="*/ 287703 h 608378"/>
                    <a:gd name="connsiteX1061" fmla="*/ 271982 w 421405"/>
                    <a:gd name="connsiteY1061" fmla="*/ 290459 h 608378"/>
                    <a:gd name="connsiteX1062" fmla="*/ 270736 w 421405"/>
                    <a:gd name="connsiteY1062" fmla="*/ 292503 h 608378"/>
                    <a:gd name="connsiteX1063" fmla="*/ 266909 w 421405"/>
                    <a:gd name="connsiteY1063" fmla="*/ 290192 h 608378"/>
                    <a:gd name="connsiteX1064" fmla="*/ 265663 w 421405"/>
                    <a:gd name="connsiteY1064" fmla="*/ 294369 h 608378"/>
                    <a:gd name="connsiteX1065" fmla="*/ 265663 w 421405"/>
                    <a:gd name="connsiteY1065" fmla="*/ 294547 h 608378"/>
                    <a:gd name="connsiteX1066" fmla="*/ 272694 w 421405"/>
                    <a:gd name="connsiteY1066" fmla="*/ 297658 h 608378"/>
                    <a:gd name="connsiteX1067" fmla="*/ 272071 w 421405"/>
                    <a:gd name="connsiteY1067" fmla="*/ 299969 h 608378"/>
                    <a:gd name="connsiteX1068" fmla="*/ 264951 w 421405"/>
                    <a:gd name="connsiteY1068" fmla="*/ 296769 h 608378"/>
                    <a:gd name="connsiteX1069" fmla="*/ 263705 w 421405"/>
                    <a:gd name="connsiteY1069" fmla="*/ 300857 h 608378"/>
                    <a:gd name="connsiteX1070" fmla="*/ 270914 w 421405"/>
                    <a:gd name="connsiteY1070" fmla="*/ 305657 h 608378"/>
                    <a:gd name="connsiteX1071" fmla="*/ 269757 w 421405"/>
                    <a:gd name="connsiteY1071" fmla="*/ 307701 h 608378"/>
                    <a:gd name="connsiteX1072" fmla="*/ 262993 w 421405"/>
                    <a:gd name="connsiteY1072" fmla="*/ 303346 h 608378"/>
                    <a:gd name="connsiteX1073" fmla="*/ 262103 w 421405"/>
                    <a:gd name="connsiteY1073" fmla="*/ 306279 h 608378"/>
                    <a:gd name="connsiteX1074" fmla="*/ 269579 w 421405"/>
                    <a:gd name="connsiteY1074" fmla="*/ 311612 h 608378"/>
                    <a:gd name="connsiteX1075" fmla="*/ 267888 w 421405"/>
                    <a:gd name="connsiteY1075" fmla="*/ 313300 h 608378"/>
                    <a:gd name="connsiteX1076" fmla="*/ 261391 w 421405"/>
                    <a:gd name="connsiteY1076" fmla="*/ 308590 h 608378"/>
                    <a:gd name="connsiteX1077" fmla="*/ 259700 w 421405"/>
                    <a:gd name="connsiteY1077" fmla="*/ 314011 h 608378"/>
                    <a:gd name="connsiteX1078" fmla="*/ 267265 w 421405"/>
                    <a:gd name="connsiteY1078" fmla="*/ 318722 h 608378"/>
                    <a:gd name="connsiteX1079" fmla="*/ 266019 w 421405"/>
                    <a:gd name="connsiteY1079" fmla="*/ 320766 h 608378"/>
                    <a:gd name="connsiteX1080" fmla="*/ 258988 w 421405"/>
                    <a:gd name="connsiteY1080" fmla="*/ 316322 h 608378"/>
                    <a:gd name="connsiteX1081" fmla="*/ 258899 w 421405"/>
                    <a:gd name="connsiteY1081" fmla="*/ 316589 h 608378"/>
                    <a:gd name="connsiteX1082" fmla="*/ 257564 w 421405"/>
                    <a:gd name="connsiteY1082" fmla="*/ 320588 h 608378"/>
                    <a:gd name="connsiteX1083" fmla="*/ 263794 w 421405"/>
                    <a:gd name="connsiteY1083" fmla="*/ 325743 h 608378"/>
                    <a:gd name="connsiteX1084" fmla="*/ 262192 w 421405"/>
                    <a:gd name="connsiteY1084" fmla="*/ 327432 h 608378"/>
                    <a:gd name="connsiteX1085" fmla="*/ 256852 w 421405"/>
                    <a:gd name="connsiteY1085" fmla="*/ 322988 h 608378"/>
                    <a:gd name="connsiteX1086" fmla="*/ 254983 w 421405"/>
                    <a:gd name="connsiteY1086" fmla="*/ 328588 h 608378"/>
                    <a:gd name="connsiteX1087" fmla="*/ 255428 w 421405"/>
                    <a:gd name="connsiteY1087" fmla="*/ 328854 h 608378"/>
                    <a:gd name="connsiteX1088" fmla="*/ 260145 w 421405"/>
                    <a:gd name="connsiteY1088" fmla="*/ 333032 h 608378"/>
                    <a:gd name="connsiteX1089" fmla="*/ 258454 w 421405"/>
                    <a:gd name="connsiteY1089" fmla="*/ 334720 h 608378"/>
                    <a:gd name="connsiteX1090" fmla="*/ 254271 w 421405"/>
                    <a:gd name="connsiteY1090" fmla="*/ 330987 h 608378"/>
                    <a:gd name="connsiteX1091" fmla="*/ 252936 w 421405"/>
                    <a:gd name="connsiteY1091" fmla="*/ 334987 h 608378"/>
                    <a:gd name="connsiteX1092" fmla="*/ 259611 w 421405"/>
                    <a:gd name="connsiteY1092" fmla="*/ 341386 h 608378"/>
                    <a:gd name="connsiteX1093" fmla="*/ 257920 w 421405"/>
                    <a:gd name="connsiteY1093" fmla="*/ 343075 h 608378"/>
                    <a:gd name="connsiteX1094" fmla="*/ 252135 w 421405"/>
                    <a:gd name="connsiteY1094" fmla="*/ 337475 h 608378"/>
                    <a:gd name="connsiteX1095" fmla="*/ 250800 w 421405"/>
                    <a:gd name="connsiteY1095" fmla="*/ 341386 h 608378"/>
                    <a:gd name="connsiteX1096" fmla="*/ 257564 w 421405"/>
                    <a:gd name="connsiteY1096" fmla="*/ 347697 h 608378"/>
                    <a:gd name="connsiteX1097" fmla="*/ 255873 w 421405"/>
                    <a:gd name="connsiteY1097" fmla="*/ 349385 h 608378"/>
                    <a:gd name="connsiteX1098" fmla="*/ 250088 w 421405"/>
                    <a:gd name="connsiteY1098" fmla="*/ 343875 h 608378"/>
                    <a:gd name="connsiteX1099" fmla="*/ 248931 w 421405"/>
                    <a:gd name="connsiteY1099" fmla="*/ 347519 h 608378"/>
                    <a:gd name="connsiteX1100" fmla="*/ 254182 w 421405"/>
                    <a:gd name="connsiteY1100" fmla="*/ 351696 h 608378"/>
                    <a:gd name="connsiteX1101" fmla="*/ 252936 w 421405"/>
                    <a:gd name="connsiteY1101" fmla="*/ 353740 h 608378"/>
                    <a:gd name="connsiteX1102" fmla="*/ 248219 w 421405"/>
                    <a:gd name="connsiteY1102" fmla="*/ 349918 h 608378"/>
                    <a:gd name="connsiteX1103" fmla="*/ 246795 w 421405"/>
                    <a:gd name="connsiteY1103" fmla="*/ 354629 h 608378"/>
                    <a:gd name="connsiteX1104" fmla="*/ 251512 w 421405"/>
                    <a:gd name="connsiteY1104" fmla="*/ 358451 h 608378"/>
                    <a:gd name="connsiteX1105" fmla="*/ 250355 w 421405"/>
                    <a:gd name="connsiteY1105" fmla="*/ 360495 h 608378"/>
                    <a:gd name="connsiteX1106" fmla="*/ 246083 w 421405"/>
                    <a:gd name="connsiteY1106" fmla="*/ 357118 h 608378"/>
                    <a:gd name="connsiteX1107" fmla="*/ 245015 w 421405"/>
                    <a:gd name="connsiteY1107" fmla="*/ 361028 h 608378"/>
                    <a:gd name="connsiteX1108" fmla="*/ 250177 w 421405"/>
                    <a:gd name="connsiteY1108" fmla="*/ 366006 h 608378"/>
                    <a:gd name="connsiteX1109" fmla="*/ 248575 w 421405"/>
                    <a:gd name="connsiteY1109" fmla="*/ 367694 h 608378"/>
                    <a:gd name="connsiteX1110" fmla="*/ 244303 w 421405"/>
                    <a:gd name="connsiteY1110" fmla="*/ 363695 h 608378"/>
                    <a:gd name="connsiteX1111" fmla="*/ 243146 w 421405"/>
                    <a:gd name="connsiteY1111" fmla="*/ 368494 h 608378"/>
                    <a:gd name="connsiteX1112" fmla="*/ 249643 w 421405"/>
                    <a:gd name="connsiteY1112" fmla="*/ 373294 h 608378"/>
                    <a:gd name="connsiteX1113" fmla="*/ 248041 w 421405"/>
                    <a:gd name="connsiteY1113" fmla="*/ 374982 h 608378"/>
                    <a:gd name="connsiteX1114" fmla="*/ 242612 w 421405"/>
                    <a:gd name="connsiteY1114" fmla="*/ 370983 h 608378"/>
                    <a:gd name="connsiteX1115" fmla="*/ 241722 w 421405"/>
                    <a:gd name="connsiteY1115" fmla="*/ 375160 h 608378"/>
                    <a:gd name="connsiteX1116" fmla="*/ 241811 w 421405"/>
                    <a:gd name="connsiteY1116" fmla="*/ 375160 h 608378"/>
                    <a:gd name="connsiteX1117" fmla="*/ 251156 w 421405"/>
                    <a:gd name="connsiteY1117" fmla="*/ 381648 h 608378"/>
                    <a:gd name="connsiteX1118" fmla="*/ 249910 w 421405"/>
                    <a:gd name="connsiteY1118" fmla="*/ 383781 h 608378"/>
                    <a:gd name="connsiteX1119" fmla="*/ 241277 w 421405"/>
                    <a:gd name="connsiteY1119" fmla="*/ 377738 h 608378"/>
                    <a:gd name="connsiteX1120" fmla="*/ 240832 w 421405"/>
                    <a:gd name="connsiteY1120" fmla="*/ 380404 h 608378"/>
                    <a:gd name="connsiteX1121" fmla="*/ 248753 w 421405"/>
                    <a:gd name="connsiteY1121" fmla="*/ 388670 h 608378"/>
                    <a:gd name="connsiteX1122" fmla="*/ 246706 w 421405"/>
                    <a:gd name="connsiteY1122" fmla="*/ 389825 h 608378"/>
                    <a:gd name="connsiteX1123" fmla="*/ 240387 w 421405"/>
                    <a:gd name="connsiteY1123" fmla="*/ 383070 h 608378"/>
                    <a:gd name="connsiteX1124" fmla="*/ 239230 w 421405"/>
                    <a:gd name="connsiteY1124" fmla="*/ 390358 h 608378"/>
                    <a:gd name="connsiteX1125" fmla="*/ 245905 w 421405"/>
                    <a:gd name="connsiteY1125" fmla="*/ 398002 h 608378"/>
                    <a:gd name="connsiteX1126" fmla="*/ 243858 w 421405"/>
                    <a:gd name="connsiteY1126" fmla="*/ 399157 h 608378"/>
                    <a:gd name="connsiteX1127" fmla="*/ 238785 w 421405"/>
                    <a:gd name="connsiteY1127" fmla="*/ 393291 h 608378"/>
                    <a:gd name="connsiteX1128" fmla="*/ 237806 w 421405"/>
                    <a:gd name="connsiteY1128" fmla="*/ 400402 h 608378"/>
                    <a:gd name="connsiteX1129" fmla="*/ 242701 w 421405"/>
                    <a:gd name="connsiteY1129" fmla="*/ 405023 h 608378"/>
                    <a:gd name="connsiteX1130" fmla="*/ 241544 w 421405"/>
                    <a:gd name="connsiteY1130" fmla="*/ 407068 h 608378"/>
                    <a:gd name="connsiteX1131" fmla="*/ 237450 w 421405"/>
                    <a:gd name="connsiteY1131" fmla="*/ 403424 h 608378"/>
                    <a:gd name="connsiteX1132" fmla="*/ 236738 w 421405"/>
                    <a:gd name="connsiteY1132" fmla="*/ 408578 h 608378"/>
                    <a:gd name="connsiteX1133" fmla="*/ 241989 w 421405"/>
                    <a:gd name="connsiteY1133" fmla="*/ 413645 h 608378"/>
                    <a:gd name="connsiteX1134" fmla="*/ 240298 w 421405"/>
                    <a:gd name="connsiteY1134" fmla="*/ 415333 h 608378"/>
                    <a:gd name="connsiteX1135" fmla="*/ 236293 w 421405"/>
                    <a:gd name="connsiteY1135" fmla="*/ 411423 h 608378"/>
                    <a:gd name="connsiteX1136" fmla="*/ 234780 w 421405"/>
                    <a:gd name="connsiteY1136" fmla="*/ 421199 h 608378"/>
                    <a:gd name="connsiteX1137" fmla="*/ 238251 w 421405"/>
                    <a:gd name="connsiteY1137" fmla="*/ 424843 h 608378"/>
                    <a:gd name="connsiteX1138" fmla="*/ 236560 w 421405"/>
                    <a:gd name="connsiteY1138" fmla="*/ 426532 h 608378"/>
                    <a:gd name="connsiteX1139" fmla="*/ 234246 w 421405"/>
                    <a:gd name="connsiteY1139" fmla="*/ 424132 h 608378"/>
                    <a:gd name="connsiteX1140" fmla="*/ 233623 w 421405"/>
                    <a:gd name="connsiteY1140" fmla="*/ 427154 h 608378"/>
                    <a:gd name="connsiteX1141" fmla="*/ 235225 w 421405"/>
                    <a:gd name="connsiteY1141" fmla="*/ 428398 h 608378"/>
                    <a:gd name="connsiteX1142" fmla="*/ 233979 w 421405"/>
                    <a:gd name="connsiteY1142" fmla="*/ 430443 h 608378"/>
                    <a:gd name="connsiteX1143" fmla="*/ 233089 w 421405"/>
                    <a:gd name="connsiteY1143" fmla="*/ 429732 h 608378"/>
                    <a:gd name="connsiteX1144" fmla="*/ 232466 w 421405"/>
                    <a:gd name="connsiteY1144" fmla="*/ 432576 h 608378"/>
                    <a:gd name="connsiteX1145" fmla="*/ 235314 w 421405"/>
                    <a:gd name="connsiteY1145" fmla="*/ 435420 h 608378"/>
                    <a:gd name="connsiteX1146" fmla="*/ 234068 w 421405"/>
                    <a:gd name="connsiteY1146" fmla="*/ 437464 h 608378"/>
                    <a:gd name="connsiteX1147" fmla="*/ 231754 w 421405"/>
                    <a:gd name="connsiteY1147" fmla="*/ 435331 h 608378"/>
                    <a:gd name="connsiteX1148" fmla="*/ 230864 w 421405"/>
                    <a:gd name="connsiteY1148" fmla="*/ 438708 h 608378"/>
                    <a:gd name="connsiteX1149" fmla="*/ 233801 w 421405"/>
                    <a:gd name="connsiteY1149" fmla="*/ 442886 h 608378"/>
                    <a:gd name="connsiteX1150" fmla="*/ 231754 w 421405"/>
                    <a:gd name="connsiteY1150" fmla="*/ 444041 h 608378"/>
                    <a:gd name="connsiteX1151" fmla="*/ 230063 w 421405"/>
                    <a:gd name="connsiteY1151" fmla="*/ 441553 h 608378"/>
                    <a:gd name="connsiteX1152" fmla="*/ 228640 w 421405"/>
                    <a:gd name="connsiteY1152" fmla="*/ 446085 h 608378"/>
                    <a:gd name="connsiteX1153" fmla="*/ 231932 w 421405"/>
                    <a:gd name="connsiteY1153" fmla="*/ 453196 h 608378"/>
                    <a:gd name="connsiteX1154" fmla="*/ 229885 w 421405"/>
                    <a:gd name="connsiteY1154" fmla="*/ 454351 h 608378"/>
                    <a:gd name="connsiteX1155" fmla="*/ 227394 w 421405"/>
                    <a:gd name="connsiteY1155" fmla="*/ 449552 h 608378"/>
                    <a:gd name="connsiteX1156" fmla="*/ 224457 w 421405"/>
                    <a:gd name="connsiteY1156" fmla="*/ 456662 h 608378"/>
                    <a:gd name="connsiteX1157" fmla="*/ 216269 w 421405"/>
                    <a:gd name="connsiteY1157" fmla="*/ 451862 h 608378"/>
                    <a:gd name="connsiteX1158" fmla="*/ 230953 w 421405"/>
                    <a:gd name="connsiteY1158" fmla="*/ 381826 h 608378"/>
                    <a:gd name="connsiteX1159" fmla="*/ 253114 w 421405"/>
                    <a:gd name="connsiteY1159" fmla="*/ 303346 h 608378"/>
                    <a:gd name="connsiteX1160" fmla="*/ 281237 w 421405"/>
                    <a:gd name="connsiteY1160" fmla="*/ 194025 h 608378"/>
                    <a:gd name="connsiteX1161" fmla="*/ 287467 w 421405"/>
                    <a:gd name="connsiteY1161" fmla="*/ 99902 h 608378"/>
                    <a:gd name="connsiteX1162" fmla="*/ 263260 w 421405"/>
                    <a:gd name="connsiteY1162" fmla="*/ 33688 h 608378"/>
                    <a:gd name="connsiteX1163" fmla="*/ 239230 w 421405"/>
                    <a:gd name="connsiteY1163" fmla="*/ 13690 h 608378"/>
                    <a:gd name="connsiteX1164" fmla="*/ 207102 w 421405"/>
                    <a:gd name="connsiteY1164" fmla="*/ 20623 h 608378"/>
                    <a:gd name="connsiteX1165" fmla="*/ 206301 w 421405"/>
                    <a:gd name="connsiteY1165" fmla="*/ 22134 h 608378"/>
                    <a:gd name="connsiteX1166" fmla="*/ 207191 w 421405"/>
                    <a:gd name="connsiteY1166" fmla="*/ 24178 h 608378"/>
                    <a:gd name="connsiteX1167" fmla="*/ 209594 w 421405"/>
                    <a:gd name="connsiteY1167" fmla="*/ 22045 h 608378"/>
                    <a:gd name="connsiteX1168" fmla="*/ 211285 w 421405"/>
                    <a:gd name="connsiteY1168" fmla="*/ 23733 h 608378"/>
                    <a:gd name="connsiteX1169" fmla="*/ 208081 w 421405"/>
                    <a:gd name="connsiteY1169" fmla="*/ 26400 h 608378"/>
                    <a:gd name="connsiteX1170" fmla="*/ 209327 w 421405"/>
                    <a:gd name="connsiteY1170" fmla="*/ 29955 h 608378"/>
                    <a:gd name="connsiteX1171" fmla="*/ 211196 w 421405"/>
                    <a:gd name="connsiteY1171" fmla="*/ 28355 h 608378"/>
                    <a:gd name="connsiteX1172" fmla="*/ 212887 w 421405"/>
                    <a:gd name="connsiteY1172" fmla="*/ 30044 h 608378"/>
                    <a:gd name="connsiteX1173" fmla="*/ 210128 w 421405"/>
                    <a:gd name="connsiteY1173" fmla="*/ 32355 h 608378"/>
                    <a:gd name="connsiteX1174" fmla="*/ 211374 w 421405"/>
                    <a:gd name="connsiteY1174" fmla="*/ 36887 h 608378"/>
                    <a:gd name="connsiteX1175" fmla="*/ 213777 w 421405"/>
                    <a:gd name="connsiteY1175" fmla="*/ 35288 h 608378"/>
                    <a:gd name="connsiteX1176" fmla="*/ 215023 w 421405"/>
                    <a:gd name="connsiteY1176" fmla="*/ 37332 h 608378"/>
                    <a:gd name="connsiteX1177" fmla="*/ 211908 w 421405"/>
                    <a:gd name="connsiteY1177" fmla="*/ 39287 h 608378"/>
                    <a:gd name="connsiteX1178" fmla="*/ 212531 w 421405"/>
                    <a:gd name="connsiteY1178" fmla="*/ 42398 h 608378"/>
                    <a:gd name="connsiteX1179" fmla="*/ 214400 w 421405"/>
                    <a:gd name="connsiteY1179" fmla="*/ 40976 h 608378"/>
                    <a:gd name="connsiteX1180" fmla="*/ 216002 w 421405"/>
                    <a:gd name="connsiteY1180" fmla="*/ 42665 h 608378"/>
                    <a:gd name="connsiteX1181" fmla="*/ 212887 w 421405"/>
                    <a:gd name="connsiteY1181" fmla="*/ 44887 h 608378"/>
                    <a:gd name="connsiteX1182" fmla="*/ 213510 w 421405"/>
                    <a:gd name="connsiteY1182" fmla="*/ 49508 h 608378"/>
                    <a:gd name="connsiteX1183" fmla="*/ 215379 w 421405"/>
                    <a:gd name="connsiteY1183" fmla="*/ 48708 h 608378"/>
                    <a:gd name="connsiteX1184" fmla="*/ 216625 w 421405"/>
                    <a:gd name="connsiteY1184" fmla="*/ 50753 h 608378"/>
                    <a:gd name="connsiteX1185" fmla="*/ 213688 w 421405"/>
                    <a:gd name="connsiteY1185" fmla="*/ 51819 h 608378"/>
                    <a:gd name="connsiteX1186" fmla="*/ 214044 w 421405"/>
                    <a:gd name="connsiteY1186" fmla="*/ 55552 h 608378"/>
                    <a:gd name="connsiteX1187" fmla="*/ 217604 w 421405"/>
                    <a:gd name="connsiteY1187" fmla="*/ 54930 h 608378"/>
                    <a:gd name="connsiteX1188" fmla="*/ 217604 w 421405"/>
                    <a:gd name="connsiteY1188" fmla="*/ 57241 h 608378"/>
                    <a:gd name="connsiteX1189" fmla="*/ 214133 w 421405"/>
                    <a:gd name="connsiteY1189" fmla="*/ 58041 h 608378"/>
                    <a:gd name="connsiteX1190" fmla="*/ 214311 w 421405"/>
                    <a:gd name="connsiteY1190" fmla="*/ 62929 h 608378"/>
                    <a:gd name="connsiteX1191" fmla="*/ 217604 w 421405"/>
                    <a:gd name="connsiteY1191" fmla="*/ 62751 h 608378"/>
                    <a:gd name="connsiteX1192" fmla="*/ 217604 w 421405"/>
                    <a:gd name="connsiteY1192" fmla="*/ 65151 h 608378"/>
                    <a:gd name="connsiteX1193" fmla="*/ 214400 w 421405"/>
                    <a:gd name="connsiteY1193" fmla="*/ 65329 h 608378"/>
                    <a:gd name="connsiteX1194" fmla="*/ 214400 w 421405"/>
                    <a:gd name="connsiteY1194" fmla="*/ 70661 h 608378"/>
                    <a:gd name="connsiteX1195" fmla="*/ 216803 w 421405"/>
                    <a:gd name="connsiteY1195" fmla="*/ 70661 h 608378"/>
                    <a:gd name="connsiteX1196" fmla="*/ 216803 w 421405"/>
                    <a:gd name="connsiteY1196" fmla="*/ 73061 h 608378"/>
                    <a:gd name="connsiteX1197" fmla="*/ 214400 w 421405"/>
                    <a:gd name="connsiteY1197" fmla="*/ 73061 h 608378"/>
                    <a:gd name="connsiteX1198" fmla="*/ 214311 w 421405"/>
                    <a:gd name="connsiteY1198" fmla="*/ 79816 h 608378"/>
                    <a:gd name="connsiteX1199" fmla="*/ 217604 w 421405"/>
                    <a:gd name="connsiteY1199" fmla="*/ 79371 h 608378"/>
                    <a:gd name="connsiteX1200" fmla="*/ 217604 w 421405"/>
                    <a:gd name="connsiteY1200" fmla="*/ 81771 h 608378"/>
                    <a:gd name="connsiteX1201" fmla="*/ 214311 w 421405"/>
                    <a:gd name="connsiteY1201" fmla="*/ 82393 h 608378"/>
                    <a:gd name="connsiteX1202" fmla="*/ 214222 w 421405"/>
                    <a:gd name="connsiteY1202" fmla="*/ 86571 h 608378"/>
                    <a:gd name="connsiteX1203" fmla="*/ 219117 w 421405"/>
                    <a:gd name="connsiteY1203" fmla="*/ 85682 h 608378"/>
                    <a:gd name="connsiteX1204" fmla="*/ 219117 w 421405"/>
                    <a:gd name="connsiteY1204" fmla="*/ 88082 h 608378"/>
                    <a:gd name="connsiteX1205" fmla="*/ 214133 w 421405"/>
                    <a:gd name="connsiteY1205" fmla="*/ 89148 h 608378"/>
                    <a:gd name="connsiteX1206" fmla="*/ 214133 w 421405"/>
                    <a:gd name="connsiteY1206" fmla="*/ 93948 h 608378"/>
                    <a:gd name="connsiteX1207" fmla="*/ 216180 w 421405"/>
                    <a:gd name="connsiteY1207" fmla="*/ 92970 h 608378"/>
                    <a:gd name="connsiteX1208" fmla="*/ 217426 w 421405"/>
                    <a:gd name="connsiteY1208" fmla="*/ 95014 h 608378"/>
                    <a:gd name="connsiteX1209" fmla="*/ 214133 w 421405"/>
                    <a:gd name="connsiteY1209" fmla="*/ 96525 h 608378"/>
                    <a:gd name="connsiteX1210" fmla="*/ 214133 w 421405"/>
                    <a:gd name="connsiteY1210" fmla="*/ 103458 h 608378"/>
                    <a:gd name="connsiteX1211" fmla="*/ 217782 w 421405"/>
                    <a:gd name="connsiteY1211" fmla="*/ 101680 h 608378"/>
                    <a:gd name="connsiteX1212" fmla="*/ 218939 w 421405"/>
                    <a:gd name="connsiteY1212" fmla="*/ 103724 h 608378"/>
                    <a:gd name="connsiteX1213" fmla="*/ 214311 w 421405"/>
                    <a:gd name="connsiteY1213" fmla="*/ 106124 h 608378"/>
                    <a:gd name="connsiteX1214" fmla="*/ 214400 w 421405"/>
                    <a:gd name="connsiteY1214" fmla="*/ 108613 h 608378"/>
                    <a:gd name="connsiteX1215" fmla="*/ 218583 w 421405"/>
                    <a:gd name="connsiteY1215" fmla="*/ 107990 h 608378"/>
                    <a:gd name="connsiteX1216" fmla="*/ 219740 w 421405"/>
                    <a:gd name="connsiteY1216" fmla="*/ 110035 h 608378"/>
                    <a:gd name="connsiteX1217" fmla="*/ 214489 w 421405"/>
                    <a:gd name="connsiteY1217" fmla="*/ 111012 h 608378"/>
                    <a:gd name="connsiteX1218" fmla="*/ 214934 w 421405"/>
                    <a:gd name="connsiteY1218" fmla="*/ 116789 h 608378"/>
                    <a:gd name="connsiteX1219" fmla="*/ 219918 w 421405"/>
                    <a:gd name="connsiteY1219" fmla="*/ 115723 h 608378"/>
                    <a:gd name="connsiteX1220" fmla="*/ 219918 w 421405"/>
                    <a:gd name="connsiteY1220" fmla="*/ 118123 h 608378"/>
                    <a:gd name="connsiteX1221" fmla="*/ 215112 w 421405"/>
                    <a:gd name="connsiteY1221" fmla="*/ 119189 h 608378"/>
                    <a:gd name="connsiteX1222" fmla="*/ 215379 w 421405"/>
                    <a:gd name="connsiteY1222" fmla="*/ 122567 h 608378"/>
                    <a:gd name="connsiteX1223" fmla="*/ 220541 w 421405"/>
                    <a:gd name="connsiteY1223" fmla="*/ 122211 h 608378"/>
                    <a:gd name="connsiteX1224" fmla="*/ 219384 w 421405"/>
                    <a:gd name="connsiteY1224" fmla="*/ 124255 h 608378"/>
                    <a:gd name="connsiteX1225" fmla="*/ 215824 w 421405"/>
                    <a:gd name="connsiteY1225" fmla="*/ 125055 h 608378"/>
                    <a:gd name="connsiteX1226" fmla="*/ 215646 w 421405"/>
                    <a:gd name="connsiteY1226" fmla="*/ 125055 h 608378"/>
                    <a:gd name="connsiteX1227" fmla="*/ 216002 w 421405"/>
                    <a:gd name="connsiteY1227" fmla="*/ 129588 h 608378"/>
                    <a:gd name="connsiteX1228" fmla="*/ 221520 w 421405"/>
                    <a:gd name="connsiteY1228" fmla="*/ 129144 h 608378"/>
                    <a:gd name="connsiteX1229" fmla="*/ 221520 w 421405"/>
                    <a:gd name="connsiteY1229" fmla="*/ 131543 h 608378"/>
                    <a:gd name="connsiteX1230" fmla="*/ 216269 w 421405"/>
                    <a:gd name="connsiteY1230" fmla="*/ 131988 h 608378"/>
                    <a:gd name="connsiteX1231" fmla="*/ 216536 w 421405"/>
                    <a:gd name="connsiteY1231" fmla="*/ 135632 h 608378"/>
                    <a:gd name="connsiteX1232" fmla="*/ 220719 w 421405"/>
                    <a:gd name="connsiteY1232" fmla="*/ 134654 h 608378"/>
                    <a:gd name="connsiteX1233" fmla="*/ 220719 w 421405"/>
                    <a:gd name="connsiteY1233" fmla="*/ 137054 h 608378"/>
                    <a:gd name="connsiteX1234" fmla="*/ 216714 w 421405"/>
                    <a:gd name="connsiteY1234" fmla="*/ 138031 h 608378"/>
                    <a:gd name="connsiteX1235" fmla="*/ 217070 w 421405"/>
                    <a:gd name="connsiteY1235" fmla="*/ 143453 h 608378"/>
                    <a:gd name="connsiteX1236" fmla="*/ 220630 w 421405"/>
                    <a:gd name="connsiteY1236" fmla="*/ 142475 h 608378"/>
                    <a:gd name="connsiteX1237" fmla="*/ 221253 w 421405"/>
                    <a:gd name="connsiteY1237" fmla="*/ 144786 h 608378"/>
                    <a:gd name="connsiteX1238" fmla="*/ 217248 w 421405"/>
                    <a:gd name="connsiteY1238" fmla="*/ 145853 h 608378"/>
                    <a:gd name="connsiteX1239" fmla="*/ 217337 w 421405"/>
                    <a:gd name="connsiteY1239" fmla="*/ 148519 h 608378"/>
                    <a:gd name="connsiteX1240" fmla="*/ 222143 w 421405"/>
                    <a:gd name="connsiteY1240" fmla="*/ 147897 h 608378"/>
                    <a:gd name="connsiteX1241" fmla="*/ 222143 w 421405"/>
                    <a:gd name="connsiteY1241" fmla="*/ 150208 h 608378"/>
                    <a:gd name="connsiteX1242" fmla="*/ 217515 w 421405"/>
                    <a:gd name="connsiteY1242" fmla="*/ 150919 h 608378"/>
                    <a:gd name="connsiteX1243" fmla="*/ 217604 w 421405"/>
                    <a:gd name="connsiteY1243" fmla="*/ 154119 h 608378"/>
                    <a:gd name="connsiteX1244" fmla="*/ 221431 w 421405"/>
                    <a:gd name="connsiteY1244" fmla="*/ 153052 h 608378"/>
                    <a:gd name="connsiteX1245" fmla="*/ 222054 w 421405"/>
                    <a:gd name="connsiteY1245" fmla="*/ 155363 h 608378"/>
                    <a:gd name="connsiteX1246" fmla="*/ 217604 w 421405"/>
                    <a:gd name="connsiteY1246" fmla="*/ 156607 h 608378"/>
                    <a:gd name="connsiteX1247" fmla="*/ 217604 w 421405"/>
                    <a:gd name="connsiteY1247" fmla="*/ 161407 h 608378"/>
                    <a:gd name="connsiteX1248" fmla="*/ 219473 w 421405"/>
                    <a:gd name="connsiteY1248" fmla="*/ 160784 h 608378"/>
                    <a:gd name="connsiteX1249" fmla="*/ 220096 w 421405"/>
                    <a:gd name="connsiteY1249" fmla="*/ 163095 h 608378"/>
                    <a:gd name="connsiteX1250" fmla="*/ 217515 w 421405"/>
                    <a:gd name="connsiteY1250" fmla="*/ 163984 h 608378"/>
                    <a:gd name="connsiteX1251" fmla="*/ 217426 w 421405"/>
                    <a:gd name="connsiteY1251" fmla="*/ 165673 h 608378"/>
                    <a:gd name="connsiteX1252" fmla="*/ 217337 w 421405"/>
                    <a:gd name="connsiteY1252" fmla="*/ 167184 h 608378"/>
                    <a:gd name="connsiteX1253" fmla="*/ 221520 w 421405"/>
                    <a:gd name="connsiteY1253" fmla="*/ 166295 h 608378"/>
                    <a:gd name="connsiteX1254" fmla="*/ 221520 w 421405"/>
                    <a:gd name="connsiteY1254" fmla="*/ 168695 h 608378"/>
                    <a:gd name="connsiteX1255" fmla="*/ 217248 w 421405"/>
                    <a:gd name="connsiteY1255" fmla="*/ 169761 h 608378"/>
                    <a:gd name="connsiteX1256" fmla="*/ 217159 w 421405"/>
                    <a:gd name="connsiteY1256" fmla="*/ 171361 h 608378"/>
                    <a:gd name="connsiteX1257" fmla="*/ 221965 w 421405"/>
                    <a:gd name="connsiteY1257" fmla="*/ 170294 h 608378"/>
                    <a:gd name="connsiteX1258" fmla="*/ 222677 w 421405"/>
                    <a:gd name="connsiteY1258" fmla="*/ 172605 h 608378"/>
                    <a:gd name="connsiteX1259" fmla="*/ 216981 w 421405"/>
                    <a:gd name="connsiteY1259" fmla="*/ 173761 h 608378"/>
                    <a:gd name="connsiteX1260" fmla="*/ 216714 w 421405"/>
                    <a:gd name="connsiteY1260" fmla="*/ 177316 h 608378"/>
                    <a:gd name="connsiteX1261" fmla="*/ 221965 w 421405"/>
                    <a:gd name="connsiteY1261" fmla="*/ 176605 h 608378"/>
                    <a:gd name="connsiteX1262" fmla="*/ 222677 w 421405"/>
                    <a:gd name="connsiteY1262" fmla="*/ 178916 h 608378"/>
                    <a:gd name="connsiteX1263" fmla="*/ 216536 w 421405"/>
                    <a:gd name="connsiteY1263" fmla="*/ 179627 h 608378"/>
                    <a:gd name="connsiteX1264" fmla="*/ 216091 w 421405"/>
                    <a:gd name="connsiteY1264" fmla="*/ 184871 h 608378"/>
                    <a:gd name="connsiteX1265" fmla="*/ 220452 w 421405"/>
                    <a:gd name="connsiteY1265" fmla="*/ 183715 h 608378"/>
                    <a:gd name="connsiteX1266" fmla="*/ 221075 w 421405"/>
                    <a:gd name="connsiteY1266" fmla="*/ 186026 h 608378"/>
                    <a:gd name="connsiteX1267" fmla="*/ 215913 w 421405"/>
                    <a:gd name="connsiteY1267" fmla="*/ 187359 h 608378"/>
                    <a:gd name="connsiteX1268" fmla="*/ 215379 w 421405"/>
                    <a:gd name="connsiteY1268" fmla="*/ 193136 h 608378"/>
                    <a:gd name="connsiteX1269" fmla="*/ 219651 w 421405"/>
                    <a:gd name="connsiteY1269" fmla="*/ 192425 h 608378"/>
                    <a:gd name="connsiteX1270" fmla="*/ 220274 w 421405"/>
                    <a:gd name="connsiteY1270" fmla="*/ 194647 h 608378"/>
                    <a:gd name="connsiteX1271" fmla="*/ 215112 w 421405"/>
                    <a:gd name="connsiteY1271" fmla="*/ 195625 h 608378"/>
                    <a:gd name="connsiteX1272" fmla="*/ 214578 w 421405"/>
                    <a:gd name="connsiteY1272" fmla="*/ 200602 h 608378"/>
                    <a:gd name="connsiteX1273" fmla="*/ 219651 w 421405"/>
                    <a:gd name="connsiteY1273" fmla="*/ 199536 h 608378"/>
                    <a:gd name="connsiteX1274" fmla="*/ 220274 w 421405"/>
                    <a:gd name="connsiteY1274" fmla="*/ 201758 h 608378"/>
                    <a:gd name="connsiteX1275" fmla="*/ 214311 w 421405"/>
                    <a:gd name="connsiteY1275" fmla="*/ 203091 h 608378"/>
                    <a:gd name="connsiteX1276" fmla="*/ 213866 w 421405"/>
                    <a:gd name="connsiteY1276" fmla="*/ 207179 h 608378"/>
                    <a:gd name="connsiteX1277" fmla="*/ 219117 w 421405"/>
                    <a:gd name="connsiteY1277" fmla="*/ 206557 h 608378"/>
                    <a:gd name="connsiteX1278" fmla="*/ 219117 w 421405"/>
                    <a:gd name="connsiteY1278" fmla="*/ 208957 h 608378"/>
                    <a:gd name="connsiteX1279" fmla="*/ 213599 w 421405"/>
                    <a:gd name="connsiteY1279" fmla="*/ 209579 h 608378"/>
                    <a:gd name="connsiteX1280" fmla="*/ 212798 w 421405"/>
                    <a:gd name="connsiteY1280" fmla="*/ 215356 h 608378"/>
                    <a:gd name="connsiteX1281" fmla="*/ 217871 w 421405"/>
                    <a:gd name="connsiteY1281" fmla="*/ 216067 h 608378"/>
                    <a:gd name="connsiteX1282" fmla="*/ 217248 w 421405"/>
                    <a:gd name="connsiteY1282" fmla="*/ 218378 h 608378"/>
                    <a:gd name="connsiteX1283" fmla="*/ 212531 w 421405"/>
                    <a:gd name="connsiteY1283" fmla="*/ 217667 h 608378"/>
                    <a:gd name="connsiteX1284" fmla="*/ 212086 w 421405"/>
                    <a:gd name="connsiteY1284" fmla="*/ 221133 h 608378"/>
                    <a:gd name="connsiteX1285" fmla="*/ 211641 w 421405"/>
                    <a:gd name="connsiteY1285" fmla="*/ 223977 h 608378"/>
                    <a:gd name="connsiteX1286" fmla="*/ 216180 w 421405"/>
                    <a:gd name="connsiteY1286" fmla="*/ 223355 h 608378"/>
                    <a:gd name="connsiteX1287" fmla="*/ 217337 w 421405"/>
                    <a:gd name="connsiteY1287" fmla="*/ 225399 h 608378"/>
                    <a:gd name="connsiteX1288" fmla="*/ 211374 w 421405"/>
                    <a:gd name="connsiteY1288" fmla="*/ 226377 h 608378"/>
                    <a:gd name="connsiteX1289" fmla="*/ 210662 w 421405"/>
                    <a:gd name="connsiteY1289" fmla="*/ 231088 h 608378"/>
                    <a:gd name="connsiteX1290" fmla="*/ 216002 w 421405"/>
                    <a:gd name="connsiteY1290" fmla="*/ 231088 h 608378"/>
                    <a:gd name="connsiteX1291" fmla="*/ 216002 w 421405"/>
                    <a:gd name="connsiteY1291" fmla="*/ 233398 h 608378"/>
                    <a:gd name="connsiteX1292" fmla="*/ 210306 w 421405"/>
                    <a:gd name="connsiteY1292" fmla="*/ 233398 h 608378"/>
                    <a:gd name="connsiteX1293" fmla="*/ 209594 w 421405"/>
                    <a:gd name="connsiteY1293" fmla="*/ 238998 h 608378"/>
                    <a:gd name="connsiteX1294" fmla="*/ 215201 w 421405"/>
                    <a:gd name="connsiteY1294" fmla="*/ 238998 h 608378"/>
                    <a:gd name="connsiteX1295" fmla="*/ 215201 w 421405"/>
                    <a:gd name="connsiteY1295" fmla="*/ 241309 h 608378"/>
                    <a:gd name="connsiteX1296" fmla="*/ 209238 w 421405"/>
                    <a:gd name="connsiteY1296" fmla="*/ 241309 h 608378"/>
                    <a:gd name="connsiteX1297" fmla="*/ 208437 w 421405"/>
                    <a:gd name="connsiteY1297" fmla="*/ 246908 h 608378"/>
                    <a:gd name="connsiteX1298" fmla="*/ 212798 w 421405"/>
                    <a:gd name="connsiteY1298" fmla="*/ 246908 h 608378"/>
                    <a:gd name="connsiteX1299" fmla="*/ 212798 w 421405"/>
                    <a:gd name="connsiteY1299" fmla="*/ 249219 h 608378"/>
                    <a:gd name="connsiteX1300" fmla="*/ 208170 w 421405"/>
                    <a:gd name="connsiteY1300" fmla="*/ 249219 h 608378"/>
                    <a:gd name="connsiteX1301" fmla="*/ 207636 w 421405"/>
                    <a:gd name="connsiteY1301" fmla="*/ 252863 h 608378"/>
                    <a:gd name="connsiteX1302" fmla="*/ 211997 w 421405"/>
                    <a:gd name="connsiteY1302" fmla="*/ 253218 h 608378"/>
                    <a:gd name="connsiteX1303" fmla="*/ 211997 w 421405"/>
                    <a:gd name="connsiteY1303" fmla="*/ 255529 h 608378"/>
                    <a:gd name="connsiteX1304" fmla="*/ 207280 w 421405"/>
                    <a:gd name="connsiteY1304" fmla="*/ 255174 h 608378"/>
                    <a:gd name="connsiteX1305" fmla="*/ 206746 w 421405"/>
                    <a:gd name="connsiteY1305" fmla="*/ 259084 h 608378"/>
                    <a:gd name="connsiteX1306" fmla="*/ 210484 w 421405"/>
                    <a:gd name="connsiteY1306" fmla="*/ 259529 h 608378"/>
                    <a:gd name="connsiteX1307" fmla="*/ 210484 w 421405"/>
                    <a:gd name="connsiteY1307" fmla="*/ 261840 h 608378"/>
                    <a:gd name="connsiteX1308" fmla="*/ 206479 w 421405"/>
                    <a:gd name="connsiteY1308" fmla="*/ 261395 h 608378"/>
                    <a:gd name="connsiteX1309" fmla="*/ 206123 w 421405"/>
                    <a:gd name="connsiteY1309" fmla="*/ 264239 h 608378"/>
                    <a:gd name="connsiteX1310" fmla="*/ 211285 w 421405"/>
                    <a:gd name="connsiteY1310" fmla="*/ 264239 h 608378"/>
                    <a:gd name="connsiteX1311" fmla="*/ 211285 w 421405"/>
                    <a:gd name="connsiteY1311" fmla="*/ 266639 h 608378"/>
                    <a:gd name="connsiteX1312" fmla="*/ 205856 w 421405"/>
                    <a:gd name="connsiteY1312" fmla="*/ 266639 h 608378"/>
                    <a:gd name="connsiteX1313" fmla="*/ 205144 w 421405"/>
                    <a:gd name="connsiteY1313" fmla="*/ 272505 h 608378"/>
                    <a:gd name="connsiteX1314" fmla="*/ 209149 w 421405"/>
                    <a:gd name="connsiteY1314" fmla="*/ 273749 h 608378"/>
                    <a:gd name="connsiteX1315" fmla="*/ 208526 w 421405"/>
                    <a:gd name="connsiteY1315" fmla="*/ 276060 h 608378"/>
                    <a:gd name="connsiteX1316" fmla="*/ 204877 w 421405"/>
                    <a:gd name="connsiteY1316" fmla="*/ 274905 h 608378"/>
                    <a:gd name="connsiteX1317" fmla="*/ 204521 w 421405"/>
                    <a:gd name="connsiteY1317" fmla="*/ 278104 h 608378"/>
                    <a:gd name="connsiteX1318" fmla="*/ 204432 w 421405"/>
                    <a:gd name="connsiteY1318" fmla="*/ 279260 h 608378"/>
                    <a:gd name="connsiteX1319" fmla="*/ 210484 w 421405"/>
                    <a:gd name="connsiteY1319" fmla="*/ 279260 h 608378"/>
                    <a:gd name="connsiteX1320" fmla="*/ 210484 w 421405"/>
                    <a:gd name="connsiteY1320" fmla="*/ 281660 h 608378"/>
                    <a:gd name="connsiteX1321" fmla="*/ 204254 w 421405"/>
                    <a:gd name="connsiteY1321" fmla="*/ 281660 h 608378"/>
                    <a:gd name="connsiteX1322" fmla="*/ 203898 w 421405"/>
                    <a:gd name="connsiteY1322" fmla="*/ 286015 h 608378"/>
                    <a:gd name="connsiteX1323" fmla="*/ 208704 w 421405"/>
                    <a:gd name="connsiteY1323" fmla="*/ 286548 h 608378"/>
                    <a:gd name="connsiteX1324" fmla="*/ 207458 w 421405"/>
                    <a:gd name="connsiteY1324" fmla="*/ 288592 h 608378"/>
                    <a:gd name="connsiteX1325" fmla="*/ 203720 w 421405"/>
                    <a:gd name="connsiteY1325" fmla="*/ 288414 h 608378"/>
                    <a:gd name="connsiteX1326" fmla="*/ 203542 w 421405"/>
                    <a:gd name="connsiteY1326" fmla="*/ 291614 h 608378"/>
                    <a:gd name="connsiteX1327" fmla="*/ 208882 w 421405"/>
                    <a:gd name="connsiteY1327" fmla="*/ 291881 h 608378"/>
                    <a:gd name="connsiteX1328" fmla="*/ 208882 w 421405"/>
                    <a:gd name="connsiteY1328" fmla="*/ 294280 h 608378"/>
                    <a:gd name="connsiteX1329" fmla="*/ 203364 w 421405"/>
                    <a:gd name="connsiteY1329" fmla="*/ 294014 h 608378"/>
                    <a:gd name="connsiteX1330" fmla="*/ 203097 w 421405"/>
                    <a:gd name="connsiteY1330" fmla="*/ 300680 h 608378"/>
                    <a:gd name="connsiteX1331" fmla="*/ 207102 w 421405"/>
                    <a:gd name="connsiteY1331" fmla="*/ 301568 h 608378"/>
                    <a:gd name="connsiteX1332" fmla="*/ 205856 w 421405"/>
                    <a:gd name="connsiteY1332" fmla="*/ 303613 h 608378"/>
                    <a:gd name="connsiteX1333" fmla="*/ 203008 w 421405"/>
                    <a:gd name="connsiteY1333" fmla="*/ 302990 h 608378"/>
                    <a:gd name="connsiteX1334" fmla="*/ 202830 w 421405"/>
                    <a:gd name="connsiteY1334" fmla="*/ 307701 h 608378"/>
                    <a:gd name="connsiteX1335" fmla="*/ 207280 w 421405"/>
                    <a:gd name="connsiteY1335" fmla="*/ 307701 h 608378"/>
                    <a:gd name="connsiteX1336" fmla="*/ 207280 w 421405"/>
                    <a:gd name="connsiteY1336" fmla="*/ 310101 h 608378"/>
                    <a:gd name="connsiteX1337" fmla="*/ 202741 w 421405"/>
                    <a:gd name="connsiteY1337" fmla="*/ 310101 h 608378"/>
                    <a:gd name="connsiteX1338" fmla="*/ 202652 w 421405"/>
                    <a:gd name="connsiteY1338" fmla="*/ 314811 h 608378"/>
                    <a:gd name="connsiteX1339" fmla="*/ 207636 w 421405"/>
                    <a:gd name="connsiteY1339" fmla="*/ 315611 h 608378"/>
                    <a:gd name="connsiteX1340" fmla="*/ 206924 w 421405"/>
                    <a:gd name="connsiteY1340" fmla="*/ 317922 h 608378"/>
                    <a:gd name="connsiteX1341" fmla="*/ 202652 w 421405"/>
                    <a:gd name="connsiteY1341" fmla="*/ 317211 h 608378"/>
                    <a:gd name="connsiteX1342" fmla="*/ 202563 w 421405"/>
                    <a:gd name="connsiteY1342" fmla="*/ 323433 h 608378"/>
                    <a:gd name="connsiteX1343" fmla="*/ 209683 w 421405"/>
                    <a:gd name="connsiteY1343" fmla="*/ 322722 h 608378"/>
                    <a:gd name="connsiteX1344" fmla="*/ 209683 w 421405"/>
                    <a:gd name="connsiteY1344" fmla="*/ 325121 h 608378"/>
                    <a:gd name="connsiteX1345" fmla="*/ 202830 w 421405"/>
                    <a:gd name="connsiteY1345" fmla="*/ 325832 h 608378"/>
                    <a:gd name="connsiteX1346" fmla="*/ 202563 w 421405"/>
                    <a:gd name="connsiteY1346" fmla="*/ 325832 h 608378"/>
                    <a:gd name="connsiteX1347" fmla="*/ 202474 w 421405"/>
                    <a:gd name="connsiteY1347" fmla="*/ 329032 h 608378"/>
                    <a:gd name="connsiteX1348" fmla="*/ 202830 w 421405"/>
                    <a:gd name="connsiteY1348" fmla="*/ 329121 h 608378"/>
                    <a:gd name="connsiteX1349" fmla="*/ 209683 w 421405"/>
                    <a:gd name="connsiteY1349" fmla="*/ 330632 h 608378"/>
                    <a:gd name="connsiteX1350" fmla="*/ 209683 w 421405"/>
                    <a:gd name="connsiteY1350" fmla="*/ 333032 h 608378"/>
                    <a:gd name="connsiteX1351" fmla="*/ 202474 w 421405"/>
                    <a:gd name="connsiteY1351" fmla="*/ 331432 h 608378"/>
                    <a:gd name="connsiteX1352" fmla="*/ 202474 w 421405"/>
                    <a:gd name="connsiteY1352" fmla="*/ 335076 h 608378"/>
                    <a:gd name="connsiteX1353" fmla="*/ 202385 w 421405"/>
                    <a:gd name="connsiteY1353" fmla="*/ 337742 h 608378"/>
                    <a:gd name="connsiteX1354" fmla="*/ 208081 w 421405"/>
                    <a:gd name="connsiteY1354" fmla="*/ 337742 h 608378"/>
                    <a:gd name="connsiteX1355" fmla="*/ 208081 w 421405"/>
                    <a:gd name="connsiteY1355" fmla="*/ 340142 h 608378"/>
                    <a:gd name="connsiteX1356" fmla="*/ 202385 w 421405"/>
                    <a:gd name="connsiteY1356" fmla="*/ 340142 h 608378"/>
                    <a:gd name="connsiteX1357" fmla="*/ 202385 w 421405"/>
                    <a:gd name="connsiteY1357" fmla="*/ 344408 h 608378"/>
                    <a:gd name="connsiteX1358" fmla="*/ 208348 w 421405"/>
                    <a:gd name="connsiteY1358" fmla="*/ 346452 h 608378"/>
                    <a:gd name="connsiteX1359" fmla="*/ 207725 w 421405"/>
                    <a:gd name="connsiteY1359" fmla="*/ 348763 h 608378"/>
                    <a:gd name="connsiteX1360" fmla="*/ 202296 w 421405"/>
                    <a:gd name="connsiteY1360" fmla="*/ 346897 h 608378"/>
                    <a:gd name="connsiteX1361" fmla="*/ 202296 w 421405"/>
                    <a:gd name="connsiteY1361" fmla="*/ 351963 h 608378"/>
                    <a:gd name="connsiteX1362" fmla="*/ 206479 w 421405"/>
                    <a:gd name="connsiteY1362" fmla="*/ 351963 h 608378"/>
                    <a:gd name="connsiteX1363" fmla="*/ 206479 w 421405"/>
                    <a:gd name="connsiteY1363" fmla="*/ 354362 h 608378"/>
                    <a:gd name="connsiteX1364" fmla="*/ 202207 w 421405"/>
                    <a:gd name="connsiteY1364" fmla="*/ 354362 h 608378"/>
                    <a:gd name="connsiteX1365" fmla="*/ 202207 w 421405"/>
                    <a:gd name="connsiteY1365" fmla="*/ 357740 h 608378"/>
                    <a:gd name="connsiteX1366" fmla="*/ 206301 w 421405"/>
                    <a:gd name="connsiteY1366" fmla="*/ 359251 h 608378"/>
                    <a:gd name="connsiteX1367" fmla="*/ 205144 w 421405"/>
                    <a:gd name="connsiteY1367" fmla="*/ 361295 h 608378"/>
                    <a:gd name="connsiteX1368" fmla="*/ 202118 w 421405"/>
                    <a:gd name="connsiteY1368" fmla="*/ 360140 h 608378"/>
                    <a:gd name="connsiteX1369" fmla="*/ 202118 w 421405"/>
                    <a:gd name="connsiteY1369" fmla="*/ 363339 h 608378"/>
                    <a:gd name="connsiteX1370" fmla="*/ 204877 w 421405"/>
                    <a:gd name="connsiteY1370" fmla="*/ 363784 h 608378"/>
                    <a:gd name="connsiteX1371" fmla="*/ 204877 w 421405"/>
                    <a:gd name="connsiteY1371" fmla="*/ 366183 h 608378"/>
                    <a:gd name="connsiteX1372" fmla="*/ 202029 w 421405"/>
                    <a:gd name="connsiteY1372" fmla="*/ 365828 h 608378"/>
                    <a:gd name="connsiteX1373" fmla="*/ 202029 w 421405"/>
                    <a:gd name="connsiteY1373" fmla="*/ 367783 h 608378"/>
                    <a:gd name="connsiteX1374" fmla="*/ 206479 w 421405"/>
                    <a:gd name="connsiteY1374" fmla="*/ 367783 h 608378"/>
                    <a:gd name="connsiteX1375" fmla="*/ 206479 w 421405"/>
                    <a:gd name="connsiteY1375" fmla="*/ 370094 h 608378"/>
                    <a:gd name="connsiteX1376" fmla="*/ 201940 w 421405"/>
                    <a:gd name="connsiteY1376" fmla="*/ 370094 h 608378"/>
                    <a:gd name="connsiteX1377" fmla="*/ 201851 w 421405"/>
                    <a:gd name="connsiteY1377" fmla="*/ 374627 h 608378"/>
                    <a:gd name="connsiteX1378" fmla="*/ 205678 w 421405"/>
                    <a:gd name="connsiteY1378" fmla="*/ 374893 h 608378"/>
                    <a:gd name="connsiteX1379" fmla="*/ 205678 w 421405"/>
                    <a:gd name="connsiteY1379" fmla="*/ 377204 h 608378"/>
                    <a:gd name="connsiteX1380" fmla="*/ 201851 w 421405"/>
                    <a:gd name="connsiteY1380" fmla="*/ 376938 h 608378"/>
                    <a:gd name="connsiteX1381" fmla="*/ 201762 w 421405"/>
                    <a:gd name="connsiteY1381" fmla="*/ 382004 h 608378"/>
                    <a:gd name="connsiteX1382" fmla="*/ 205500 w 421405"/>
                    <a:gd name="connsiteY1382" fmla="*/ 382893 h 608378"/>
                    <a:gd name="connsiteX1383" fmla="*/ 204343 w 421405"/>
                    <a:gd name="connsiteY1383" fmla="*/ 384937 h 608378"/>
                    <a:gd name="connsiteX1384" fmla="*/ 201673 w 421405"/>
                    <a:gd name="connsiteY1384" fmla="*/ 384403 h 608378"/>
                    <a:gd name="connsiteX1385" fmla="*/ 201584 w 421405"/>
                    <a:gd name="connsiteY1385" fmla="*/ 389914 h 608378"/>
                    <a:gd name="connsiteX1386" fmla="*/ 204877 w 421405"/>
                    <a:gd name="connsiteY1386" fmla="*/ 389914 h 608378"/>
                    <a:gd name="connsiteX1387" fmla="*/ 204877 w 421405"/>
                    <a:gd name="connsiteY1387" fmla="*/ 392225 h 608378"/>
                    <a:gd name="connsiteX1388" fmla="*/ 201584 w 421405"/>
                    <a:gd name="connsiteY1388" fmla="*/ 392225 h 608378"/>
                    <a:gd name="connsiteX1389" fmla="*/ 201495 w 421405"/>
                    <a:gd name="connsiteY1389" fmla="*/ 395958 h 608378"/>
                    <a:gd name="connsiteX1390" fmla="*/ 206835 w 421405"/>
                    <a:gd name="connsiteY1390" fmla="*/ 397024 h 608378"/>
                    <a:gd name="connsiteX1391" fmla="*/ 206212 w 421405"/>
                    <a:gd name="connsiteY1391" fmla="*/ 399335 h 608378"/>
                    <a:gd name="connsiteX1392" fmla="*/ 201406 w 421405"/>
                    <a:gd name="connsiteY1392" fmla="*/ 398269 h 608378"/>
                    <a:gd name="connsiteX1393" fmla="*/ 201317 w 421405"/>
                    <a:gd name="connsiteY1393" fmla="*/ 403157 h 608378"/>
                    <a:gd name="connsiteX1394" fmla="*/ 203898 w 421405"/>
                    <a:gd name="connsiteY1394" fmla="*/ 405023 h 608378"/>
                    <a:gd name="connsiteX1395" fmla="*/ 202741 w 421405"/>
                    <a:gd name="connsiteY1395" fmla="*/ 407068 h 608378"/>
                    <a:gd name="connsiteX1396" fmla="*/ 201228 w 421405"/>
                    <a:gd name="connsiteY1396" fmla="*/ 406179 h 608378"/>
                    <a:gd name="connsiteX1397" fmla="*/ 201228 w 421405"/>
                    <a:gd name="connsiteY1397" fmla="*/ 409201 h 608378"/>
                    <a:gd name="connsiteX1398" fmla="*/ 204165 w 421405"/>
                    <a:gd name="connsiteY1398" fmla="*/ 410800 h 608378"/>
                    <a:gd name="connsiteX1399" fmla="*/ 202474 w 421405"/>
                    <a:gd name="connsiteY1399" fmla="*/ 412400 h 608378"/>
                    <a:gd name="connsiteX1400" fmla="*/ 201139 w 421405"/>
                    <a:gd name="connsiteY1400" fmla="*/ 411600 h 608378"/>
                    <a:gd name="connsiteX1401" fmla="*/ 201050 w 421405"/>
                    <a:gd name="connsiteY1401" fmla="*/ 416044 h 608378"/>
                    <a:gd name="connsiteX1402" fmla="*/ 206034 w 421405"/>
                    <a:gd name="connsiteY1402" fmla="*/ 416755 h 608378"/>
                    <a:gd name="connsiteX1403" fmla="*/ 205411 w 421405"/>
                    <a:gd name="connsiteY1403" fmla="*/ 419066 h 608378"/>
                    <a:gd name="connsiteX1404" fmla="*/ 200961 w 421405"/>
                    <a:gd name="connsiteY1404" fmla="*/ 418355 h 608378"/>
                    <a:gd name="connsiteX1405" fmla="*/ 200872 w 421405"/>
                    <a:gd name="connsiteY1405" fmla="*/ 421821 h 608378"/>
                    <a:gd name="connsiteX1406" fmla="*/ 204076 w 421405"/>
                    <a:gd name="connsiteY1406" fmla="*/ 422266 h 608378"/>
                    <a:gd name="connsiteX1407" fmla="*/ 204076 w 421405"/>
                    <a:gd name="connsiteY1407" fmla="*/ 424666 h 608378"/>
                    <a:gd name="connsiteX1408" fmla="*/ 200872 w 421405"/>
                    <a:gd name="connsiteY1408" fmla="*/ 424132 h 608378"/>
                    <a:gd name="connsiteX1409" fmla="*/ 200783 w 421405"/>
                    <a:gd name="connsiteY1409" fmla="*/ 427865 h 608378"/>
                    <a:gd name="connsiteX1410" fmla="*/ 205233 w 421405"/>
                    <a:gd name="connsiteY1410" fmla="*/ 428665 h 608378"/>
                    <a:gd name="connsiteX1411" fmla="*/ 204610 w 421405"/>
                    <a:gd name="connsiteY1411" fmla="*/ 430887 h 608378"/>
                    <a:gd name="connsiteX1412" fmla="*/ 200694 w 421405"/>
                    <a:gd name="connsiteY1412" fmla="*/ 430265 h 608378"/>
                    <a:gd name="connsiteX1413" fmla="*/ 200605 w 421405"/>
                    <a:gd name="connsiteY1413" fmla="*/ 435064 h 608378"/>
                    <a:gd name="connsiteX1414" fmla="*/ 204432 w 421405"/>
                    <a:gd name="connsiteY1414" fmla="*/ 435775 h 608378"/>
                    <a:gd name="connsiteX1415" fmla="*/ 203809 w 421405"/>
                    <a:gd name="connsiteY1415" fmla="*/ 437997 h 608378"/>
                    <a:gd name="connsiteX1416" fmla="*/ 200516 w 421405"/>
                    <a:gd name="connsiteY1416" fmla="*/ 437375 h 608378"/>
                    <a:gd name="connsiteX1417" fmla="*/ 200427 w 421405"/>
                    <a:gd name="connsiteY1417" fmla="*/ 439419 h 608378"/>
                    <a:gd name="connsiteX1418" fmla="*/ 203631 w 421405"/>
                    <a:gd name="connsiteY1418" fmla="*/ 440486 h 608378"/>
                    <a:gd name="connsiteX1419" fmla="*/ 203008 w 421405"/>
                    <a:gd name="connsiteY1419" fmla="*/ 442797 h 608378"/>
                    <a:gd name="connsiteX1420" fmla="*/ 200427 w 421405"/>
                    <a:gd name="connsiteY1420" fmla="*/ 441908 h 608378"/>
                    <a:gd name="connsiteX1421" fmla="*/ 200338 w 421405"/>
                    <a:gd name="connsiteY1421" fmla="*/ 444041 h 608378"/>
                    <a:gd name="connsiteX1422" fmla="*/ 202563 w 421405"/>
                    <a:gd name="connsiteY1422" fmla="*/ 444397 h 608378"/>
                    <a:gd name="connsiteX1423" fmla="*/ 202563 w 421405"/>
                    <a:gd name="connsiteY1423" fmla="*/ 446796 h 608378"/>
                    <a:gd name="connsiteX1424" fmla="*/ 200249 w 421405"/>
                    <a:gd name="connsiteY1424" fmla="*/ 446530 h 608378"/>
                    <a:gd name="connsiteX1425" fmla="*/ 200249 w 421405"/>
                    <a:gd name="connsiteY1425" fmla="*/ 447952 h 608378"/>
                    <a:gd name="connsiteX1426" fmla="*/ 202563 w 421405"/>
                    <a:gd name="connsiteY1426" fmla="*/ 450263 h 608378"/>
                    <a:gd name="connsiteX1427" fmla="*/ 200872 w 421405"/>
                    <a:gd name="connsiteY1427" fmla="*/ 451951 h 608378"/>
                    <a:gd name="connsiteX1428" fmla="*/ 200071 w 421405"/>
                    <a:gd name="connsiteY1428" fmla="*/ 451151 h 608378"/>
                    <a:gd name="connsiteX1429" fmla="*/ 190637 w 421405"/>
                    <a:gd name="connsiteY1429" fmla="*/ 450707 h 608378"/>
                    <a:gd name="connsiteX1430" fmla="*/ 192506 w 421405"/>
                    <a:gd name="connsiteY1430" fmla="*/ 369827 h 608378"/>
                    <a:gd name="connsiteX1431" fmla="*/ 193841 w 421405"/>
                    <a:gd name="connsiteY1431" fmla="*/ 291703 h 608378"/>
                    <a:gd name="connsiteX1432" fmla="*/ 207013 w 421405"/>
                    <a:gd name="connsiteY1432" fmla="*/ 179182 h 608378"/>
                    <a:gd name="connsiteX1433" fmla="*/ 205856 w 421405"/>
                    <a:gd name="connsiteY1433" fmla="*/ 122744 h 608378"/>
                    <a:gd name="connsiteX1434" fmla="*/ 204966 w 421405"/>
                    <a:gd name="connsiteY1434" fmla="*/ 74217 h 608378"/>
                    <a:gd name="connsiteX1435" fmla="*/ 171592 w 421405"/>
                    <a:gd name="connsiteY1435" fmla="*/ 9157 h 608378"/>
                    <a:gd name="connsiteX1436" fmla="*/ 175608 w 421405"/>
                    <a:gd name="connsiteY1436" fmla="*/ 203 h 608378"/>
                    <a:gd name="connsiteX1437" fmla="*/ 200516 w 421405"/>
                    <a:gd name="connsiteY1437" fmla="*/ 12801 h 608378"/>
                    <a:gd name="connsiteX1438" fmla="*/ 257564 w 421405"/>
                    <a:gd name="connsiteY1438" fmla="*/ 13601 h 608378"/>
                    <a:gd name="connsiteX1439" fmla="*/ 266909 w 421405"/>
                    <a:gd name="connsiteY1439" fmla="*/ 22845 h 608378"/>
                    <a:gd name="connsiteX1440" fmla="*/ 350745 w 421405"/>
                    <a:gd name="connsiteY1440" fmla="*/ 70217 h 608378"/>
                    <a:gd name="connsiteX1441" fmla="*/ 360712 w 421405"/>
                    <a:gd name="connsiteY1441" fmla="*/ 71728 h 608378"/>
                    <a:gd name="connsiteX1442" fmla="*/ 370947 w 421405"/>
                    <a:gd name="connsiteY1442" fmla="*/ 77772 h 608378"/>
                    <a:gd name="connsiteX1443" fmla="*/ 388124 w 421405"/>
                    <a:gd name="connsiteY1443" fmla="*/ 91637 h 608378"/>
                    <a:gd name="connsiteX1444" fmla="*/ 412153 w 421405"/>
                    <a:gd name="connsiteY1444" fmla="*/ 127366 h 608378"/>
                    <a:gd name="connsiteX1445" fmla="*/ 416514 w 421405"/>
                    <a:gd name="connsiteY1445" fmla="*/ 216067 h 608378"/>
                    <a:gd name="connsiteX1446" fmla="*/ 376999 w 421405"/>
                    <a:gd name="connsiteY1446" fmla="*/ 307168 h 608378"/>
                    <a:gd name="connsiteX1447" fmla="*/ 317637 w 421405"/>
                    <a:gd name="connsiteY1447" fmla="*/ 399868 h 608378"/>
                    <a:gd name="connsiteX1448" fmla="*/ 223745 w 421405"/>
                    <a:gd name="connsiteY1448" fmla="*/ 562161 h 608378"/>
                    <a:gd name="connsiteX1449" fmla="*/ 223656 w 421405"/>
                    <a:gd name="connsiteY1449" fmla="*/ 562428 h 608378"/>
                    <a:gd name="connsiteX1450" fmla="*/ 224457 w 421405"/>
                    <a:gd name="connsiteY1450" fmla="*/ 565005 h 608378"/>
                    <a:gd name="connsiteX1451" fmla="*/ 223834 w 421405"/>
                    <a:gd name="connsiteY1451" fmla="*/ 583136 h 608378"/>
                    <a:gd name="connsiteX1452" fmla="*/ 223656 w 421405"/>
                    <a:gd name="connsiteY1452" fmla="*/ 583936 h 608378"/>
                    <a:gd name="connsiteX1453" fmla="*/ 200872 w 421405"/>
                    <a:gd name="connsiteY1453" fmla="*/ 608378 h 608378"/>
                    <a:gd name="connsiteX1454" fmla="*/ 176309 w 421405"/>
                    <a:gd name="connsiteY1454" fmla="*/ 593802 h 608378"/>
                    <a:gd name="connsiteX1455" fmla="*/ 178356 w 421405"/>
                    <a:gd name="connsiteY1455" fmla="*/ 564916 h 608378"/>
                    <a:gd name="connsiteX1456" fmla="*/ 179068 w 421405"/>
                    <a:gd name="connsiteY1456" fmla="*/ 563672 h 608378"/>
                    <a:gd name="connsiteX1457" fmla="*/ 178979 w 421405"/>
                    <a:gd name="connsiteY1457" fmla="*/ 563316 h 608378"/>
                    <a:gd name="connsiteX1458" fmla="*/ 83306 w 421405"/>
                    <a:gd name="connsiteY1458" fmla="*/ 367783 h 608378"/>
                    <a:gd name="connsiteX1459" fmla="*/ 33111 w 421405"/>
                    <a:gd name="connsiteY1459" fmla="*/ 289392 h 608378"/>
                    <a:gd name="connsiteX1460" fmla="*/ 1784 w 421405"/>
                    <a:gd name="connsiteY1460" fmla="*/ 203713 h 608378"/>
                    <a:gd name="connsiteX1461" fmla="*/ 53314 w 421405"/>
                    <a:gd name="connsiteY1461" fmla="*/ 56174 h 608378"/>
                    <a:gd name="connsiteX1462" fmla="*/ 79123 w 421405"/>
                    <a:gd name="connsiteY1462" fmla="*/ 25511 h 608378"/>
                    <a:gd name="connsiteX1463" fmla="*/ 138396 w 421405"/>
                    <a:gd name="connsiteY1463" fmla="*/ 11824 h 608378"/>
                    <a:gd name="connsiteX1464" fmla="*/ 147028 w 421405"/>
                    <a:gd name="connsiteY1464" fmla="*/ 6135 h 608378"/>
                    <a:gd name="connsiteX1465" fmla="*/ 175608 w 421405"/>
                    <a:gd name="connsiteY1465" fmla="*/ 203 h 60837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  <a:cxn ang="0">
                      <a:pos x="connsiteX69" y="connsiteY69"/>
                    </a:cxn>
                    <a:cxn ang="0">
                      <a:pos x="connsiteX70" y="connsiteY70"/>
                    </a:cxn>
                    <a:cxn ang="0">
                      <a:pos x="connsiteX71" y="connsiteY71"/>
                    </a:cxn>
                    <a:cxn ang="0">
                      <a:pos x="connsiteX72" y="connsiteY72"/>
                    </a:cxn>
                    <a:cxn ang="0">
                      <a:pos x="connsiteX73" y="connsiteY73"/>
                    </a:cxn>
                    <a:cxn ang="0">
                      <a:pos x="connsiteX74" y="connsiteY74"/>
                    </a:cxn>
                    <a:cxn ang="0">
                      <a:pos x="connsiteX75" y="connsiteY75"/>
                    </a:cxn>
                    <a:cxn ang="0">
                      <a:pos x="connsiteX76" y="connsiteY76"/>
                    </a:cxn>
                    <a:cxn ang="0">
                      <a:pos x="connsiteX77" y="connsiteY77"/>
                    </a:cxn>
                    <a:cxn ang="0">
                      <a:pos x="connsiteX78" y="connsiteY78"/>
                    </a:cxn>
                    <a:cxn ang="0">
                      <a:pos x="connsiteX79" y="connsiteY79"/>
                    </a:cxn>
                    <a:cxn ang="0">
                      <a:pos x="connsiteX80" y="connsiteY80"/>
                    </a:cxn>
                    <a:cxn ang="0">
                      <a:pos x="connsiteX81" y="connsiteY81"/>
                    </a:cxn>
                    <a:cxn ang="0">
                      <a:pos x="connsiteX82" y="connsiteY82"/>
                    </a:cxn>
                    <a:cxn ang="0">
                      <a:pos x="connsiteX83" y="connsiteY83"/>
                    </a:cxn>
                    <a:cxn ang="0">
                      <a:pos x="connsiteX84" y="connsiteY84"/>
                    </a:cxn>
                    <a:cxn ang="0">
                      <a:pos x="connsiteX85" y="connsiteY85"/>
                    </a:cxn>
                    <a:cxn ang="0">
                      <a:pos x="connsiteX86" y="connsiteY86"/>
                    </a:cxn>
                    <a:cxn ang="0">
                      <a:pos x="connsiteX87" y="connsiteY87"/>
                    </a:cxn>
                    <a:cxn ang="0">
                      <a:pos x="connsiteX88" y="connsiteY88"/>
                    </a:cxn>
                    <a:cxn ang="0">
                      <a:pos x="connsiteX89" y="connsiteY89"/>
                    </a:cxn>
                    <a:cxn ang="0">
                      <a:pos x="connsiteX90" y="connsiteY90"/>
                    </a:cxn>
                    <a:cxn ang="0">
                      <a:pos x="connsiteX91" y="connsiteY91"/>
                    </a:cxn>
                    <a:cxn ang="0">
                      <a:pos x="connsiteX92" y="connsiteY92"/>
                    </a:cxn>
                    <a:cxn ang="0">
                      <a:pos x="connsiteX93" y="connsiteY93"/>
                    </a:cxn>
                    <a:cxn ang="0">
                      <a:pos x="connsiteX94" y="connsiteY94"/>
                    </a:cxn>
                    <a:cxn ang="0">
                      <a:pos x="connsiteX95" y="connsiteY95"/>
                    </a:cxn>
                    <a:cxn ang="0">
                      <a:pos x="connsiteX96" y="connsiteY96"/>
                    </a:cxn>
                    <a:cxn ang="0">
                      <a:pos x="connsiteX97" y="connsiteY97"/>
                    </a:cxn>
                    <a:cxn ang="0">
                      <a:pos x="connsiteX98" y="connsiteY98"/>
                    </a:cxn>
                    <a:cxn ang="0">
                      <a:pos x="connsiteX99" y="connsiteY99"/>
                    </a:cxn>
                    <a:cxn ang="0">
                      <a:pos x="connsiteX100" y="connsiteY100"/>
                    </a:cxn>
                    <a:cxn ang="0">
                      <a:pos x="connsiteX101" y="connsiteY101"/>
                    </a:cxn>
                    <a:cxn ang="0">
                      <a:pos x="connsiteX102" y="connsiteY102"/>
                    </a:cxn>
                    <a:cxn ang="0">
                      <a:pos x="connsiteX103" y="connsiteY103"/>
                    </a:cxn>
                    <a:cxn ang="0">
                      <a:pos x="connsiteX104" y="connsiteY104"/>
                    </a:cxn>
                    <a:cxn ang="0">
                      <a:pos x="connsiteX105" y="connsiteY105"/>
                    </a:cxn>
                    <a:cxn ang="0">
                      <a:pos x="connsiteX106" y="connsiteY106"/>
                    </a:cxn>
                    <a:cxn ang="0">
                      <a:pos x="connsiteX107" y="connsiteY107"/>
                    </a:cxn>
                    <a:cxn ang="0">
                      <a:pos x="connsiteX108" y="connsiteY108"/>
                    </a:cxn>
                    <a:cxn ang="0">
                      <a:pos x="connsiteX109" y="connsiteY109"/>
                    </a:cxn>
                    <a:cxn ang="0">
                      <a:pos x="connsiteX110" y="connsiteY110"/>
                    </a:cxn>
                    <a:cxn ang="0">
                      <a:pos x="connsiteX111" y="connsiteY111"/>
                    </a:cxn>
                    <a:cxn ang="0">
                      <a:pos x="connsiteX112" y="connsiteY112"/>
                    </a:cxn>
                    <a:cxn ang="0">
                      <a:pos x="connsiteX113" y="connsiteY113"/>
                    </a:cxn>
                    <a:cxn ang="0">
                      <a:pos x="connsiteX114" y="connsiteY114"/>
                    </a:cxn>
                    <a:cxn ang="0">
                      <a:pos x="connsiteX115" y="connsiteY115"/>
                    </a:cxn>
                    <a:cxn ang="0">
                      <a:pos x="connsiteX116" y="connsiteY116"/>
                    </a:cxn>
                    <a:cxn ang="0">
                      <a:pos x="connsiteX117" y="connsiteY117"/>
                    </a:cxn>
                    <a:cxn ang="0">
                      <a:pos x="connsiteX118" y="connsiteY118"/>
                    </a:cxn>
                    <a:cxn ang="0">
                      <a:pos x="connsiteX119" y="connsiteY119"/>
                    </a:cxn>
                    <a:cxn ang="0">
                      <a:pos x="connsiteX120" y="connsiteY120"/>
                    </a:cxn>
                    <a:cxn ang="0">
                      <a:pos x="connsiteX121" y="connsiteY121"/>
                    </a:cxn>
                    <a:cxn ang="0">
                      <a:pos x="connsiteX122" y="connsiteY122"/>
                    </a:cxn>
                    <a:cxn ang="0">
                      <a:pos x="connsiteX123" y="connsiteY123"/>
                    </a:cxn>
                    <a:cxn ang="0">
                      <a:pos x="connsiteX124" y="connsiteY124"/>
                    </a:cxn>
                    <a:cxn ang="0">
                      <a:pos x="connsiteX125" y="connsiteY125"/>
                    </a:cxn>
                    <a:cxn ang="0">
                      <a:pos x="connsiteX126" y="connsiteY126"/>
                    </a:cxn>
                    <a:cxn ang="0">
                      <a:pos x="connsiteX127" y="connsiteY127"/>
                    </a:cxn>
                    <a:cxn ang="0">
                      <a:pos x="connsiteX128" y="connsiteY128"/>
                    </a:cxn>
                    <a:cxn ang="0">
                      <a:pos x="connsiteX129" y="connsiteY129"/>
                    </a:cxn>
                    <a:cxn ang="0">
                      <a:pos x="connsiteX130" y="connsiteY130"/>
                    </a:cxn>
                    <a:cxn ang="0">
                      <a:pos x="connsiteX131" y="connsiteY131"/>
                    </a:cxn>
                    <a:cxn ang="0">
                      <a:pos x="connsiteX132" y="connsiteY132"/>
                    </a:cxn>
                    <a:cxn ang="0">
                      <a:pos x="connsiteX133" y="connsiteY133"/>
                    </a:cxn>
                    <a:cxn ang="0">
                      <a:pos x="connsiteX134" y="connsiteY134"/>
                    </a:cxn>
                    <a:cxn ang="0">
                      <a:pos x="connsiteX135" y="connsiteY135"/>
                    </a:cxn>
                    <a:cxn ang="0">
                      <a:pos x="connsiteX136" y="connsiteY136"/>
                    </a:cxn>
                    <a:cxn ang="0">
                      <a:pos x="connsiteX137" y="connsiteY137"/>
                    </a:cxn>
                    <a:cxn ang="0">
                      <a:pos x="connsiteX138" y="connsiteY138"/>
                    </a:cxn>
                    <a:cxn ang="0">
                      <a:pos x="connsiteX139" y="connsiteY139"/>
                    </a:cxn>
                    <a:cxn ang="0">
                      <a:pos x="connsiteX140" y="connsiteY140"/>
                    </a:cxn>
                    <a:cxn ang="0">
                      <a:pos x="connsiteX141" y="connsiteY141"/>
                    </a:cxn>
                    <a:cxn ang="0">
                      <a:pos x="connsiteX142" y="connsiteY142"/>
                    </a:cxn>
                    <a:cxn ang="0">
                      <a:pos x="connsiteX143" y="connsiteY143"/>
                    </a:cxn>
                    <a:cxn ang="0">
                      <a:pos x="connsiteX144" y="connsiteY144"/>
                    </a:cxn>
                    <a:cxn ang="0">
                      <a:pos x="connsiteX145" y="connsiteY145"/>
                    </a:cxn>
                    <a:cxn ang="0">
                      <a:pos x="connsiteX146" y="connsiteY146"/>
                    </a:cxn>
                    <a:cxn ang="0">
                      <a:pos x="connsiteX147" y="connsiteY147"/>
                    </a:cxn>
                    <a:cxn ang="0">
                      <a:pos x="connsiteX148" y="connsiteY148"/>
                    </a:cxn>
                    <a:cxn ang="0">
                      <a:pos x="connsiteX149" y="connsiteY149"/>
                    </a:cxn>
                    <a:cxn ang="0">
                      <a:pos x="connsiteX150" y="connsiteY150"/>
                    </a:cxn>
                    <a:cxn ang="0">
                      <a:pos x="connsiteX151" y="connsiteY151"/>
                    </a:cxn>
                    <a:cxn ang="0">
                      <a:pos x="connsiteX152" y="connsiteY152"/>
                    </a:cxn>
                    <a:cxn ang="0">
                      <a:pos x="connsiteX153" y="connsiteY153"/>
                    </a:cxn>
                    <a:cxn ang="0">
                      <a:pos x="connsiteX154" y="connsiteY154"/>
                    </a:cxn>
                    <a:cxn ang="0">
                      <a:pos x="connsiteX155" y="connsiteY155"/>
                    </a:cxn>
                    <a:cxn ang="0">
                      <a:pos x="connsiteX156" y="connsiteY156"/>
                    </a:cxn>
                    <a:cxn ang="0">
                      <a:pos x="connsiteX157" y="connsiteY157"/>
                    </a:cxn>
                    <a:cxn ang="0">
                      <a:pos x="connsiteX158" y="connsiteY158"/>
                    </a:cxn>
                    <a:cxn ang="0">
                      <a:pos x="connsiteX159" y="connsiteY159"/>
                    </a:cxn>
                    <a:cxn ang="0">
                      <a:pos x="connsiteX160" y="connsiteY160"/>
                    </a:cxn>
                    <a:cxn ang="0">
                      <a:pos x="connsiteX161" y="connsiteY161"/>
                    </a:cxn>
                    <a:cxn ang="0">
                      <a:pos x="connsiteX162" y="connsiteY162"/>
                    </a:cxn>
                    <a:cxn ang="0">
                      <a:pos x="connsiteX163" y="connsiteY163"/>
                    </a:cxn>
                    <a:cxn ang="0">
                      <a:pos x="connsiteX164" y="connsiteY164"/>
                    </a:cxn>
                    <a:cxn ang="0">
                      <a:pos x="connsiteX165" y="connsiteY165"/>
                    </a:cxn>
                    <a:cxn ang="0">
                      <a:pos x="connsiteX166" y="connsiteY166"/>
                    </a:cxn>
                    <a:cxn ang="0">
                      <a:pos x="connsiteX167" y="connsiteY167"/>
                    </a:cxn>
                    <a:cxn ang="0">
                      <a:pos x="connsiteX168" y="connsiteY168"/>
                    </a:cxn>
                    <a:cxn ang="0">
                      <a:pos x="connsiteX169" y="connsiteY169"/>
                    </a:cxn>
                    <a:cxn ang="0">
                      <a:pos x="connsiteX170" y="connsiteY170"/>
                    </a:cxn>
                    <a:cxn ang="0">
                      <a:pos x="connsiteX171" y="connsiteY171"/>
                    </a:cxn>
                    <a:cxn ang="0">
                      <a:pos x="connsiteX172" y="connsiteY172"/>
                    </a:cxn>
                    <a:cxn ang="0">
                      <a:pos x="connsiteX173" y="connsiteY173"/>
                    </a:cxn>
                    <a:cxn ang="0">
                      <a:pos x="connsiteX174" y="connsiteY174"/>
                    </a:cxn>
                    <a:cxn ang="0">
                      <a:pos x="connsiteX175" y="connsiteY175"/>
                    </a:cxn>
                    <a:cxn ang="0">
                      <a:pos x="connsiteX176" y="connsiteY176"/>
                    </a:cxn>
                    <a:cxn ang="0">
                      <a:pos x="connsiteX177" y="connsiteY177"/>
                    </a:cxn>
                    <a:cxn ang="0">
                      <a:pos x="connsiteX178" y="connsiteY178"/>
                    </a:cxn>
                    <a:cxn ang="0">
                      <a:pos x="connsiteX179" y="connsiteY179"/>
                    </a:cxn>
                    <a:cxn ang="0">
                      <a:pos x="connsiteX180" y="connsiteY180"/>
                    </a:cxn>
                    <a:cxn ang="0">
                      <a:pos x="connsiteX181" y="connsiteY181"/>
                    </a:cxn>
                    <a:cxn ang="0">
                      <a:pos x="connsiteX182" y="connsiteY182"/>
                    </a:cxn>
                    <a:cxn ang="0">
                      <a:pos x="connsiteX183" y="connsiteY183"/>
                    </a:cxn>
                    <a:cxn ang="0">
                      <a:pos x="connsiteX184" y="connsiteY184"/>
                    </a:cxn>
                    <a:cxn ang="0">
                      <a:pos x="connsiteX185" y="connsiteY185"/>
                    </a:cxn>
                    <a:cxn ang="0">
                      <a:pos x="connsiteX186" y="connsiteY186"/>
                    </a:cxn>
                    <a:cxn ang="0">
                      <a:pos x="connsiteX187" y="connsiteY187"/>
                    </a:cxn>
                    <a:cxn ang="0">
                      <a:pos x="connsiteX188" y="connsiteY188"/>
                    </a:cxn>
                    <a:cxn ang="0">
                      <a:pos x="connsiteX189" y="connsiteY189"/>
                    </a:cxn>
                    <a:cxn ang="0">
                      <a:pos x="connsiteX190" y="connsiteY190"/>
                    </a:cxn>
                    <a:cxn ang="0">
                      <a:pos x="connsiteX191" y="connsiteY191"/>
                    </a:cxn>
                    <a:cxn ang="0">
                      <a:pos x="connsiteX192" y="connsiteY192"/>
                    </a:cxn>
                    <a:cxn ang="0">
                      <a:pos x="connsiteX193" y="connsiteY193"/>
                    </a:cxn>
                    <a:cxn ang="0">
                      <a:pos x="connsiteX194" y="connsiteY194"/>
                    </a:cxn>
                    <a:cxn ang="0">
                      <a:pos x="connsiteX195" y="connsiteY195"/>
                    </a:cxn>
                    <a:cxn ang="0">
                      <a:pos x="connsiteX196" y="connsiteY196"/>
                    </a:cxn>
                    <a:cxn ang="0">
                      <a:pos x="connsiteX197" y="connsiteY197"/>
                    </a:cxn>
                    <a:cxn ang="0">
                      <a:pos x="connsiteX198" y="connsiteY198"/>
                    </a:cxn>
                    <a:cxn ang="0">
                      <a:pos x="connsiteX199" y="connsiteY199"/>
                    </a:cxn>
                    <a:cxn ang="0">
                      <a:pos x="connsiteX200" y="connsiteY200"/>
                    </a:cxn>
                    <a:cxn ang="0">
                      <a:pos x="connsiteX201" y="connsiteY201"/>
                    </a:cxn>
                    <a:cxn ang="0">
                      <a:pos x="connsiteX202" y="connsiteY202"/>
                    </a:cxn>
                    <a:cxn ang="0">
                      <a:pos x="connsiteX203" y="connsiteY203"/>
                    </a:cxn>
                    <a:cxn ang="0">
                      <a:pos x="connsiteX204" y="connsiteY204"/>
                    </a:cxn>
                    <a:cxn ang="0">
                      <a:pos x="connsiteX205" y="connsiteY205"/>
                    </a:cxn>
                    <a:cxn ang="0">
                      <a:pos x="connsiteX206" y="connsiteY206"/>
                    </a:cxn>
                    <a:cxn ang="0">
                      <a:pos x="connsiteX207" y="connsiteY207"/>
                    </a:cxn>
                    <a:cxn ang="0">
                      <a:pos x="connsiteX208" y="connsiteY208"/>
                    </a:cxn>
                    <a:cxn ang="0">
                      <a:pos x="connsiteX209" y="connsiteY209"/>
                    </a:cxn>
                    <a:cxn ang="0">
                      <a:pos x="connsiteX210" y="connsiteY210"/>
                    </a:cxn>
                    <a:cxn ang="0">
                      <a:pos x="connsiteX211" y="connsiteY211"/>
                    </a:cxn>
                    <a:cxn ang="0">
                      <a:pos x="connsiteX212" y="connsiteY212"/>
                    </a:cxn>
                    <a:cxn ang="0">
                      <a:pos x="connsiteX213" y="connsiteY213"/>
                    </a:cxn>
                    <a:cxn ang="0">
                      <a:pos x="connsiteX214" y="connsiteY214"/>
                    </a:cxn>
                    <a:cxn ang="0">
                      <a:pos x="connsiteX215" y="connsiteY215"/>
                    </a:cxn>
                    <a:cxn ang="0">
                      <a:pos x="connsiteX216" y="connsiteY216"/>
                    </a:cxn>
                    <a:cxn ang="0">
                      <a:pos x="connsiteX217" y="connsiteY217"/>
                    </a:cxn>
                    <a:cxn ang="0">
                      <a:pos x="connsiteX218" y="connsiteY218"/>
                    </a:cxn>
                    <a:cxn ang="0">
                      <a:pos x="connsiteX219" y="connsiteY219"/>
                    </a:cxn>
                    <a:cxn ang="0">
                      <a:pos x="connsiteX220" y="connsiteY220"/>
                    </a:cxn>
                    <a:cxn ang="0">
                      <a:pos x="connsiteX221" y="connsiteY221"/>
                    </a:cxn>
                    <a:cxn ang="0">
                      <a:pos x="connsiteX222" y="connsiteY222"/>
                    </a:cxn>
                    <a:cxn ang="0">
                      <a:pos x="connsiteX223" y="connsiteY223"/>
                    </a:cxn>
                    <a:cxn ang="0">
                      <a:pos x="connsiteX224" y="connsiteY224"/>
                    </a:cxn>
                    <a:cxn ang="0">
                      <a:pos x="connsiteX225" y="connsiteY225"/>
                    </a:cxn>
                    <a:cxn ang="0">
                      <a:pos x="connsiteX226" y="connsiteY226"/>
                    </a:cxn>
                    <a:cxn ang="0">
                      <a:pos x="connsiteX227" y="connsiteY227"/>
                    </a:cxn>
                    <a:cxn ang="0">
                      <a:pos x="connsiteX228" y="connsiteY228"/>
                    </a:cxn>
                    <a:cxn ang="0">
                      <a:pos x="connsiteX229" y="connsiteY229"/>
                    </a:cxn>
                    <a:cxn ang="0">
                      <a:pos x="connsiteX230" y="connsiteY230"/>
                    </a:cxn>
                    <a:cxn ang="0">
                      <a:pos x="connsiteX231" y="connsiteY231"/>
                    </a:cxn>
                    <a:cxn ang="0">
                      <a:pos x="connsiteX232" y="connsiteY232"/>
                    </a:cxn>
                    <a:cxn ang="0">
                      <a:pos x="connsiteX233" y="connsiteY233"/>
                    </a:cxn>
                    <a:cxn ang="0">
                      <a:pos x="connsiteX234" y="connsiteY234"/>
                    </a:cxn>
                    <a:cxn ang="0">
                      <a:pos x="connsiteX235" y="connsiteY235"/>
                    </a:cxn>
                    <a:cxn ang="0">
                      <a:pos x="connsiteX236" y="connsiteY236"/>
                    </a:cxn>
                    <a:cxn ang="0">
                      <a:pos x="connsiteX237" y="connsiteY237"/>
                    </a:cxn>
                    <a:cxn ang="0">
                      <a:pos x="connsiteX238" y="connsiteY238"/>
                    </a:cxn>
                    <a:cxn ang="0">
                      <a:pos x="connsiteX239" y="connsiteY239"/>
                    </a:cxn>
                    <a:cxn ang="0">
                      <a:pos x="connsiteX240" y="connsiteY240"/>
                    </a:cxn>
                    <a:cxn ang="0">
                      <a:pos x="connsiteX241" y="connsiteY241"/>
                    </a:cxn>
                    <a:cxn ang="0">
                      <a:pos x="connsiteX242" y="connsiteY242"/>
                    </a:cxn>
                    <a:cxn ang="0">
                      <a:pos x="connsiteX243" y="connsiteY243"/>
                    </a:cxn>
                    <a:cxn ang="0">
                      <a:pos x="connsiteX244" y="connsiteY244"/>
                    </a:cxn>
                    <a:cxn ang="0">
                      <a:pos x="connsiteX245" y="connsiteY245"/>
                    </a:cxn>
                    <a:cxn ang="0">
                      <a:pos x="connsiteX246" y="connsiteY246"/>
                    </a:cxn>
                    <a:cxn ang="0">
                      <a:pos x="connsiteX247" y="connsiteY247"/>
                    </a:cxn>
                    <a:cxn ang="0">
                      <a:pos x="connsiteX248" y="connsiteY248"/>
                    </a:cxn>
                    <a:cxn ang="0">
                      <a:pos x="connsiteX249" y="connsiteY249"/>
                    </a:cxn>
                    <a:cxn ang="0">
                      <a:pos x="connsiteX250" y="connsiteY250"/>
                    </a:cxn>
                    <a:cxn ang="0">
                      <a:pos x="connsiteX251" y="connsiteY251"/>
                    </a:cxn>
                    <a:cxn ang="0">
                      <a:pos x="connsiteX252" y="connsiteY252"/>
                    </a:cxn>
                    <a:cxn ang="0">
                      <a:pos x="connsiteX253" y="connsiteY253"/>
                    </a:cxn>
                    <a:cxn ang="0">
                      <a:pos x="connsiteX254" y="connsiteY254"/>
                    </a:cxn>
                    <a:cxn ang="0">
                      <a:pos x="connsiteX255" y="connsiteY255"/>
                    </a:cxn>
                    <a:cxn ang="0">
                      <a:pos x="connsiteX256" y="connsiteY256"/>
                    </a:cxn>
                    <a:cxn ang="0">
                      <a:pos x="connsiteX257" y="connsiteY257"/>
                    </a:cxn>
                    <a:cxn ang="0">
                      <a:pos x="connsiteX258" y="connsiteY258"/>
                    </a:cxn>
                    <a:cxn ang="0">
                      <a:pos x="connsiteX259" y="connsiteY259"/>
                    </a:cxn>
                    <a:cxn ang="0">
                      <a:pos x="connsiteX260" y="connsiteY260"/>
                    </a:cxn>
                    <a:cxn ang="0">
                      <a:pos x="connsiteX261" y="connsiteY261"/>
                    </a:cxn>
                    <a:cxn ang="0">
                      <a:pos x="connsiteX262" y="connsiteY262"/>
                    </a:cxn>
                    <a:cxn ang="0">
                      <a:pos x="connsiteX263" y="connsiteY263"/>
                    </a:cxn>
                    <a:cxn ang="0">
                      <a:pos x="connsiteX264" y="connsiteY264"/>
                    </a:cxn>
                    <a:cxn ang="0">
                      <a:pos x="connsiteX265" y="connsiteY265"/>
                    </a:cxn>
                    <a:cxn ang="0">
                      <a:pos x="connsiteX266" y="connsiteY266"/>
                    </a:cxn>
                    <a:cxn ang="0">
                      <a:pos x="connsiteX267" y="connsiteY267"/>
                    </a:cxn>
                    <a:cxn ang="0">
                      <a:pos x="connsiteX268" y="connsiteY268"/>
                    </a:cxn>
                    <a:cxn ang="0">
                      <a:pos x="connsiteX269" y="connsiteY269"/>
                    </a:cxn>
                    <a:cxn ang="0">
                      <a:pos x="connsiteX270" y="connsiteY270"/>
                    </a:cxn>
                    <a:cxn ang="0">
                      <a:pos x="connsiteX271" y="connsiteY271"/>
                    </a:cxn>
                    <a:cxn ang="0">
                      <a:pos x="connsiteX272" y="connsiteY272"/>
                    </a:cxn>
                    <a:cxn ang="0">
                      <a:pos x="connsiteX273" y="connsiteY273"/>
                    </a:cxn>
                    <a:cxn ang="0">
                      <a:pos x="connsiteX274" y="connsiteY274"/>
                    </a:cxn>
                    <a:cxn ang="0">
                      <a:pos x="connsiteX275" y="connsiteY275"/>
                    </a:cxn>
                    <a:cxn ang="0">
                      <a:pos x="connsiteX276" y="connsiteY276"/>
                    </a:cxn>
                    <a:cxn ang="0">
                      <a:pos x="connsiteX277" y="connsiteY277"/>
                    </a:cxn>
                    <a:cxn ang="0">
                      <a:pos x="connsiteX278" y="connsiteY278"/>
                    </a:cxn>
                    <a:cxn ang="0">
                      <a:pos x="connsiteX279" y="connsiteY279"/>
                    </a:cxn>
                    <a:cxn ang="0">
                      <a:pos x="connsiteX280" y="connsiteY280"/>
                    </a:cxn>
                    <a:cxn ang="0">
                      <a:pos x="connsiteX281" y="connsiteY281"/>
                    </a:cxn>
                    <a:cxn ang="0">
                      <a:pos x="connsiteX282" y="connsiteY282"/>
                    </a:cxn>
                    <a:cxn ang="0">
                      <a:pos x="connsiteX283" y="connsiteY283"/>
                    </a:cxn>
                    <a:cxn ang="0">
                      <a:pos x="connsiteX284" y="connsiteY284"/>
                    </a:cxn>
                    <a:cxn ang="0">
                      <a:pos x="connsiteX285" y="connsiteY285"/>
                    </a:cxn>
                    <a:cxn ang="0">
                      <a:pos x="connsiteX286" y="connsiteY286"/>
                    </a:cxn>
                    <a:cxn ang="0">
                      <a:pos x="connsiteX287" y="connsiteY287"/>
                    </a:cxn>
                    <a:cxn ang="0">
                      <a:pos x="connsiteX288" y="connsiteY288"/>
                    </a:cxn>
                    <a:cxn ang="0">
                      <a:pos x="connsiteX289" y="connsiteY289"/>
                    </a:cxn>
                    <a:cxn ang="0">
                      <a:pos x="connsiteX290" y="connsiteY290"/>
                    </a:cxn>
                    <a:cxn ang="0">
                      <a:pos x="connsiteX291" y="connsiteY291"/>
                    </a:cxn>
                    <a:cxn ang="0">
                      <a:pos x="connsiteX292" y="connsiteY292"/>
                    </a:cxn>
                    <a:cxn ang="0">
                      <a:pos x="connsiteX293" y="connsiteY293"/>
                    </a:cxn>
                    <a:cxn ang="0">
                      <a:pos x="connsiteX294" y="connsiteY294"/>
                    </a:cxn>
                    <a:cxn ang="0">
                      <a:pos x="connsiteX295" y="connsiteY295"/>
                    </a:cxn>
                    <a:cxn ang="0">
                      <a:pos x="connsiteX296" y="connsiteY296"/>
                    </a:cxn>
                    <a:cxn ang="0">
                      <a:pos x="connsiteX297" y="connsiteY297"/>
                    </a:cxn>
                    <a:cxn ang="0">
                      <a:pos x="connsiteX298" y="connsiteY298"/>
                    </a:cxn>
                    <a:cxn ang="0">
                      <a:pos x="connsiteX299" y="connsiteY299"/>
                    </a:cxn>
                    <a:cxn ang="0">
                      <a:pos x="connsiteX300" y="connsiteY300"/>
                    </a:cxn>
                    <a:cxn ang="0">
                      <a:pos x="connsiteX301" y="connsiteY301"/>
                    </a:cxn>
                    <a:cxn ang="0">
                      <a:pos x="connsiteX302" y="connsiteY302"/>
                    </a:cxn>
                    <a:cxn ang="0">
                      <a:pos x="connsiteX303" y="connsiteY303"/>
                    </a:cxn>
                    <a:cxn ang="0">
                      <a:pos x="connsiteX304" y="connsiteY304"/>
                    </a:cxn>
                    <a:cxn ang="0">
                      <a:pos x="connsiteX305" y="connsiteY305"/>
                    </a:cxn>
                    <a:cxn ang="0">
                      <a:pos x="connsiteX306" y="connsiteY306"/>
                    </a:cxn>
                    <a:cxn ang="0">
                      <a:pos x="connsiteX307" y="connsiteY307"/>
                    </a:cxn>
                    <a:cxn ang="0">
                      <a:pos x="connsiteX308" y="connsiteY308"/>
                    </a:cxn>
                    <a:cxn ang="0">
                      <a:pos x="connsiteX309" y="connsiteY309"/>
                    </a:cxn>
                    <a:cxn ang="0">
                      <a:pos x="connsiteX310" y="connsiteY310"/>
                    </a:cxn>
                    <a:cxn ang="0">
                      <a:pos x="connsiteX311" y="connsiteY311"/>
                    </a:cxn>
                    <a:cxn ang="0">
                      <a:pos x="connsiteX312" y="connsiteY312"/>
                    </a:cxn>
                    <a:cxn ang="0">
                      <a:pos x="connsiteX313" y="connsiteY313"/>
                    </a:cxn>
                    <a:cxn ang="0">
                      <a:pos x="connsiteX314" y="connsiteY314"/>
                    </a:cxn>
                    <a:cxn ang="0">
                      <a:pos x="connsiteX315" y="connsiteY315"/>
                    </a:cxn>
                    <a:cxn ang="0">
                      <a:pos x="connsiteX316" y="connsiteY316"/>
                    </a:cxn>
                    <a:cxn ang="0">
                      <a:pos x="connsiteX317" y="connsiteY317"/>
                    </a:cxn>
                    <a:cxn ang="0">
                      <a:pos x="connsiteX318" y="connsiteY318"/>
                    </a:cxn>
                    <a:cxn ang="0">
                      <a:pos x="connsiteX319" y="connsiteY319"/>
                    </a:cxn>
                    <a:cxn ang="0">
                      <a:pos x="connsiteX320" y="connsiteY320"/>
                    </a:cxn>
                    <a:cxn ang="0">
                      <a:pos x="connsiteX321" y="connsiteY321"/>
                    </a:cxn>
                    <a:cxn ang="0">
                      <a:pos x="connsiteX322" y="connsiteY322"/>
                    </a:cxn>
                    <a:cxn ang="0">
                      <a:pos x="connsiteX323" y="connsiteY323"/>
                    </a:cxn>
                    <a:cxn ang="0">
                      <a:pos x="connsiteX324" y="connsiteY324"/>
                    </a:cxn>
                    <a:cxn ang="0">
                      <a:pos x="connsiteX325" y="connsiteY325"/>
                    </a:cxn>
                    <a:cxn ang="0">
                      <a:pos x="connsiteX326" y="connsiteY326"/>
                    </a:cxn>
                    <a:cxn ang="0">
                      <a:pos x="connsiteX327" y="connsiteY327"/>
                    </a:cxn>
                    <a:cxn ang="0">
                      <a:pos x="connsiteX328" y="connsiteY328"/>
                    </a:cxn>
                    <a:cxn ang="0">
                      <a:pos x="connsiteX329" y="connsiteY329"/>
                    </a:cxn>
                    <a:cxn ang="0">
                      <a:pos x="connsiteX330" y="connsiteY330"/>
                    </a:cxn>
                    <a:cxn ang="0">
                      <a:pos x="connsiteX331" y="connsiteY331"/>
                    </a:cxn>
                    <a:cxn ang="0">
                      <a:pos x="connsiteX332" y="connsiteY332"/>
                    </a:cxn>
                    <a:cxn ang="0">
                      <a:pos x="connsiteX333" y="connsiteY333"/>
                    </a:cxn>
                    <a:cxn ang="0">
                      <a:pos x="connsiteX334" y="connsiteY334"/>
                    </a:cxn>
                    <a:cxn ang="0">
                      <a:pos x="connsiteX335" y="connsiteY335"/>
                    </a:cxn>
                    <a:cxn ang="0">
                      <a:pos x="connsiteX336" y="connsiteY336"/>
                    </a:cxn>
                    <a:cxn ang="0">
                      <a:pos x="connsiteX337" y="connsiteY337"/>
                    </a:cxn>
                    <a:cxn ang="0">
                      <a:pos x="connsiteX338" y="connsiteY338"/>
                    </a:cxn>
                    <a:cxn ang="0">
                      <a:pos x="connsiteX339" y="connsiteY339"/>
                    </a:cxn>
                    <a:cxn ang="0">
                      <a:pos x="connsiteX340" y="connsiteY340"/>
                    </a:cxn>
                    <a:cxn ang="0">
                      <a:pos x="connsiteX341" y="connsiteY341"/>
                    </a:cxn>
                    <a:cxn ang="0">
                      <a:pos x="connsiteX342" y="connsiteY342"/>
                    </a:cxn>
                    <a:cxn ang="0">
                      <a:pos x="connsiteX343" y="connsiteY343"/>
                    </a:cxn>
                    <a:cxn ang="0">
                      <a:pos x="connsiteX344" y="connsiteY344"/>
                    </a:cxn>
                    <a:cxn ang="0">
                      <a:pos x="connsiteX345" y="connsiteY345"/>
                    </a:cxn>
                    <a:cxn ang="0">
                      <a:pos x="connsiteX346" y="connsiteY346"/>
                    </a:cxn>
                    <a:cxn ang="0">
                      <a:pos x="connsiteX347" y="connsiteY347"/>
                    </a:cxn>
                    <a:cxn ang="0">
                      <a:pos x="connsiteX348" y="connsiteY348"/>
                    </a:cxn>
                    <a:cxn ang="0">
                      <a:pos x="connsiteX349" y="connsiteY349"/>
                    </a:cxn>
                    <a:cxn ang="0">
                      <a:pos x="connsiteX350" y="connsiteY350"/>
                    </a:cxn>
                    <a:cxn ang="0">
                      <a:pos x="connsiteX351" y="connsiteY351"/>
                    </a:cxn>
                    <a:cxn ang="0">
                      <a:pos x="connsiteX352" y="connsiteY352"/>
                    </a:cxn>
                    <a:cxn ang="0">
                      <a:pos x="connsiteX353" y="connsiteY353"/>
                    </a:cxn>
                    <a:cxn ang="0">
                      <a:pos x="connsiteX354" y="connsiteY354"/>
                    </a:cxn>
                    <a:cxn ang="0">
                      <a:pos x="connsiteX355" y="connsiteY355"/>
                    </a:cxn>
                    <a:cxn ang="0">
                      <a:pos x="connsiteX356" y="connsiteY356"/>
                    </a:cxn>
                    <a:cxn ang="0">
                      <a:pos x="connsiteX357" y="connsiteY357"/>
                    </a:cxn>
                    <a:cxn ang="0">
                      <a:pos x="connsiteX358" y="connsiteY358"/>
                    </a:cxn>
                    <a:cxn ang="0">
                      <a:pos x="connsiteX359" y="connsiteY359"/>
                    </a:cxn>
                    <a:cxn ang="0">
                      <a:pos x="connsiteX360" y="connsiteY360"/>
                    </a:cxn>
                    <a:cxn ang="0">
                      <a:pos x="connsiteX361" y="connsiteY361"/>
                    </a:cxn>
                    <a:cxn ang="0">
                      <a:pos x="connsiteX362" y="connsiteY362"/>
                    </a:cxn>
                    <a:cxn ang="0">
                      <a:pos x="connsiteX363" y="connsiteY363"/>
                    </a:cxn>
                    <a:cxn ang="0">
                      <a:pos x="connsiteX364" y="connsiteY364"/>
                    </a:cxn>
                    <a:cxn ang="0">
                      <a:pos x="connsiteX365" y="connsiteY365"/>
                    </a:cxn>
                    <a:cxn ang="0">
                      <a:pos x="connsiteX366" y="connsiteY366"/>
                    </a:cxn>
                    <a:cxn ang="0">
                      <a:pos x="connsiteX367" y="connsiteY367"/>
                    </a:cxn>
                    <a:cxn ang="0">
                      <a:pos x="connsiteX368" y="connsiteY368"/>
                    </a:cxn>
                    <a:cxn ang="0">
                      <a:pos x="connsiteX369" y="connsiteY369"/>
                    </a:cxn>
                    <a:cxn ang="0">
                      <a:pos x="connsiteX370" y="connsiteY370"/>
                    </a:cxn>
                    <a:cxn ang="0">
                      <a:pos x="connsiteX371" y="connsiteY371"/>
                    </a:cxn>
                    <a:cxn ang="0">
                      <a:pos x="connsiteX372" y="connsiteY372"/>
                    </a:cxn>
                    <a:cxn ang="0">
                      <a:pos x="connsiteX373" y="connsiteY373"/>
                    </a:cxn>
                    <a:cxn ang="0">
                      <a:pos x="connsiteX374" y="connsiteY374"/>
                    </a:cxn>
                    <a:cxn ang="0">
                      <a:pos x="connsiteX375" y="connsiteY375"/>
                    </a:cxn>
                    <a:cxn ang="0">
                      <a:pos x="connsiteX376" y="connsiteY376"/>
                    </a:cxn>
                    <a:cxn ang="0">
                      <a:pos x="connsiteX377" y="connsiteY377"/>
                    </a:cxn>
                    <a:cxn ang="0">
                      <a:pos x="connsiteX378" y="connsiteY378"/>
                    </a:cxn>
                    <a:cxn ang="0">
                      <a:pos x="connsiteX379" y="connsiteY379"/>
                    </a:cxn>
                    <a:cxn ang="0">
                      <a:pos x="connsiteX380" y="connsiteY380"/>
                    </a:cxn>
                    <a:cxn ang="0">
                      <a:pos x="connsiteX381" y="connsiteY381"/>
                    </a:cxn>
                    <a:cxn ang="0">
                      <a:pos x="connsiteX382" y="connsiteY382"/>
                    </a:cxn>
                    <a:cxn ang="0">
                      <a:pos x="connsiteX383" y="connsiteY383"/>
                    </a:cxn>
                    <a:cxn ang="0">
                      <a:pos x="connsiteX384" y="connsiteY384"/>
                    </a:cxn>
                    <a:cxn ang="0">
                      <a:pos x="connsiteX385" y="connsiteY385"/>
                    </a:cxn>
                    <a:cxn ang="0">
                      <a:pos x="connsiteX386" y="connsiteY386"/>
                    </a:cxn>
                    <a:cxn ang="0">
                      <a:pos x="connsiteX387" y="connsiteY387"/>
                    </a:cxn>
                    <a:cxn ang="0">
                      <a:pos x="connsiteX388" y="connsiteY388"/>
                    </a:cxn>
                    <a:cxn ang="0">
                      <a:pos x="connsiteX389" y="connsiteY389"/>
                    </a:cxn>
                    <a:cxn ang="0">
                      <a:pos x="connsiteX390" y="connsiteY390"/>
                    </a:cxn>
                    <a:cxn ang="0">
                      <a:pos x="connsiteX391" y="connsiteY391"/>
                    </a:cxn>
                    <a:cxn ang="0">
                      <a:pos x="connsiteX392" y="connsiteY392"/>
                    </a:cxn>
                    <a:cxn ang="0">
                      <a:pos x="connsiteX393" y="connsiteY393"/>
                    </a:cxn>
                    <a:cxn ang="0">
                      <a:pos x="connsiteX394" y="connsiteY394"/>
                    </a:cxn>
                    <a:cxn ang="0">
                      <a:pos x="connsiteX395" y="connsiteY395"/>
                    </a:cxn>
                    <a:cxn ang="0">
                      <a:pos x="connsiteX396" y="connsiteY396"/>
                    </a:cxn>
                    <a:cxn ang="0">
                      <a:pos x="connsiteX397" y="connsiteY397"/>
                    </a:cxn>
                    <a:cxn ang="0">
                      <a:pos x="connsiteX398" y="connsiteY398"/>
                    </a:cxn>
                    <a:cxn ang="0">
                      <a:pos x="connsiteX399" y="connsiteY399"/>
                    </a:cxn>
                    <a:cxn ang="0">
                      <a:pos x="connsiteX400" y="connsiteY400"/>
                    </a:cxn>
                    <a:cxn ang="0">
                      <a:pos x="connsiteX401" y="connsiteY401"/>
                    </a:cxn>
                    <a:cxn ang="0">
                      <a:pos x="connsiteX402" y="connsiteY402"/>
                    </a:cxn>
                    <a:cxn ang="0">
                      <a:pos x="connsiteX403" y="connsiteY403"/>
                    </a:cxn>
                    <a:cxn ang="0">
                      <a:pos x="connsiteX404" y="connsiteY404"/>
                    </a:cxn>
                    <a:cxn ang="0">
                      <a:pos x="connsiteX405" y="connsiteY405"/>
                    </a:cxn>
                    <a:cxn ang="0">
                      <a:pos x="connsiteX406" y="connsiteY406"/>
                    </a:cxn>
                    <a:cxn ang="0">
                      <a:pos x="connsiteX407" y="connsiteY407"/>
                    </a:cxn>
                    <a:cxn ang="0">
                      <a:pos x="connsiteX408" y="connsiteY408"/>
                    </a:cxn>
                    <a:cxn ang="0">
                      <a:pos x="connsiteX409" y="connsiteY409"/>
                    </a:cxn>
                    <a:cxn ang="0">
                      <a:pos x="connsiteX410" y="connsiteY410"/>
                    </a:cxn>
                    <a:cxn ang="0">
                      <a:pos x="connsiteX411" y="connsiteY411"/>
                    </a:cxn>
                    <a:cxn ang="0">
                      <a:pos x="connsiteX412" y="connsiteY412"/>
                    </a:cxn>
                    <a:cxn ang="0">
                      <a:pos x="connsiteX413" y="connsiteY413"/>
                    </a:cxn>
                    <a:cxn ang="0">
                      <a:pos x="connsiteX414" y="connsiteY414"/>
                    </a:cxn>
                    <a:cxn ang="0">
                      <a:pos x="connsiteX415" y="connsiteY415"/>
                    </a:cxn>
                    <a:cxn ang="0">
                      <a:pos x="connsiteX416" y="connsiteY416"/>
                    </a:cxn>
                    <a:cxn ang="0">
                      <a:pos x="connsiteX417" y="connsiteY417"/>
                    </a:cxn>
                    <a:cxn ang="0">
                      <a:pos x="connsiteX418" y="connsiteY418"/>
                    </a:cxn>
                    <a:cxn ang="0">
                      <a:pos x="connsiteX419" y="connsiteY419"/>
                    </a:cxn>
                    <a:cxn ang="0">
                      <a:pos x="connsiteX420" y="connsiteY420"/>
                    </a:cxn>
                    <a:cxn ang="0">
                      <a:pos x="connsiteX421" y="connsiteY421"/>
                    </a:cxn>
                    <a:cxn ang="0">
                      <a:pos x="connsiteX422" y="connsiteY422"/>
                    </a:cxn>
                    <a:cxn ang="0">
                      <a:pos x="connsiteX423" y="connsiteY423"/>
                    </a:cxn>
                    <a:cxn ang="0">
                      <a:pos x="connsiteX424" y="connsiteY424"/>
                    </a:cxn>
                    <a:cxn ang="0">
                      <a:pos x="connsiteX425" y="connsiteY425"/>
                    </a:cxn>
                    <a:cxn ang="0">
                      <a:pos x="connsiteX426" y="connsiteY426"/>
                    </a:cxn>
                    <a:cxn ang="0">
                      <a:pos x="connsiteX427" y="connsiteY427"/>
                    </a:cxn>
                    <a:cxn ang="0">
                      <a:pos x="connsiteX428" y="connsiteY428"/>
                    </a:cxn>
                    <a:cxn ang="0">
                      <a:pos x="connsiteX429" y="connsiteY429"/>
                    </a:cxn>
                    <a:cxn ang="0">
                      <a:pos x="connsiteX430" y="connsiteY430"/>
                    </a:cxn>
                    <a:cxn ang="0">
                      <a:pos x="connsiteX431" y="connsiteY431"/>
                    </a:cxn>
                    <a:cxn ang="0">
                      <a:pos x="connsiteX432" y="connsiteY432"/>
                    </a:cxn>
                    <a:cxn ang="0">
                      <a:pos x="connsiteX433" y="connsiteY433"/>
                    </a:cxn>
                    <a:cxn ang="0">
                      <a:pos x="connsiteX434" y="connsiteY434"/>
                    </a:cxn>
                    <a:cxn ang="0">
                      <a:pos x="connsiteX435" y="connsiteY435"/>
                    </a:cxn>
                    <a:cxn ang="0">
                      <a:pos x="connsiteX436" y="connsiteY436"/>
                    </a:cxn>
                    <a:cxn ang="0">
                      <a:pos x="connsiteX437" y="connsiteY437"/>
                    </a:cxn>
                    <a:cxn ang="0">
                      <a:pos x="connsiteX438" y="connsiteY438"/>
                    </a:cxn>
                    <a:cxn ang="0">
                      <a:pos x="connsiteX439" y="connsiteY439"/>
                    </a:cxn>
                    <a:cxn ang="0">
                      <a:pos x="connsiteX440" y="connsiteY440"/>
                    </a:cxn>
                    <a:cxn ang="0">
                      <a:pos x="connsiteX441" y="connsiteY441"/>
                    </a:cxn>
                    <a:cxn ang="0">
                      <a:pos x="connsiteX442" y="connsiteY442"/>
                    </a:cxn>
                    <a:cxn ang="0">
                      <a:pos x="connsiteX443" y="connsiteY443"/>
                    </a:cxn>
                    <a:cxn ang="0">
                      <a:pos x="connsiteX444" y="connsiteY444"/>
                    </a:cxn>
                    <a:cxn ang="0">
                      <a:pos x="connsiteX445" y="connsiteY445"/>
                    </a:cxn>
                    <a:cxn ang="0">
                      <a:pos x="connsiteX446" y="connsiteY446"/>
                    </a:cxn>
                    <a:cxn ang="0">
                      <a:pos x="connsiteX447" y="connsiteY447"/>
                    </a:cxn>
                    <a:cxn ang="0">
                      <a:pos x="connsiteX448" y="connsiteY448"/>
                    </a:cxn>
                    <a:cxn ang="0">
                      <a:pos x="connsiteX449" y="connsiteY449"/>
                    </a:cxn>
                    <a:cxn ang="0">
                      <a:pos x="connsiteX450" y="connsiteY450"/>
                    </a:cxn>
                    <a:cxn ang="0">
                      <a:pos x="connsiteX451" y="connsiteY451"/>
                    </a:cxn>
                    <a:cxn ang="0">
                      <a:pos x="connsiteX452" y="connsiteY452"/>
                    </a:cxn>
                    <a:cxn ang="0">
                      <a:pos x="connsiteX453" y="connsiteY453"/>
                    </a:cxn>
                    <a:cxn ang="0">
                      <a:pos x="connsiteX454" y="connsiteY454"/>
                    </a:cxn>
                    <a:cxn ang="0">
                      <a:pos x="connsiteX455" y="connsiteY455"/>
                    </a:cxn>
                    <a:cxn ang="0">
                      <a:pos x="connsiteX456" y="connsiteY456"/>
                    </a:cxn>
                    <a:cxn ang="0">
                      <a:pos x="connsiteX457" y="connsiteY457"/>
                    </a:cxn>
                    <a:cxn ang="0">
                      <a:pos x="connsiteX458" y="connsiteY458"/>
                    </a:cxn>
                    <a:cxn ang="0">
                      <a:pos x="connsiteX459" y="connsiteY459"/>
                    </a:cxn>
                    <a:cxn ang="0">
                      <a:pos x="connsiteX460" y="connsiteY460"/>
                    </a:cxn>
                    <a:cxn ang="0">
                      <a:pos x="connsiteX461" y="connsiteY461"/>
                    </a:cxn>
                    <a:cxn ang="0">
                      <a:pos x="connsiteX462" y="connsiteY462"/>
                    </a:cxn>
                    <a:cxn ang="0">
                      <a:pos x="connsiteX463" y="connsiteY463"/>
                    </a:cxn>
                    <a:cxn ang="0">
                      <a:pos x="connsiteX464" y="connsiteY464"/>
                    </a:cxn>
                    <a:cxn ang="0">
                      <a:pos x="connsiteX465" y="connsiteY465"/>
                    </a:cxn>
                    <a:cxn ang="0">
                      <a:pos x="connsiteX466" y="connsiteY466"/>
                    </a:cxn>
                    <a:cxn ang="0">
                      <a:pos x="connsiteX467" y="connsiteY467"/>
                    </a:cxn>
                    <a:cxn ang="0">
                      <a:pos x="connsiteX468" y="connsiteY468"/>
                    </a:cxn>
                    <a:cxn ang="0">
                      <a:pos x="connsiteX469" y="connsiteY469"/>
                    </a:cxn>
                    <a:cxn ang="0">
                      <a:pos x="connsiteX470" y="connsiteY470"/>
                    </a:cxn>
                    <a:cxn ang="0">
                      <a:pos x="connsiteX471" y="connsiteY471"/>
                    </a:cxn>
                    <a:cxn ang="0">
                      <a:pos x="connsiteX472" y="connsiteY472"/>
                    </a:cxn>
                    <a:cxn ang="0">
                      <a:pos x="connsiteX473" y="connsiteY473"/>
                    </a:cxn>
                    <a:cxn ang="0">
                      <a:pos x="connsiteX474" y="connsiteY474"/>
                    </a:cxn>
                    <a:cxn ang="0">
                      <a:pos x="connsiteX475" y="connsiteY475"/>
                    </a:cxn>
                    <a:cxn ang="0">
                      <a:pos x="connsiteX476" y="connsiteY476"/>
                    </a:cxn>
                    <a:cxn ang="0">
                      <a:pos x="connsiteX477" y="connsiteY477"/>
                    </a:cxn>
                    <a:cxn ang="0">
                      <a:pos x="connsiteX478" y="connsiteY478"/>
                    </a:cxn>
                    <a:cxn ang="0">
                      <a:pos x="connsiteX479" y="connsiteY479"/>
                    </a:cxn>
                    <a:cxn ang="0">
                      <a:pos x="connsiteX480" y="connsiteY480"/>
                    </a:cxn>
                    <a:cxn ang="0">
                      <a:pos x="connsiteX481" y="connsiteY481"/>
                    </a:cxn>
                    <a:cxn ang="0">
                      <a:pos x="connsiteX482" y="connsiteY482"/>
                    </a:cxn>
                    <a:cxn ang="0">
                      <a:pos x="connsiteX483" y="connsiteY483"/>
                    </a:cxn>
                    <a:cxn ang="0">
                      <a:pos x="connsiteX484" y="connsiteY484"/>
                    </a:cxn>
                    <a:cxn ang="0">
                      <a:pos x="connsiteX485" y="connsiteY485"/>
                    </a:cxn>
                    <a:cxn ang="0">
                      <a:pos x="connsiteX486" y="connsiteY486"/>
                    </a:cxn>
                    <a:cxn ang="0">
                      <a:pos x="connsiteX487" y="connsiteY487"/>
                    </a:cxn>
                    <a:cxn ang="0">
                      <a:pos x="connsiteX488" y="connsiteY488"/>
                    </a:cxn>
                    <a:cxn ang="0">
                      <a:pos x="connsiteX489" y="connsiteY489"/>
                    </a:cxn>
                    <a:cxn ang="0">
                      <a:pos x="connsiteX490" y="connsiteY490"/>
                    </a:cxn>
                    <a:cxn ang="0">
                      <a:pos x="connsiteX491" y="connsiteY491"/>
                    </a:cxn>
                    <a:cxn ang="0">
                      <a:pos x="connsiteX492" y="connsiteY492"/>
                    </a:cxn>
                    <a:cxn ang="0">
                      <a:pos x="connsiteX493" y="connsiteY493"/>
                    </a:cxn>
                    <a:cxn ang="0">
                      <a:pos x="connsiteX494" y="connsiteY494"/>
                    </a:cxn>
                    <a:cxn ang="0">
                      <a:pos x="connsiteX495" y="connsiteY495"/>
                    </a:cxn>
                    <a:cxn ang="0">
                      <a:pos x="connsiteX496" y="connsiteY496"/>
                    </a:cxn>
                    <a:cxn ang="0">
                      <a:pos x="connsiteX497" y="connsiteY497"/>
                    </a:cxn>
                    <a:cxn ang="0">
                      <a:pos x="connsiteX498" y="connsiteY498"/>
                    </a:cxn>
                    <a:cxn ang="0">
                      <a:pos x="connsiteX499" y="connsiteY499"/>
                    </a:cxn>
                    <a:cxn ang="0">
                      <a:pos x="connsiteX500" y="connsiteY500"/>
                    </a:cxn>
                    <a:cxn ang="0">
                      <a:pos x="connsiteX501" y="connsiteY501"/>
                    </a:cxn>
                    <a:cxn ang="0">
                      <a:pos x="connsiteX502" y="connsiteY502"/>
                    </a:cxn>
                    <a:cxn ang="0">
                      <a:pos x="connsiteX503" y="connsiteY503"/>
                    </a:cxn>
                    <a:cxn ang="0">
                      <a:pos x="connsiteX504" y="connsiteY504"/>
                    </a:cxn>
                    <a:cxn ang="0">
                      <a:pos x="connsiteX505" y="connsiteY505"/>
                    </a:cxn>
                    <a:cxn ang="0">
                      <a:pos x="connsiteX506" y="connsiteY506"/>
                    </a:cxn>
                    <a:cxn ang="0">
                      <a:pos x="connsiteX507" y="connsiteY507"/>
                    </a:cxn>
                    <a:cxn ang="0">
                      <a:pos x="connsiteX508" y="connsiteY508"/>
                    </a:cxn>
                    <a:cxn ang="0">
                      <a:pos x="connsiteX509" y="connsiteY509"/>
                    </a:cxn>
                    <a:cxn ang="0">
                      <a:pos x="connsiteX510" y="connsiteY510"/>
                    </a:cxn>
                    <a:cxn ang="0">
                      <a:pos x="connsiteX511" y="connsiteY511"/>
                    </a:cxn>
                    <a:cxn ang="0">
                      <a:pos x="connsiteX512" y="connsiteY512"/>
                    </a:cxn>
                    <a:cxn ang="0">
                      <a:pos x="connsiteX513" y="connsiteY513"/>
                    </a:cxn>
                    <a:cxn ang="0">
                      <a:pos x="connsiteX514" y="connsiteY514"/>
                    </a:cxn>
                    <a:cxn ang="0">
                      <a:pos x="connsiteX515" y="connsiteY515"/>
                    </a:cxn>
                    <a:cxn ang="0">
                      <a:pos x="connsiteX516" y="connsiteY516"/>
                    </a:cxn>
                    <a:cxn ang="0">
                      <a:pos x="connsiteX517" y="connsiteY517"/>
                    </a:cxn>
                    <a:cxn ang="0">
                      <a:pos x="connsiteX518" y="connsiteY518"/>
                    </a:cxn>
                    <a:cxn ang="0">
                      <a:pos x="connsiteX519" y="connsiteY519"/>
                    </a:cxn>
                    <a:cxn ang="0">
                      <a:pos x="connsiteX520" y="connsiteY520"/>
                    </a:cxn>
                    <a:cxn ang="0">
                      <a:pos x="connsiteX521" y="connsiteY521"/>
                    </a:cxn>
                    <a:cxn ang="0">
                      <a:pos x="connsiteX522" y="connsiteY522"/>
                    </a:cxn>
                    <a:cxn ang="0">
                      <a:pos x="connsiteX523" y="connsiteY523"/>
                    </a:cxn>
                    <a:cxn ang="0">
                      <a:pos x="connsiteX524" y="connsiteY524"/>
                    </a:cxn>
                    <a:cxn ang="0">
                      <a:pos x="connsiteX525" y="connsiteY525"/>
                    </a:cxn>
                    <a:cxn ang="0">
                      <a:pos x="connsiteX526" y="connsiteY526"/>
                    </a:cxn>
                    <a:cxn ang="0">
                      <a:pos x="connsiteX527" y="connsiteY527"/>
                    </a:cxn>
                    <a:cxn ang="0">
                      <a:pos x="connsiteX528" y="connsiteY528"/>
                    </a:cxn>
                    <a:cxn ang="0">
                      <a:pos x="connsiteX529" y="connsiteY529"/>
                    </a:cxn>
                    <a:cxn ang="0">
                      <a:pos x="connsiteX530" y="connsiteY530"/>
                    </a:cxn>
                    <a:cxn ang="0">
                      <a:pos x="connsiteX531" y="connsiteY531"/>
                    </a:cxn>
                    <a:cxn ang="0">
                      <a:pos x="connsiteX532" y="connsiteY532"/>
                    </a:cxn>
                    <a:cxn ang="0">
                      <a:pos x="connsiteX533" y="connsiteY533"/>
                    </a:cxn>
                    <a:cxn ang="0">
                      <a:pos x="connsiteX534" y="connsiteY534"/>
                    </a:cxn>
                    <a:cxn ang="0">
                      <a:pos x="connsiteX535" y="connsiteY535"/>
                    </a:cxn>
                    <a:cxn ang="0">
                      <a:pos x="connsiteX536" y="connsiteY536"/>
                    </a:cxn>
                    <a:cxn ang="0">
                      <a:pos x="connsiteX537" y="connsiteY537"/>
                    </a:cxn>
                    <a:cxn ang="0">
                      <a:pos x="connsiteX538" y="connsiteY538"/>
                    </a:cxn>
                    <a:cxn ang="0">
                      <a:pos x="connsiteX539" y="connsiteY539"/>
                    </a:cxn>
                    <a:cxn ang="0">
                      <a:pos x="connsiteX540" y="connsiteY540"/>
                    </a:cxn>
                    <a:cxn ang="0">
                      <a:pos x="connsiteX541" y="connsiteY541"/>
                    </a:cxn>
                    <a:cxn ang="0">
                      <a:pos x="connsiteX542" y="connsiteY542"/>
                    </a:cxn>
                    <a:cxn ang="0">
                      <a:pos x="connsiteX543" y="connsiteY543"/>
                    </a:cxn>
                    <a:cxn ang="0">
                      <a:pos x="connsiteX544" y="connsiteY544"/>
                    </a:cxn>
                    <a:cxn ang="0">
                      <a:pos x="connsiteX545" y="connsiteY545"/>
                    </a:cxn>
                    <a:cxn ang="0">
                      <a:pos x="connsiteX546" y="connsiteY546"/>
                    </a:cxn>
                    <a:cxn ang="0">
                      <a:pos x="connsiteX547" y="connsiteY547"/>
                    </a:cxn>
                    <a:cxn ang="0">
                      <a:pos x="connsiteX548" y="connsiteY548"/>
                    </a:cxn>
                    <a:cxn ang="0">
                      <a:pos x="connsiteX549" y="connsiteY549"/>
                    </a:cxn>
                    <a:cxn ang="0">
                      <a:pos x="connsiteX550" y="connsiteY550"/>
                    </a:cxn>
                    <a:cxn ang="0">
                      <a:pos x="connsiteX551" y="connsiteY551"/>
                    </a:cxn>
                    <a:cxn ang="0">
                      <a:pos x="connsiteX552" y="connsiteY552"/>
                    </a:cxn>
                    <a:cxn ang="0">
                      <a:pos x="connsiteX553" y="connsiteY553"/>
                    </a:cxn>
                    <a:cxn ang="0">
                      <a:pos x="connsiteX554" y="connsiteY554"/>
                    </a:cxn>
                    <a:cxn ang="0">
                      <a:pos x="connsiteX555" y="connsiteY555"/>
                    </a:cxn>
                    <a:cxn ang="0">
                      <a:pos x="connsiteX556" y="connsiteY556"/>
                    </a:cxn>
                    <a:cxn ang="0">
                      <a:pos x="connsiteX557" y="connsiteY557"/>
                    </a:cxn>
                    <a:cxn ang="0">
                      <a:pos x="connsiteX558" y="connsiteY558"/>
                    </a:cxn>
                    <a:cxn ang="0">
                      <a:pos x="connsiteX559" y="connsiteY559"/>
                    </a:cxn>
                    <a:cxn ang="0">
                      <a:pos x="connsiteX560" y="connsiteY560"/>
                    </a:cxn>
                    <a:cxn ang="0">
                      <a:pos x="connsiteX561" y="connsiteY561"/>
                    </a:cxn>
                    <a:cxn ang="0">
                      <a:pos x="connsiteX562" y="connsiteY562"/>
                    </a:cxn>
                    <a:cxn ang="0">
                      <a:pos x="connsiteX563" y="connsiteY563"/>
                    </a:cxn>
                    <a:cxn ang="0">
                      <a:pos x="connsiteX564" y="connsiteY564"/>
                    </a:cxn>
                    <a:cxn ang="0">
                      <a:pos x="connsiteX565" y="connsiteY565"/>
                    </a:cxn>
                    <a:cxn ang="0">
                      <a:pos x="connsiteX566" y="connsiteY566"/>
                    </a:cxn>
                    <a:cxn ang="0">
                      <a:pos x="connsiteX567" y="connsiteY567"/>
                    </a:cxn>
                    <a:cxn ang="0">
                      <a:pos x="connsiteX568" y="connsiteY568"/>
                    </a:cxn>
                    <a:cxn ang="0">
                      <a:pos x="connsiteX569" y="connsiteY569"/>
                    </a:cxn>
                    <a:cxn ang="0">
                      <a:pos x="connsiteX570" y="connsiteY570"/>
                    </a:cxn>
                    <a:cxn ang="0">
                      <a:pos x="connsiteX571" y="connsiteY571"/>
                    </a:cxn>
                    <a:cxn ang="0">
                      <a:pos x="connsiteX572" y="connsiteY572"/>
                    </a:cxn>
                    <a:cxn ang="0">
                      <a:pos x="connsiteX573" y="connsiteY573"/>
                    </a:cxn>
                    <a:cxn ang="0">
                      <a:pos x="connsiteX574" y="connsiteY574"/>
                    </a:cxn>
                    <a:cxn ang="0">
                      <a:pos x="connsiteX575" y="connsiteY575"/>
                    </a:cxn>
                    <a:cxn ang="0">
                      <a:pos x="connsiteX576" y="connsiteY576"/>
                    </a:cxn>
                    <a:cxn ang="0">
                      <a:pos x="connsiteX577" y="connsiteY577"/>
                    </a:cxn>
                    <a:cxn ang="0">
                      <a:pos x="connsiteX578" y="connsiteY578"/>
                    </a:cxn>
                    <a:cxn ang="0">
                      <a:pos x="connsiteX579" y="connsiteY579"/>
                    </a:cxn>
                    <a:cxn ang="0">
                      <a:pos x="connsiteX580" y="connsiteY580"/>
                    </a:cxn>
                    <a:cxn ang="0">
                      <a:pos x="connsiteX581" y="connsiteY581"/>
                    </a:cxn>
                    <a:cxn ang="0">
                      <a:pos x="connsiteX582" y="connsiteY582"/>
                    </a:cxn>
                    <a:cxn ang="0">
                      <a:pos x="connsiteX583" y="connsiteY583"/>
                    </a:cxn>
                    <a:cxn ang="0">
                      <a:pos x="connsiteX584" y="connsiteY584"/>
                    </a:cxn>
                    <a:cxn ang="0">
                      <a:pos x="connsiteX585" y="connsiteY585"/>
                    </a:cxn>
                    <a:cxn ang="0">
                      <a:pos x="connsiteX586" y="connsiteY586"/>
                    </a:cxn>
                    <a:cxn ang="0">
                      <a:pos x="connsiteX587" y="connsiteY587"/>
                    </a:cxn>
                    <a:cxn ang="0">
                      <a:pos x="connsiteX588" y="connsiteY588"/>
                    </a:cxn>
                    <a:cxn ang="0">
                      <a:pos x="connsiteX589" y="connsiteY589"/>
                    </a:cxn>
                    <a:cxn ang="0">
                      <a:pos x="connsiteX590" y="connsiteY590"/>
                    </a:cxn>
                    <a:cxn ang="0">
                      <a:pos x="connsiteX591" y="connsiteY591"/>
                    </a:cxn>
                    <a:cxn ang="0">
                      <a:pos x="connsiteX592" y="connsiteY592"/>
                    </a:cxn>
                    <a:cxn ang="0">
                      <a:pos x="connsiteX593" y="connsiteY593"/>
                    </a:cxn>
                    <a:cxn ang="0">
                      <a:pos x="connsiteX594" y="connsiteY594"/>
                    </a:cxn>
                    <a:cxn ang="0">
                      <a:pos x="connsiteX595" y="connsiteY595"/>
                    </a:cxn>
                    <a:cxn ang="0">
                      <a:pos x="connsiteX596" y="connsiteY596"/>
                    </a:cxn>
                    <a:cxn ang="0">
                      <a:pos x="connsiteX597" y="connsiteY597"/>
                    </a:cxn>
                    <a:cxn ang="0">
                      <a:pos x="connsiteX598" y="connsiteY598"/>
                    </a:cxn>
                    <a:cxn ang="0">
                      <a:pos x="connsiteX599" y="connsiteY599"/>
                    </a:cxn>
                    <a:cxn ang="0">
                      <a:pos x="connsiteX600" y="connsiteY600"/>
                    </a:cxn>
                    <a:cxn ang="0">
                      <a:pos x="connsiteX601" y="connsiteY601"/>
                    </a:cxn>
                    <a:cxn ang="0">
                      <a:pos x="connsiteX602" y="connsiteY602"/>
                    </a:cxn>
                    <a:cxn ang="0">
                      <a:pos x="connsiteX603" y="connsiteY603"/>
                    </a:cxn>
                    <a:cxn ang="0">
                      <a:pos x="connsiteX604" y="connsiteY604"/>
                    </a:cxn>
                    <a:cxn ang="0">
                      <a:pos x="connsiteX605" y="connsiteY605"/>
                    </a:cxn>
                    <a:cxn ang="0">
                      <a:pos x="connsiteX606" y="connsiteY606"/>
                    </a:cxn>
                    <a:cxn ang="0">
                      <a:pos x="connsiteX607" y="connsiteY607"/>
                    </a:cxn>
                    <a:cxn ang="0">
                      <a:pos x="connsiteX608" y="connsiteY608"/>
                    </a:cxn>
                    <a:cxn ang="0">
                      <a:pos x="connsiteX609" y="connsiteY609"/>
                    </a:cxn>
                    <a:cxn ang="0">
                      <a:pos x="connsiteX610" y="connsiteY610"/>
                    </a:cxn>
                    <a:cxn ang="0">
                      <a:pos x="connsiteX611" y="connsiteY611"/>
                    </a:cxn>
                    <a:cxn ang="0">
                      <a:pos x="connsiteX612" y="connsiteY612"/>
                    </a:cxn>
                    <a:cxn ang="0">
                      <a:pos x="connsiteX613" y="connsiteY613"/>
                    </a:cxn>
                    <a:cxn ang="0">
                      <a:pos x="connsiteX614" y="connsiteY614"/>
                    </a:cxn>
                    <a:cxn ang="0">
                      <a:pos x="connsiteX615" y="connsiteY615"/>
                    </a:cxn>
                    <a:cxn ang="0">
                      <a:pos x="connsiteX616" y="connsiteY616"/>
                    </a:cxn>
                    <a:cxn ang="0">
                      <a:pos x="connsiteX617" y="connsiteY617"/>
                    </a:cxn>
                    <a:cxn ang="0">
                      <a:pos x="connsiteX618" y="connsiteY618"/>
                    </a:cxn>
                    <a:cxn ang="0">
                      <a:pos x="connsiteX619" y="connsiteY619"/>
                    </a:cxn>
                    <a:cxn ang="0">
                      <a:pos x="connsiteX620" y="connsiteY620"/>
                    </a:cxn>
                    <a:cxn ang="0">
                      <a:pos x="connsiteX621" y="connsiteY621"/>
                    </a:cxn>
                    <a:cxn ang="0">
                      <a:pos x="connsiteX622" y="connsiteY622"/>
                    </a:cxn>
                    <a:cxn ang="0">
                      <a:pos x="connsiteX623" y="connsiteY623"/>
                    </a:cxn>
                    <a:cxn ang="0">
                      <a:pos x="connsiteX624" y="connsiteY624"/>
                    </a:cxn>
                    <a:cxn ang="0">
                      <a:pos x="connsiteX625" y="connsiteY625"/>
                    </a:cxn>
                    <a:cxn ang="0">
                      <a:pos x="connsiteX626" y="connsiteY626"/>
                    </a:cxn>
                    <a:cxn ang="0">
                      <a:pos x="connsiteX627" y="connsiteY627"/>
                    </a:cxn>
                    <a:cxn ang="0">
                      <a:pos x="connsiteX628" y="connsiteY628"/>
                    </a:cxn>
                    <a:cxn ang="0">
                      <a:pos x="connsiteX629" y="connsiteY629"/>
                    </a:cxn>
                    <a:cxn ang="0">
                      <a:pos x="connsiteX630" y="connsiteY630"/>
                    </a:cxn>
                    <a:cxn ang="0">
                      <a:pos x="connsiteX631" y="connsiteY631"/>
                    </a:cxn>
                    <a:cxn ang="0">
                      <a:pos x="connsiteX632" y="connsiteY632"/>
                    </a:cxn>
                    <a:cxn ang="0">
                      <a:pos x="connsiteX633" y="connsiteY633"/>
                    </a:cxn>
                    <a:cxn ang="0">
                      <a:pos x="connsiteX634" y="connsiteY634"/>
                    </a:cxn>
                    <a:cxn ang="0">
                      <a:pos x="connsiteX635" y="connsiteY635"/>
                    </a:cxn>
                    <a:cxn ang="0">
                      <a:pos x="connsiteX636" y="connsiteY636"/>
                    </a:cxn>
                    <a:cxn ang="0">
                      <a:pos x="connsiteX637" y="connsiteY637"/>
                    </a:cxn>
                    <a:cxn ang="0">
                      <a:pos x="connsiteX638" y="connsiteY638"/>
                    </a:cxn>
                    <a:cxn ang="0">
                      <a:pos x="connsiteX639" y="connsiteY639"/>
                    </a:cxn>
                    <a:cxn ang="0">
                      <a:pos x="connsiteX640" y="connsiteY640"/>
                    </a:cxn>
                    <a:cxn ang="0">
                      <a:pos x="connsiteX641" y="connsiteY641"/>
                    </a:cxn>
                    <a:cxn ang="0">
                      <a:pos x="connsiteX642" y="connsiteY642"/>
                    </a:cxn>
                    <a:cxn ang="0">
                      <a:pos x="connsiteX643" y="connsiteY643"/>
                    </a:cxn>
                    <a:cxn ang="0">
                      <a:pos x="connsiteX644" y="connsiteY644"/>
                    </a:cxn>
                    <a:cxn ang="0">
                      <a:pos x="connsiteX645" y="connsiteY645"/>
                    </a:cxn>
                    <a:cxn ang="0">
                      <a:pos x="connsiteX646" y="connsiteY646"/>
                    </a:cxn>
                    <a:cxn ang="0">
                      <a:pos x="connsiteX647" y="connsiteY647"/>
                    </a:cxn>
                    <a:cxn ang="0">
                      <a:pos x="connsiteX648" y="connsiteY648"/>
                    </a:cxn>
                    <a:cxn ang="0">
                      <a:pos x="connsiteX649" y="connsiteY649"/>
                    </a:cxn>
                    <a:cxn ang="0">
                      <a:pos x="connsiteX650" y="connsiteY650"/>
                    </a:cxn>
                    <a:cxn ang="0">
                      <a:pos x="connsiteX651" y="connsiteY651"/>
                    </a:cxn>
                    <a:cxn ang="0">
                      <a:pos x="connsiteX652" y="connsiteY652"/>
                    </a:cxn>
                    <a:cxn ang="0">
                      <a:pos x="connsiteX653" y="connsiteY653"/>
                    </a:cxn>
                    <a:cxn ang="0">
                      <a:pos x="connsiteX654" y="connsiteY654"/>
                    </a:cxn>
                    <a:cxn ang="0">
                      <a:pos x="connsiteX655" y="connsiteY655"/>
                    </a:cxn>
                    <a:cxn ang="0">
                      <a:pos x="connsiteX656" y="connsiteY656"/>
                    </a:cxn>
                    <a:cxn ang="0">
                      <a:pos x="connsiteX657" y="connsiteY657"/>
                    </a:cxn>
                    <a:cxn ang="0">
                      <a:pos x="connsiteX658" y="connsiteY658"/>
                    </a:cxn>
                    <a:cxn ang="0">
                      <a:pos x="connsiteX659" y="connsiteY659"/>
                    </a:cxn>
                    <a:cxn ang="0">
                      <a:pos x="connsiteX660" y="connsiteY660"/>
                    </a:cxn>
                    <a:cxn ang="0">
                      <a:pos x="connsiteX661" y="connsiteY661"/>
                    </a:cxn>
                    <a:cxn ang="0">
                      <a:pos x="connsiteX662" y="connsiteY662"/>
                    </a:cxn>
                    <a:cxn ang="0">
                      <a:pos x="connsiteX663" y="connsiteY663"/>
                    </a:cxn>
                    <a:cxn ang="0">
                      <a:pos x="connsiteX664" y="connsiteY664"/>
                    </a:cxn>
                    <a:cxn ang="0">
                      <a:pos x="connsiteX665" y="connsiteY665"/>
                    </a:cxn>
                    <a:cxn ang="0">
                      <a:pos x="connsiteX666" y="connsiteY666"/>
                    </a:cxn>
                    <a:cxn ang="0">
                      <a:pos x="connsiteX667" y="connsiteY667"/>
                    </a:cxn>
                    <a:cxn ang="0">
                      <a:pos x="connsiteX668" y="connsiteY668"/>
                    </a:cxn>
                    <a:cxn ang="0">
                      <a:pos x="connsiteX669" y="connsiteY669"/>
                    </a:cxn>
                    <a:cxn ang="0">
                      <a:pos x="connsiteX670" y="connsiteY670"/>
                    </a:cxn>
                    <a:cxn ang="0">
                      <a:pos x="connsiteX671" y="connsiteY671"/>
                    </a:cxn>
                    <a:cxn ang="0">
                      <a:pos x="connsiteX672" y="connsiteY672"/>
                    </a:cxn>
                    <a:cxn ang="0">
                      <a:pos x="connsiteX673" y="connsiteY673"/>
                    </a:cxn>
                    <a:cxn ang="0">
                      <a:pos x="connsiteX674" y="connsiteY674"/>
                    </a:cxn>
                    <a:cxn ang="0">
                      <a:pos x="connsiteX675" y="connsiteY675"/>
                    </a:cxn>
                    <a:cxn ang="0">
                      <a:pos x="connsiteX676" y="connsiteY676"/>
                    </a:cxn>
                    <a:cxn ang="0">
                      <a:pos x="connsiteX677" y="connsiteY677"/>
                    </a:cxn>
                    <a:cxn ang="0">
                      <a:pos x="connsiteX678" y="connsiteY678"/>
                    </a:cxn>
                    <a:cxn ang="0">
                      <a:pos x="connsiteX679" y="connsiteY679"/>
                    </a:cxn>
                    <a:cxn ang="0">
                      <a:pos x="connsiteX680" y="connsiteY680"/>
                    </a:cxn>
                    <a:cxn ang="0">
                      <a:pos x="connsiteX681" y="connsiteY681"/>
                    </a:cxn>
                    <a:cxn ang="0">
                      <a:pos x="connsiteX682" y="connsiteY682"/>
                    </a:cxn>
                    <a:cxn ang="0">
                      <a:pos x="connsiteX683" y="connsiteY683"/>
                    </a:cxn>
                    <a:cxn ang="0">
                      <a:pos x="connsiteX684" y="connsiteY684"/>
                    </a:cxn>
                    <a:cxn ang="0">
                      <a:pos x="connsiteX685" y="connsiteY685"/>
                    </a:cxn>
                    <a:cxn ang="0">
                      <a:pos x="connsiteX686" y="connsiteY686"/>
                    </a:cxn>
                    <a:cxn ang="0">
                      <a:pos x="connsiteX687" y="connsiteY687"/>
                    </a:cxn>
                    <a:cxn ang="0">
                      <a:pos x="connsiteX688" y="connsiteY688"/>
                    </a:cxn>
                    <a:cxn ang="0">
                      <a:pos x="connsiteX689" y="connsiteY689"/>
                    </a:cxn>
                    <a:cxn ang="0">
                      <a:pos x="connsiteX690" y="connsiteY690"/>
                    </a:cxn>
                    <a:cxn ang="0">
                      <a:pos x="connsiteX691" y="connsiteY691"/>
                    </a:cxn>
                    <a:cxn ang="0">
                      <a:pos x="connsiteX692" y="connsiteY692"/>
                    </a:cxn>
                    <a:cxn ang="0">
                      <a:pos x="connsiteX693" y="connsiteY693"/>
                    </a:cxn>
                    <a:cxn ang="0">
                      <a:pos x="connsiteX694" y="connsiteY694"/>
                    </a:cxn>
                    <a:cxn ang="0">
                      <a:pos x="connsiteX695" y="connsiteY695"/>
                    </a:cxn>
                    <a:cxn ang="0">
                      <a:pos x="connsiteX696" y="connsiteY696"/>
                    </a:cxn>
                    <a:cxn ang="0">
                      <a:pos x="connsiteX697" y="connsiteY697"/>
                    </a:cxn>
                    <a:cxn ang="0">
                      <a:pos x="connsiteX698" y="connsiteY698"/>
                    </a:cxn>
                    <a:cxn ang="0">
                      <a:pos x="connsiteX699" y="connsiteY699"/>
                    </a:cxn>
                    <a:cxn ang="0">
                      <a:pos x="connsiteX700" y="connsiteY700"/>
                    </a:cxn>
                    <a:cxn ang="0">
                      <a:pos x="connsiteX701" y="connsiteY701"/>
                    </a:cxn>
                    <a:cxn ang="0">
                      <a:pos x="connsiteX702" y="connsiteY702"/>
                    </a:cxn>
                    <a:cxn ang="0">
                      <a:pos x="connsiteX703" y="connsiteY703"/>
                    </a:cxn>
                    <a:cxn ang="0">
                      <a:pos x="connsiteX704" y="connsiteY704"/>
                    </a:cxn>
                    <a:cxn ang="0">
                      <a:pos x="connsiteX705" y="connsiteY705"/>
                    </a:cxn>
                    <a:cxn ang="0">
                      <a:pos x="connsiteX706" y="connsiteY706"/>
                    </a:cxn>
                    <a:cxn ang="0">
                      <a:pos x="connsiteX707" y="connsiteY707"/>
                    </a:cxn>
                    <a:cxn ang="0">
                      <a:pos x="connsiteX708" y="connsiteY708"/>
                    </a:cxn>
                    <a:cxn ang="0">
                      <a:pos x="connsiteX709" y="connsiteY709"/>
                    </a:cxn>
                    <a:cxn ang="0">
                      <a:pos x="connsiteX710" y="connsiteY710"/>
                    </a:cxn>
                    <a:cxn ang="0">
                      <a:pos x="connsiteX711" y="connsiteY711"/>
                    </a:cxn>
                    <a:cxn ang="0">
                      <a:pos x="connsiteX712" y="connsiteY712"/>
                    </a:cxn>
                    <a:cxn ang="0">
                      <a:pos x="connsiteX713" y="connsiteY713"/>
                    </a:cxn>
                    <a:cxn ang="0">
                      <a:pos x="connsiteX714" y="connsiteY714"/>
                    </a:cxn>
                    <a:cxn ang="0">
                      <a:pos x="connsiteX715" y="connsiteY715"/>
                    </a:cxn>
                    <a:cxn ang="0">
                      <a:pos x="connsiteX716" y="connsiteY716"/>
                    </a:cxn>
                    <a:cxn ang="0">
                      <a:pos x="connsiteX717" y="connsiteY717"/>
                    </a:cxn>
                    <a:cxn ang="0">
                      <a:pos x="connsiteX718" y="connsiteY718"/>
                    </a:cxn>
                    <a:cxn ang="0">
                      <a:pos x="connsiteX719" y="connsiteY719"/>
                    </a:cxn>
                    <a:cxn ang="0">
                      <a:pos x="connsiteX720" y="connsiteY720"/>
                    </a:cxn>
                    <a:cxn ang="0">
                      <a:pos x="connsiteX721" y="connsiteY721"/>
                    </a:cxn>
                    <a:cxn ang="0">
                      <a:pos x="connsiteX722" y="connsiteY722"/>
                    </a:cxn>
                    <a:cxn ang="0">
                      <a:pos x="connsiteX723" y="connsiteY723"/>
                    </a:cxn>
                    <a:cxn ang="0">
                      <a:pos x="connsiteX724" y="connsiteY724"/>
                    </a:cxn>
                    <a:cxn ang="0">
                      <a:pos x="connsiteX725" y="connsiteY725"/>
                    </a:cxn>
                    <a:cxn ang="0">
                      <a:pos x="connsiteX726" y="connsiteY726"/>
                    </a:cxn>
                    <a:cxn ang="0">
                      <a:pos x="connsiteX727" y="connsiteY727"/>
                    </a:cxn>
                    <a:cxn ang="0">
                      <a:pos x="connsiteX728" y="connsiteY728"/>
                    </a:cxn>
                    <a:cxn ang="0">
                      <a:pos x="connsiteX729" y="connsiteY729"/>
                    </a:cxn>
                    <a:cxn ang="0">
                      <a:pos x="connsiteX730" y="connsiteY730"/>
                    </a:cxn>
                    <a:cxn ang="0">
                      <a:pos x="connsiteX731" y="connsiteY731"/>
                    </a:cxn>
                    <a:cxn ang="0">
                      <a:pos x="connsiteX732" y="connsiteY732"/>
                    </a:cxn>
                    <a:cxn ang="0">
                      <a:pos x="connsiteX733" y="connsiteY733"/>
                    </a:cxn>
                    <a:cxn ang="0">
                      <a:pos x="connsiteX734" y="connsiteY734"/>
                    </a:cxn>
                    <a:cxn ang="0">
                      <a:pos x="connsiteX735" y="connsiteY735"/>
                    </a:cxn>
                    <a:cxn ang="0">
                      <a:pos x="connsiteX736" y="connsiteY736"/>
                    </a:cxn>
                    <a:cxn ang="0">
                      <a:pos x="connsiteX737" y="connsiteY737"/>
                    </a:cxn>
                    <a:cxn ang="0">
                      <a:pos x="connsiteX738" y="connsiteY738"/>
                    </a:cxn>
                    <a:cxn ang="0">
                      <a:pos x="connsiteX739" y="connsiteY739"/>
                    </a:cxn>
                    <a:cxn ang="0">
                      <a:pos x="connsiteX740" y="connsiteY740"/>
                    </a:cxn>
                    <a:cxn ang="0">
                      <a:pos x="connsiteX741" y="connsiteY741"/>
                    </a:cxn>
                    <a:cxn ang="0">
                      <a:pos x="connsiteX742" y="connsiteY742"/>
                    </a:cxn>
                    <a:cxn ang="0">
                      <a:pos x="connsiteX743" y="connsiteY743"/>
                    </a:cxn>
                    <a:cxn ang="0">
                      <a:pos x="connsiteX744" y="connsiteY744"/>
                    </a:cxn>
                    <a:cxn ang="0">
                      <a:pos x="connsiteX745" y="connsiteY745"/>
                    </a:cxn>
                    <a:cxn ang="0">
                      <a:pos x="connsiteX746" y="connsiteY746"/>
                    </a:cxn>
                    <a:cxn ang="0">
                      <a:pos x="connsiteX747" y="connsiteY747"/>
                    </a:cxn>
                    <a:cxn ang="0">
                      <a:pos x="connsiteX748" y="connsiteY748"/>
                    </a:cxn>
                    <a:cxn ang="0">
                      <a:pos x="connsiteX749" y="connsiteY749"/>
                    </a:cxn>
                    <a:cxn ang="0">
                      <a:pos x="connsiteX750" y="connsiteY750"/>
                    </a:cxn>
                    <a:cxn ang="0">
                      <a:pos x="connsiteX751" y="connsiteY751"/>
                    </a:cxn>
                    <a:cxn ang="0">
                      <a:pos x="connsiteX752" y="connsiteY752"/>
                    </a:cxn>
                    <a:cxn ang="0">
                      <a:pos x="connsiteX753" y="connsiteY753"/>
                    </a:cxn>
                    <a:cxn ang="0">
                      <a:pos x="connsiteX754" y="connsiteY754"/>
                    </a:cxn>
                    <a:cxn ang="0">
                      <a:pos x="connsiteX755" y="connsiteY755"/>
                    </a:cxn>
                    <a:cxn ang="0">
                      <a:pos x="connsiteX756" y="connsiteY756"/>
                    </a:cxn>
                    <a:cxn ang="0">
                      <a:pos x="connsiteX757" y="connsiteY757"/>
                    </a:cxn>
                    <a:cxn ang="0">
                      <a:pos x="connsiteX758" y="connsiteY758"/>
                    </a:cxn>
                    <a:cxn ang="0">
                      <a:pos x="connsiteX759" y="connsiteY759"/>
                    </a:cxn>
                    <a:cxn ang="0">
                      <a:pos x="connsiteX760" y="connsiteY760"/>
                    </a:cxn>
                    <a:cxn ang="0">
                      <a:pos x="connsiteX761" y="connsiteY761"/>
                    </a:cxn>
                    <a:cxn ang="0">
                      <a:pos x="connsiteX762" y="connsiteY762"/>
                    </a:cxn>
                    <a:cxn ang="0">
                      <a:pos x="connsiteX763" y="connsiteY763"/>
                    </a:cxn>
                    <a:cxn ang="0">
                      <a:pos x="connsiteX764" y="connsiteY764"/>
                    </a:cxn>
                    <a:cxn ang="0">
                      <a:pos x="connsiteX765" y="connsiteY765"/>
                    </a:cxn>
                    <a:cxn ang="0">
                      <a:pos x="connsiteX766" y="connsiteY766"/>
                    </a:cxn>
                    <a:cxn ang="0">
                      <a:pos x="connsiteX767" y="connsiteY767"/>
                    </a:cxn>
                    <a:cxn ang="0">
                      <a:pos x="connsiteX768" y="connsiteY768"/>
                    </a:cxn>
                    <a:cxn ang="0">
                      <a:pos x="connsiteX769" y="connsiteY769"/>
                    </a:cxn>
                    <a:cxn ang="0">
                      <a:pos x="connsiteX770" y="connsiteY770"/>
                    </a:cxn>
                    <a:cxn ang="0">
                      <a:pos x="connsiteX771" y="connsiteY771"/>
                    </a:cxn>
                    <a:cxn ang="0">
                      <a:pos x="connsiteX772" y="connsiteY772"/>
                    </a:cxn>
                    <a:cxn ang="0">
                      <a:pos x="connsiteX773" y="connsiteY773"/>
                    </a:cxn>
                    <a:cxn ang="0">
                      <a:pos x="connsiteX774" y="connsiteY774"/>
                    </a:cxn>
                    <a:cxn ang="0">
                      <a:pos x="connsiteX775" y="connsiteY775"/>
                    </a:cxn>
                    <a:cxn ang="0">
                      <a:pos x="connsiteX776" y="connsiteY776"/>
                    </a:cxn>
                    <a:cxn ang="0">
                      <a:pos x="connsiteX777" y="connsiteY777"/>
                    </a:cxn>
                    <a:cxn ang="0">
                      <a:pos x="connsiteX778" y="connsiteY778"/>
                    </a:cxn>
                    <a:cxn ang="0">
                      <a:pos x="connsiteX779" y="connsiteY779"/>
                    </a:cxn>
                    <a:cxn ang="0">
                      <a:pos x="connsiteX780" y="connsiteY780"/>
                    </a:cxn>
                    <a:cxn ang="0">
                      <a:pos x="connsiteX781" y="connsiteY781"/>
                    </a:cxn>
                    <a:cxn ang="0">
                      <a:pos x="connsiteX782" y="connsiteY782"/>
                    </a:cxn>
                    <a:cxn ang="0">
                      <a:pos x="connsiteX783" y="connsiteY783"/>
                    </a:cxn>
                    <a:cxn ang="0">
                      <a:pos x="connsiteX784" y="connsiteY784"/>
                    </a:cxn>
                    <a:cxn ang="0">
                      <a:pos x="connsiteX785" y="connsiteY785"/>
                    </a:cxn>
                    <a:cxn ang="0">
                      <a:pos x="connsiteX786" y="connsiteY786"/>
                    </a:cxn>
                    <a:cxn ang="0">
                      <a:pos x="connsiteX787" y="connsiteY787"/>
                    </a:cxn>
                    <a:cxn ang="0">
                      <a:pos x="connsiteX788" y="connsiteY788"/>
                    </a:cxn>
                    <a:cxn ang="0">
                      <a:pos x="connsiteX789" y="connsiteY789"/>
                    </a:cxn>
                    <a:cxn ang="0">
                      <a:pos x="connsiteX790" y="connsiteY790"/>
                    </a:cxn>
                    <a:cxn ang="0">
                      <a:pos x="connsiteX791" y="connsiteY791"/>
                    </a:cxn>
                    <a:cxn ang="0">
                      <a:pos x="connsiteX792" y="connsiteY792"/>
                    </a:cxn>
                    <a:cxn ang="0">
                      <a:pos x="connsiteX793" y="connsiteY793"/>
                    </a:cxn>
                    <a:cxn ang="0">
                      <a:pos x="connsiteX794" y="connsiteY794"/>
                    </a:cxn>
                    <a:cxn ang="0">
                      <a:pos x="connsiteX795" y="connsiteY795"/>
                    </a:cxn>
                    <a:cxn ang="0">
                      <a:pos x="connsiteX796" y="connsiteY796"/>
                    </a:cxn>
                    <a:cxn ang="0">
                      <a:pos x="connsiteX797" y="connsiteY797"/>
                    </a:cxn>
                    <a:cxn ang="0">
                      <a:pos x="connsiteX798" y="connsiteY798"/>
                    </a:cxn>
                    <a:cxn ang="0">
                      <a:pos x="connsiteX799" y="connsiteY799"/>
                    </a:cxn>
                    <a:cxn ang="0">
                      <a:pos x="connsiteX800" y="connsiteY800"/>
                    </a:cxn>
                    <a:cxn ang="0">
                      <a:pos x="connsiteX801" y="connsiteY801"/>
                    </a:cxn>
                    <a:cxn ang="0">
                      <a:pos x="connsiteX802" y="connsiteY802"/>
                    </a:cxn>
                    <a:cxn ang="0">
                      <a:pos x="connsiteX803" y="connsiteY803"/>
                    </a:cxn>
                    <a:cxn ang="0">
                      <a:pos x="connsiteX804" y="connsiteY804"/>
                    </a:cxn>
                    <a:cxn ang="0">
                      <a:pos x="connsiteX805" y="connsiteY805"/>
                    </a:cxn>
                    <a:cxn ang="0">
                      <a:pos x="connsiteX806" y="connsiteY806"/>
                    </a:cxn>
                    <a:cxn ang="0">
                      <a:pos x="connsiteX807" y="connsiteY807"/>
                    </a:cxn>
                    <a:cxn ang="0">
                      <a:pos x="connsiteX808" y="connsiteY808"/>
                    </a:cxn>
                    <a:cxn ang="0">
                      <a:pos x="connsiteX809" y="connsiteY809"/>
                    </a:cxn>
                    <a:cxn ang="0">
                      <a:pos x="connsiteX810" y="connsiteY810"/>
                    </a:cxn>
                    <a:cxn ang="0">
                      <a:pos x="connsiteX811" y="connsiteY811"/>
                    </a:cxn>
                    <a:cxn ang="0">
                      <a:pos x="connsiteX812" y="connsiteY812"/>
                    </a:cxn>
                    <a:cxn ang="0">
                      <a:pos x="connsiteX813" y="connsiteY813"/>
                    </a:cxn>
                    <a:cxn ang="0">
                      <a:pos x="connsiteX814" y="connsiteY814"/>
                    </a:cxn>
                    <a:cxn ang="0">
                      <a:pos x="connsiteX815" y="connsiteY815"/>
                    </a:cxn>
                    <a:cxn ang="0">
                      <a:pos x="connsiteX816" y="connsiteY816"/>
                    </a:cxn>
                    <a:cxn ang="0">
                      <a:pos x="connsiteX817" y="connsiteY817"/>
                    </a:cxn>
                    <a:cxn ang="0">
                      <a:pos x="connsiteX818" y="connsiteY818"/>
                    </a:cxn>
                    <a:cxn ang="0">
                      <a:pos x="connsiteX819" y="connsiteY819"/>
                    </a:cxn>
                    <a:cxn ang="0">
                      <a:pos x="connsiteX820" y="connsiteY820"/>
                    </a:cxn>
                    <a:cxn ang="0">
                      <a:pos x="connsiteX821" y="connsiteY821"/>
                    </a:cxn>
                    <a:cxn ang="0">
                      <a:pos x="connsiteX822" y="connsiteY822"/>
                    </a:cxn>
                    <a:cxn ang="0">
                      <a:pos x="connsiteX823" y="connsiteY823"/>
                    </a:cxn>
                    <a:cxn ang="0">
                      <a:pos x="connsiteX824" y="connsiteY824"/>
                    </a:cxn>
                    <a:cxn ang="0">
                      <a:pos x="connsiteX825" y="connsiteY825"/>
                    </a:cxn>
                    <a:cxn ang="0">
                      <a:pos x="connsiteX826" y="connsiteY826"/>
                    </a:cxn>
                    <a:cxn ang="0">
                      <a:pos x="connsiteX827" y="connsiteY827"/>
                    </a:cxn>
                    <a:cxn ang="0">
                      <a:pos x="connsiteX828" y="connsiteY828"/>
                    </a:cxn>
                    <a:cxn ang="0">
                      <a:pos x="connsiteX829" y="connsiteY829"/>
                    </a:cxn>
                    <a:cxn ang="0">
                      <a:pos x="connsiteX830" y="connsiteY830"/>
                    </a:cxn>
                    <a:cxn ang="0">
                      <a:pos x="connsiteX831" y="connsiteY831"/>
                    </a:cxn>
                    <a:cxn ang="0">
                      <a:pos x="connsiteX832" y="connsiteY832"/>
                    </a:cxn>
                    <a:cxn ang="0">
                      <a:pos x="connsiteX833" y="connsiteY833"/>
                    </a:cxn>
                    <a:cxn ang="0">
                      <a:pos x="connsiteX834" y="connsiteY834"/>
                    </a:cxn>
                    <a:cxn ang="0">
                      <a:pos x="connsiteX835" y="connsiteY835"/>
                    </a:cxn>
                    <a:cxn ang="0">
                      <a:pos x="connsiteX836" y="connsiteY836"/>
                    </a:cxn>
                    <a:cxn ang="0">
                      <a:pos x="connsiteX837" y="connsiteY837"/>
                    </a:cxn>
                    <a:cxn ang="0">
                      <a:pos x="connsiteX838" y="connsiteY838"/>
                    </a:cxn>
                    <a:cxn ang="0">
                      <a:pos x="connsiteX839" y="connsiteY839"/>
                    </a:cxn>
                    <a:cxn ang="0">
                      <a:pos x="connsiteX840" y="connsiteY840"/>
                    </a:cxn>
                    <a:cxn ang="0">
                      <a:pos x="connsiteX841" y="connsiteY841"/>
                    </a:cxn>
                    <a:cxn ang="0">
                      <a:pos x="connsiteX842" y="connsiteY842"/>
                    </a:cxn>
                    <a:cxn ang="0">
                      <a:pos x="connsiteX843" y="connsiteY843"/>
                    </a:cxn>
                    <a:cxn ang="0">
                      <a:pos x="connsiteX844" y="connsiteY844"/>
                    </a:cxn>
                    <a:cxn ang="0">
                      <a:pos x="connsiteX845" y="connsiteY845"/>
                    </a:cxn>
                    <a:cxn ang="0">
                      <a:pos x="connsiteX846" y="connsiteY846"/>
                    </a:cxn>
                    <a:cxn ang="0">
                      <a:pos x="connsiteX847" y="connsiteY847"/>
                    </a:cxn>
                    <a:cxn ang="0">
                      <a:pos x="connsiteX848" y="connsiteY848"/>
                    </a:cxn>
                    <a:cxn ang="0">
                      <a:pos x="connsiteX849" y="connsiteY849"/>
                    </a:cxn>
                    <a:cxn ang="0">
                      <a:pos x="connsiteX850" y="connsiteY850"/>
                    </a:cxn>
                    <a:cxn ang="0">
                      <a:pos x="connsiteX851" y="connsiteY851"/>
                    </a:cxn>
                    <a:cxn ang="0">
                      <a:pos x="connsiteX852" y="connsiteY852"/>
                    </a:cxn>
                    <a:cxn ang="0">
                      <a:pos x="connsiteX853" y="connsiteY853"/>
                    </a:cxn>
                    <a:cxn ang="0">
                      <a:pos x="connsiteX854" y="connsiteY854"/>
                    </a:cxn>
                    <a:cxn ang="0">
                      <a:pos x="connsiteX855" y="connsiteY855"/>
                    </a:cxn>
                    <a:cxn ang="0">
                      <a:pos x="connsiteX856" y="connsiteY856"/>
                    </a:cxn>
                    <a:cxn ang="0">
                      <a:pos x="connsiteX857" y="connsiteY857"/>
                    </a:cxn>
                    <a:cxn ang="0">
                      <a:pos x="connsiteX858" y="connsiteY858"/>
                    </a:cxn>
                    <a:cxn ang="0">
                      <a:pos x="connsiteX859" y="connsiteY859"/>
                    </a:cxn>
                    <a:cxn ang="0">
                      <a:pos x="connsiteX860" y="connsiteY860"/>
                    </a:cxn>
                    <a:cxn ang="0">
                      <a:pos x="connsiteX861" y="connsiteY861"/>
                    </a:cxn>
                    <a:cxn ang="0">
                      <a:pos x="connsiteX862" y="connsiteY862"/>
                    </a:cxn>
                    <a:cxn ang="0">
                      <a:pos x="connsiteX863" y="connsiteY863"/>
                    </a:cxn>
                    <a:cxn ang="0">
                      <a:pos x="connsiteX864" y="connsiteY864"/>
                    </a:cxn>
                    <a:cxn ang="0">
                      <a:pos x="connsiteX865" y="connsiteY865"/>
                    </a:cxn>
                    <a:cxn ang="0">
                      <a:pos x="connsiteX866" y="connsiteY866"/>
                    </a:cxn>
                    <a:cxn ang="0">
                      <a:pos x="connsiteX867" y="connsiteY867"/>
                    </a:cxn>
                    <a:cxn ang="0">
                      <a:pos x="connsiteX868" y="connsiteY868"/>
                    </a:cxn>
                    <a:cxn ang="0">
                      <a:pos x="connsiteX869" y="connsiteY869"/>
                    </a:cxn>
                    <a:cxn ang="0">
                      <a:pos x="connsiteX870" y="connsiteY870"/>
                    </a:cxn>
                    <a:cxn ang="0">
                      <a:pos x="connsiteX871" y="connsiteY871"/>
                    </a:cxn>
                    <a:cxn ang="0">
                      <a:pos x="connsiteX872" y="connsiteY872"/>
                    </a:cxn>
                    <a:cxn ang="0">
                      <a:pos x="connsiteX873" y="connsiteY873"/>
                    </a:cxn>
                    <a:cxn ang="0">
                      <a:pos x="connsiteX874" y="connsiteY874"/>
                    </a:cxn>
                    <a:cxn ang="0">
                      <a:pos x="connsiteX875" y="connsiteY875"/>
                    </a:cxn>
                    <a:cxn ang="0">
                      <a:pos x="connsiteX876" y="connsiteY876"/>
                    </a:cxn>
                    <a:cxn ang="0">
                      <a:pos x="connsiteX877" y="connsiteY877"/>
                    </a:cxn>
                    <a:cxn ang="0">
                      <a:pos x="connsiteX878" y="connsiteY878"/>
                    </a:cxn>
                    <a:cxn ang="0">
                      <a:pos x="connsiteX879" y="connsiteY879"/>
                    </a:cxn>
                    <a:cxn ang="0">
                      <a:pos x="connsiteX880" y="connsiteY880"/>
                    </a:cxn>
                    <a:cxn ang="0">
                      <a:pos x="connsiteX881" y="connsiteY881"/>
                    </a:cxn>
                    <a:cxn ang="0">
                      <a:pos x="connsiteX882" y="connsiteY882"/>
                    </a:cxn>
                    <a:cxn ang="0">
                      <a:pos x="connsiteX883" y="connsiteY883"/>
                    </a:cxn>
                    <a:cxn ang="0">
                      <a:pos x="connsiteX884" y="connsiteY884"/>
                    </a:cxn>
                    <a:cxn ang="0">
                      <a:pos x="connsiteX885" y="connsiteY885"/>
                    </a:cxn>
                    <a:cxn ang="0">
                      <a:pos x="connsiteX886" y="connsiteY886"/>
                    </a:cxn>
                    <a:cxn ang="0">
                      <a:pos x="connsiteX887" y="connsiteY887"/>
                    </a:cxn>
                    <a:cxn ang="0">
                      <a:pos x="connsiteX888" y="connsiteY888"/>
                    </a:cxn>
                    <a:cxn ang="0">
                      <a:pos x="connsiteX889" y="connsiteY889"/>
                    </a:cxn>
                    <a:cxn ang="0">
                      <a:pos x="connsiteX890" y="connsiteY890"/>
                    </a:cxn>
                    <a:cxn ang="0">
                      <a:pos x="connsiteX891" y="connsiteY891"/>
                    </a:cxn>
                    <a:cxn ang="0">
                      <a:pos x="connsiteX892" y="connsiteY892"/>
                    </a:cxn>
                    <a:cxn ang="0">
                      <a:pos x="connsiteX893" y="connsiteY893"/>
                    </a:cxn>
                    <a:cxn ang="0">
                      <a:pos x="connsiteX894" y="connsiteY894"/>
                    </a:cxn>
                    <a:cxn ang="0">
                      <a:pos x="connsiteX895" y="connsiteY895"/>
                    </a:cxn>
                    <a:cxn ang="0">
                      <a:pos x="connsiteX896" y="connsiteY896"/>
                    </a:cxn>
                    <a:cxn ang="0">
                      <a:pos x="connsiteX897" y="connsiteY897"/>
                    </a:cxn>
                    <a:cxn ang="0">
                      <a:pos x="connsiteX898" y="connsiteY898"/>
                    </a:cxn>
                    <a:cxn ang="0">
                      <a:pos x="connsiteX899" y="connsiteY899"/>
                    </a:cxn>
                    <a:cxn ang="0">
                      <a:pos x="connsiteX900" y="connsiteY900"/>
                    </a:cxn>
                    <a:cxn ang="0">
                      <a:pos x="connsiteX901" y="connsiteY901"/>
                    </a:cxn>
                    <a:cxn ang="0">
                      <a:pos x="connsiteX902" y="connsiteY902"/>
                    </a:cxn>
                    <a:cxn ang="0">
                      <a:pos x="connsiteX903" y="connsiteY903"/>
                    </a:cxn>
                    <a:cxn ang="0">
                      <a:pos x="connsiteX904" y="connsiteY904"/>
                    </a:cxn>
                    <a:cxn ang="0">
                      <a:pos x="connsiteX905" y="connsiteY905"/>
                    </a:cxn>
                    <a:cxn ang="0">
                      <a:pos x="connsiteX906" y="connsiteY906"/>
                    </a:cxn>
                    <a:cxn ang="0">
                      <a:pos x="connsiteX907" y="connsiteY907"/>
                    </a:cxn>
                    <a:cxn ang="0">
                      <a:pos x="connsiteX908" y="connsiteY908"/>
                    </a:cxn>
                    <a:cxn ang="0">
                      <a:pos x="connsiteX909" y="connsiteY909"/>
                    </a:cxn>
                    <a:cxn ang="0">
                      <a:pos x="connsiteX910" y="connsiteY910"/>
                    </a:cxn>
                    <a:cxn ang="0">
                      <a:pos x="connsiteX911" y="connsiteY911"/>
                    </a:cxn>
                    <a:cxn ang="0">
                      <a:pos x="connsiteX912" y="connsiteY912"/>
                    </a:cxn>
                    <a:cxn ang="0">
                      <a:pos x="connsiteX913" y="connsiteY913"/>
                    </a:cxn>
                    <a:cxn ang="0">
                      <a:pos x="connsiteX914" y="connsiteY914"/>
                    </a:cxn>
                    <a:cxn ang="0">
                      <a:pos x="connsiteX915" y="connsiteY915"/>
                    </a:cxn>
                    <a:cxn ang="0">
                      <a:pos x="connsiteX916" y="connsiteY916"/>
                    </a:cxn>
                    <a:cxn ang="0">
                      <a:pos x="connsiteX917" y="connsiteY917"/>
                    </a:cxn>
                    <a:cxn ang="0">
                      <a:pos x="connsiteX918" y="connsiteY918"/>
                    </a:cxn>
                    <a:cxn ang="0">
                      <a:pos x="connsiteX919" y="connsiteY919"/>
                    </a:cxn>
                    <a:cxn ang="0">
                      <a:pos x="connsiteX920" y="connsiteY920"/>
                    </a:cxn>
                    <a:cxn ang="0">
                      <a:pos x="connsiteX921" y="connsiteY921"/>
                    </a:cxn>
                    <a:cxn ang="0">
                      <a:pos x="connsiteX922" y="connsiteY922"/>
                    </a:cxn>
                    <a:cxn ang="0">
                      <a:pos x="connsiteX923" y="connsiteY923"/>
                    </a:cxn>
                    <a:cxn ang="0">
                      <a:pos x="connsiteX924" y="connsiteY924"/>
                    </a:cxn>
                    <a:cxn ang="0">
                      <a:pos x="connsiteX925" y="connsiteY925"/>
                    </a:cxn>
                    <a:cxn ang="0">
                      <a:pos x="connsiteX926" y="connsiteY926"/>
                    </a:cxn>
                    <a:cxn ang="0">
                      <a:pos x="connsiteX927" y="connsiteY927"/>
                    </a:cxn>
                    <a:cxn ang="0">
                      <a:pos x="connsiteX928" y="connsiteY928"/>
                    </a:cxn>
                    <a:cxn ang="0">
                      <a:pos x="connsiteX929" y="connsiteY929"/>
                    </a:cxn>
                    <a:cxn ang="0">
                      <a:pos x="connsiteX930" y="connsiteY930"/>
                    </a:cxn>
                    <a:cxn ang="0">
                      <a:pos x="connsiteX931" y="connsiteY931"/>
                    </a:cxn>
                    <a:cxn ang="0">
                      <a:pos x="connsiteX932" y="connsiteY932"/>
                    </a:cxn>
                    <a:cxn ang="0">
                      <a:pos x="connsiteX933" y="connsiteY933"/>
                    </a:cxn>
                    <a:cxn ang="0">
                      <a:pos x="connsiteX934" y="connsiteY934"/>
                    </a:cxn>
                    <a:cxn ang="0">
                      <a:pos x="connsiteX935" y="connsiteY935"/>
                    </a:cxn>
                    <a:cxn ang="0">
                      <a:pos x="connsiteX936" y="connsiteY936"/>
                    </a:cxn>
                    <a:cxn ang="0">
                      <a:pos x="connsiteX937" y="connsiteY937"/>
                    </a:cxn>
                    <a:cxn ang="0">
                      <a:pos x="connsiteX938" y="connsiteY938"/>
                    </a:cxn>
                    <a:cxn ang="0">
                      <a:pos x="connsiteX939" y="connsiteY939"/>
                    </a:cxn>
                    <a:cxn ang="0">
                      <a:pos x="connsiteX940" y="connsiteY940"/>
                    </a:cxn>
                    <a:cxn ang="0">
                      <a:pos x="connsiteX941" y="connsiteY941"/>
                    </a:cxn>
                    <a:cxn ang="0">
                      <a:pos x="connsiteX942" y="connsiteY942"/>
                    </a:cxn>
                    <a:cxn ang="0">
                      <a:pos x="connsiteX943" y="connsiteY943"/>
                    </a:cxn>
                    <a:cxn ang="0">
                      <a:pos x="connsiteX944" y="connsiteY944"/>
                    </a:cxn>
                    <a:cxn ang="0">
                      <a:pos x="connsiteX945" y="connsiteY945"/>
                    </a:cxn>
                    <a:cxn ang="0">
                      <a:pos x="connsiteX946" y="connsiteY946"/>
                    </a:cxn>
                    <a:cxn ang="0">
                      <a:pos x="connsiteX947" y="connsiteY947"/>
                    </a:cxn>
                    <a:cxn ang="0">
                      <a:pos x="connsiteX948" y="connsiteY948"/>
                    </a:cxn>
                    <a:cxn ang="0">
                      <a:pos x="connsiteX949" y="connsiteY949"/>
                    </a:cxn>
                    <a:cxn ang="0">
                      <a:pos x="connsiteX950" y="connsiteY950"/>
                    </a:cxn>
                    <a:cxn ang="0">
                      <a:pos x="connsiteX951" y="connsiteY951"/>
                    </a:cxn>
                    <a:cxn ang="0">
                      <a:pos x="connsiteX952" y="connsiteY952"/>
                    </a:cxn>
                    <a:cxn ang="0">
                      <a:pos x="connsiteX953" y="connsiteY953"/>
                    </a:cxn>
                    <a:cxn ang="0">
                      <a:pos x="connsiteX954" y="connsiteY954"/>
                    </a:cxn>
                    <a:cxn ang="0">
                      <a:pos x="connsiteX955" y="connsiteY955"/>
                    </a:cxn>
                    <a:cxn ang="0">
                      <a:pos x="connsiteX956" y="connsiteY956"/>
                    </a:cxn>
                    <a:cxn ang="0">
                      <a:pos x="connsiteX957" y="connsiteY957"/>
                    </a:cxn>
                    <a:cxn ang="0">
                      <a:pos x="connsiteX958" y="connsiteY958"/>
                    </a:cxn>
                    <a:cxn ang="0">
                      <a:pos x="connsiteX959" y="connsiteY959"/>
                    </a:cxn>
                    <a:cxn ang="0">
                      <a:pos x="connsiteX960" y="connsiteY960"/>
                    </a:cxn>
                    <a:cxn ang="0">
                      <a:pos x="connsiteX961" y="connsiteY961"/>
                    </a:cxn>
                    <a:cxn ang="0">
                      <a:pos x="connsiteX962" y="connsiteY962"/>
                    </a:cxn>
                    <a:cxn ang="0">
                      <a:pos x="connsiteX963" y="connsiteY963"/>
                    </a:cxn>
                    <a:cxn ang="0">
                      <a:pos x="connsiteX964" y="connsiteY964"/>
                    </a:cxn>
                    <a:cxn ang="0">
                      <a:pos x="connsiteX965" y="connsiteY965"/>
                    </a:cxn>
                    <a:cxn ang="0">
                      <a:pos x="connsiteX966" y="connsiteY966"/>
                    </a:cxn>
                    <a:cxn ang="0">
                      <a:pos x="connsiteX967" y="connsiteY967"/>
                    </a:cxn>
                    <a:cxn ang="0">
                      <a:pos x="connsiteX968" y="connsiteY968"/>
                    </a:cxn>
                    <a:cxn ang="0">
                      <a:pos x="connsiteX969" y="connsiteY969"/>
                    </a:cxn>
                    <a:cxn ang="0">
                      <a:pos x="connsiteX970" y="connsiteY970"/>
                    </a:cxn>
                    <a:cxn ang="0">
                      <a:pos x="connsiteX971" y="connsiteY971"/>
                    </a:cxn>
                    <a:cxn ang="0">
                      <a:pos x="connsiteX972" y="connsiteY972"/>
                    </a:cxn>
                    <a:cxn ang="0">
                      <a:pos x="connsiteX973" y="connsiteY973"/>
                    </a:cxn>
                    <a:cxn ang="0">
                      <a:pos x="connsiteX974" y="connsiteY974"/>
                    </a:cxn>
                    <a:cxn ang="0">
                      <a:pos x="connsiteX975" y="connsiteY975"/>
                    </a:cxn>
                    <a:cxn ang="0">
                      <a:pos x="connsiteX976" y="connsiteY976"/>
                    </a:cxn>
                    <a:cxn ang="0">
                      <a:pos x="connsiteX977" y="connsiteY977"/>
                    </a:cxn>
                    <a:cxn ang="0">
                      <a:pos x="connsiteX978" y="connsiteY978"/>
                    </a:cxn>
                    <a:cxn ang="0">
                      <a:pos x="connsiteX979" y="connsiteY979"/>
                    </a:cxn>
                    <a:cxn ang="0">
                      <a:pos x="connsiteX980" y="connsiteY980"/>
                    </a:cxn>
                    <a:cxn ang="0">
                      <a:pos x="connsiteX981" y="connsiteY981"/>
                    </a:cxn>
                    <a:cxn ang="0">
                      <a:pos x="connsiteX982" y="connsiteY982"/>
                    </a:cxn>
                    <a:cxn ang="0">
                      <a:pos x="connsiteX983" y="connsiteY983"/>
                    </a:cxn>
                    <a:cxn ang="0">
                      <a:pos x="connsiteX984" y="connsiteY984"/>
                    </a:cxn>
                    <a:cxn ang="0">
                      <a:pos x="connsiteX985" y="connsiteY985"/>
                    </a:cxn>
                    <a:cxn ang="0">
                      <a:pos x="connsiteX986" y="connsiteY986"/>
                    </a:cxn>
                    <a:cxn ang="0">
                      <a:pos x="connsiteX987" y="connsiteY987"/>
                    </a:cxn>
                    <a:cxn ang="0">
                      <a:pos x="connsiteX988" y="connsiteY988"/>
                    </a:cxn>
                    <a:cxn ang="0">
                      <a:pos x="connsiteX989" y="connsiteY989"/>
                    </a:cxn>
                    <a:cxn ang="0">
                      <a:pos x="connsiteX990" y="connsiteY990"/>
                    </a:cxn>
                    <a:cxn ang="0">
                      <a:pos x="connsiteX991" y="connsiteY991"/>
                    </a:cxn>
                    <a:cxn ang="0">
                      <a:pos x="connsiteX992" y="connsiteY992"/>
                    </a:cxn>
                    <a:cxn ang="0">
                      <a:pos x="connsiteX993" y="connsiteY993"/>
                    </a:cxn>
                    <a:cxn ang="0">
                      <a:pos x="connsiteX994" y="connsiteY994"/>
                    </a:cxn>
                    <a:cxn ang="0">
                      <a:pos x="connsiteX995" y="connsiteY995"/>
                    </a:cxn>
                    <a:cxn ang="0">
                      <a:pos x="connsiteX996" y="connsiteY996"/>
                    </a:cxn>
                    <a:cxn ang="0">
                      <a:pos x="connsiteX997" y="connsiteY997"/>
                    </a:cxn>
                    <a:cxn ang="0">
                      <a:pos x="connsiteX998" y="connsiteY998"/>
                    </a:cxn>
                    <a:cxn ang="0">
                      <a:pos x="connsiteX999" y="connsiteY999"/>
                    </a:cxn>
                    <a:cxn ang="0">
                      <a:pos x="connsiteX1000" y="connsiteY1000"/>
                    </a:cxn>
                    <a:cxn ang="0">
                      <a:pos x="connsiteX1001" y="connsiteY1001"/>
                    </a:cxn>
                    <a:cxn ang="0">
                      <a:pos x="connsiteX1002" y="connsiteY1002"/>
                    </a:cxn>
                    <a:cxn ang="0">
                      <a:pos x="connsiteX1003" y="connsiteY1003"/>
                    </a:cxn>
                    <a:cxn ang="0">
                      <a:pos x="connsiteX1004" y="connsiteY1004"/>
                    </a:cxn>
                    <a:cxn ang="0">
                      <a:pos x="connsiteX1005" y="connsiteY1005"/>
                    </a:cxn>
                    <a:cxn ang="0">
                      <a:pos x="connsiteX1006" y="connsiteY1006"/>
                    </a:cxn>
                    <a:cxn ang="0">
                      <a:pos x="connsiteX1007" y="connsiteY1007"/>
                    </a:cxn>
                    <a:cxn ang="0">
                      <a:pos x="connsiteX1008" y="connsiteY1008"/>
                    </a:cxn>
                    <a:cxn ang="0">
                      <a:pos x="connsiteX1009" y="connsiteY1009"/>
                    </a:cxn>
                    <a:cxn ang="0">
                      <a:pos x="connsiteX1010" y="connsiteY1010"/>
                    </a:cxn>
                    <a:cxn ang="0">
                      <a:pos x="connsiteX1011" y="connsiteY1011"/>
                    </a:cxn>
                    <a:cxn ang="0">
                      <a:pos x="connsiteX1012" y="connsiteY1012"/>
                    </a:cxn>
                    <a:cxn ang="0">
                      <a:pos x="connsiteX1013" y="connsiteY1013"/>
                    </a:cxn>
                    <a:cxn ang="0">
                      <a:pos x="connsiteX1014" y="connsiteY1014"/>
                    </a:cxn>
                    <a:cxn ang="0">
                      <a:pos x="connsiteX1015" y="connsiteY1015"/>
                    </a:cxn>
                    <a:cxn ang="0">
                      <a:pos x="connsiteX1016" y="connsiteY1016"/>
                    </a:cxn>
                    <a:cxn ang="0">
                      <a:pos x="connsiteX1017" y="connsiteY1017"/>
                    </a:cxn>
                    <a:cxn ang="0">
                      <a:pos x="connsiteX1018" y="connsiteY1018"/>
                    </a:cxn>
                    <a:cxn ang="0">
                      <a:pos x="connsiteX1019" y="connsiteY1019"/>
                    </a:cxn>
                    <a:cxn ang="0">
                      <a:pos x="connsiteX1020" y="connsiteY1020"/>
                    </a:cxn>
                    <a:cxn ang="0">
                      <a:pos x="connsiteX1021" y="connsiteY1021"/>
                    </a:cxn>
                    <a:cxn ang="0">
                      <a:pos x="connsiteX1022" y="connsiteY1022"/>
                    </a:cxn>
                    <a:cxn ang="0">
                      <a:pos x="connsiteX1023" y="connsiteY1023"/>
                    </a:cxn>
                    <a:cxn ang="0">
                      <a:pos x="connsiteX1024" y="connsiteY1024"/>
                    </a:cxn>
                    <a:cxn ang="0">
                      <a:pos x="connsiteX1025" y="connsiteY1025"/>
                    </a:cxn>
                    <a:cxn ang="0">
                      <a:pos x="connsiteX1026" y="connsiteY1026"/>
                    </a:cxn>
                    <a:cxn ang="0">
                      <a:pos x="connsiteX1027" y="connsiteY1027"/>
                    </a:cxn>
                    <a:cxn ang="0">
                      <a:pos x="connsiteX1028" y="connsiteY1028"/>
                    </a:cxn>
                    <a:cxn ang="0">
                      <a:pos x="connsiteX1029" y="connsiteY1029"/>
                    </a:cxn>
                    <a:cxn ang="0">
                      <a:pos x="connsiteX1030" y="connsiteY1030"/>
                    </a:cxn>
                    <a:cxn ang="0">
                      <a:pos x="connsiteX1031" y="connsiteY1031"/>
                    </a:cxn>
                    <a:cxn ang="0">
                      <a:pos x="connsiteX1032" y="connsiteY1032"/>
                    </a:cxn>
                    <a:cxn ang="0">
                      <a:pos x="connsiteX1033" y="connsiteY1033"/>
                    </a:cxn>
                    <a:cxn ang="0">
                      <a:pos x="connsiteX1034" y="connsiteY1034"/>
                    </a:cxn>
                    <a:cxn ang="0">
                      <a:pos x="connsiteX1035" y="connsiteY1035"/>
                    </a:cxn>
                    <a:cxn ang="0">
                      <a:pos x="connsiteX1036" y="connsiteY1036"/>
                    </a:cxn>
                    <a:cxn ang="0">
                      <a:pos x="connsiteX1037" y="connsiteY1037"/>
                    </a:cxn>
                    <a:cxn ang="0">
                      <a:pos x="connsiteX1038" y="connsiteY1038"/>
                    </a:cxn>
                    <a:cxn ang="0">
                      <a:pos x="connsiteX1039" y="connsiteY1039"/>
                    </a:cxn>
                    <a:cxn ang="0">
                      <a:pos x="connsiteX1040" y="connsiteY1040"/>
                    </a:cxn>
                    <a:cxn ang="0">
                      <a:pos x="connsiteX1041" y="connsiteY1041"/>
                    </a:cxn>
                    <a:cxn ang="0">
                      <a:pos x="connsiteX1042" y="connsiteY1042"/>
                    </a:cxn>
                    <a:cxn ang="0">
                      <a:pos x="connsiteX1043" y="connsiteY1043"/>
                    </a:cxn>
                    <a:cxn ang="0">
                      <a:pos x="connsiteX1044" y="connsiteY1044"/>
                    </a:cxn>
                    <a:cxn ang="0">
                      <a:pos x="connsiteX1045" y="connsiteY1045"/>
                    </a:cxn>
                    <a:cxn ang="0">
                      <a:pos x="connsiteX1046" y="connsiteY1046"/>
                    </a:cxn>
                    <a:cxn ang="0">
                      <a:pos x="connsiteX1047" y="connsiteY1047"/>
                    </a:cxn>
                    <a:cxn ang="0">
                      <a:pos x="connsiteX1048" y="connsiteY1048"/>
                    </a:cxn>
                    <a:cxn ang="0">
                      <a:pos x="connsiteX1049" y="connsiteY1049"/>
                    </a:cxn>
                    <a:cxn ang="0">
                      <a:pos x="connsiteX1050" y="connsiteY1050"/>
                    </a:cxn>
                    <a:cxn ang="0">
                      <a:pos x="connsiteX1051" y="connsiteY1051"/>
                    </a:cxn>
                    <a:cxn ang="0">
                      <a:pos x="connsiteX1052" y="connsiteY1052"/>
                    </a:cxn>
                    <a:cxn ang="0">
                      <a:pos x="connsiteX1053" y="connsiteY1053"/>
                    </a:cxn>
                    <a:cxn ang="0">
                      <a:pos x="connsiteX1054" y="connsiteY1054"/>
                    </a:cxn>
                    <a:cxn ang="0">
                      <a:pos x="connsiteX1055" y="connsiteY1055"/>
                    </a:cxn>
                    <a:cxn ang="0">
                      <a:pos x="connsiteX1056" y="connsiteY1056"/>
                    </a:cxn>
                    <a:cxn ang="0">
                      <a:pos x="connsiteX1057" y="connsiteY1057"/>
                    </a:cxn>
                    <a:cxn ang="0">
                      <a:pos x="connsiteX1058" y="connsiteY1058"/>
                    </a:cxn>
                    <a:cxn ang="0">
                      <a:pos x="connsiteX1059" y="connsiteY1059"/>
                    </a:cxn>
                    <a:cxn ang="0">
                      <a:pos x="connsiteX1060" y="connsiteY1060"/>
                    </a:cxn>
                    <a:cxn ang="0">
                      <a:pos x="connsiteX1061" y="connsiteY1061"/>
                    </a:cxn>
                    <a:cxn ang="0">
                      <a:pos x="connsiteX1062" y="connsiteY1062"/>
                    </a:cxn>
                    <a:cxn ang="0">
                      <a:pos x="connsiteX1063" y="connsiteY1063"/>
                    </a:cxn>
                    <a:cxn ang="0">
                      <a:pos x="connsiteX1064" y="connsiteY1064"/>
                    </a:cxn>
                    <a:cxn ang="0">
                      <a:pos x="connsiteX1065" y="connsiteY1065"/>
                    </a:cxn>
                    <a:cxn ang="0">
                      <a:pos x="connsiteX1066" y="connsiteY1066"/>
                    </a:cxn>
                    <a:cxn ang="0">
                      <a:pos x="connsiteX1067" y="connsiteY1067"/>
                    </a:cxn>
                    <a:cxn ang="0">
                      <a:pos x="connsiteX1068" y="connsiteY1068"/>
                    </a:cxn>
                    <a:cxn ang="0">
                      <a:pos x="connsiteX1069" y="connsiteY1069"/>
                    </a:cxn>
                    <a:cxn ang="0">
                      <a:pos x="connsiteX1070" y="connsiteY1070"/>
                    </a:cxn>
                    <a:cxn ang="0">
                      <a:pos x="connsiteX1071" y="connsiteY1071"/>
                    </a:cxn>
                    <a:cxn ang="0">
                      <a:pos x="connsiteX1072" y="connsiteY1072"/>
                    </a:cxn>
                    <a:cxn ang="0">
                      <a:pos x="connsiteX1073" y="connsiteY1073"/>
                    </a:cxn>
                    <a:cxn ang="0">
                      <a:pos x="connsiteX1074" y="connsiteY1074"/>
                    </a:cxn>
                    <a:cxn ang="0">
                      <a:pos x="connsiteX1075" y="connsiteY1075"/>
                    </a:cxn>
                    <a:cxn ang="0">
                      <a:pos x="connsiteX1076" y="connsiteY1076"/>
                    </a:cxn>
                    <a:cxn ang="0">
                      <a:pos x="connsiteX1077" y="connsiteY1077"/>
                    </a:cxn>
                    <a:cxn ang="0">
                      <a:pos x="connsiteX1078" y="connsiteY1078"/>
                    </a:cxn>
                    <a:cxn ang="0">
                      <a:pos x="connsiteX1079" y="connsiteY1079"/>
                    </a:cxn>
                    <a:cxn ang="0">
                      <a:pos x="connsiteX1080" y="connsiteY1080"/>
                    </a:cxn>
                    <a:cxn ang="0">
                      <a:pos x="connsiteX1081" y="connsiteY1081"/>
                    </a:cxn>
                    <a:cxn ang="0">
                      <a:pos x="connsiteX1082" y="connsiteY1082"/>
                    </a:cxn>
                    <a:cxn ang="0">
                      <a:pos x="connsiteX1083" y="connsiteY1083"/>
                    </a:cxn>
                    <a:cxn ang="0">
                      <a:pos x="connsiteX1084" y="connsiteY1084"/>
                    </a:cxn>
                    <a:cxn ang="0">
                      <a:pos x="connsiteX1085" y="connsiteY1085"/>
                    </a:cxn>
                    <a:cxn ang="0">
                      <a:pos x="connsiteX1086" y="connsiteY1086"/>
                    </a:cxn>
                    <a:cxn ang="0">
                      <a:pos x="connsiteX1087" y="connsiteY1087"/>
                    </a:cxn>
                    <a:cxn ang="0">
                      <a:pos x="connsiteX1088" y="connsiteY1088"/>
                    </a:cxn>
                    <a:cxn ang="0">
                      <a:pos x="connsiteX1089" y="connsiteY1089"/>
                    </a:cxn>
                    <a:cxn ang="0">
                      <a:pos x="connsiteX1090" y="connsiteY1090"/>
                    </a:cxn>
                    <a:cxn ang="0">
                      <a:pos x="connsiteX1091" y="connsiteY1091"/>
                    </a:cxn>
                    <a:cxn ang="0">
                      <a:pos x="connsiteX1092" y="connsiteY1092"/>
                    </a:cxn>
                    <a:cxn ang="0">
                      <a:pos x="connsiteX1093" y="connsiteY1093"/>
                    </a:cxn>
                    <a:cxn ang="0">
                      <a:pos x="connsiteX1094" y="connsiteY1094"/>
                    </a:cxn>
                    <a:cxn ang="0">
                      <a:pos x="connsiteX1095" y="connsiteY1095"/>
                    </a:cxn>
                    <a:cxn ang="0">
                      <a:pos x="connsiteX1096" y="connsiteY1096"/>
                    </a:cxn>
                    <a:cxn ang="0">
                      <a:pos x="connsiteX1097" y="connsiteY1097"/>
                    </a:cxn>
                    <a:cxn ang="0">
                      <a:pos x="connsiteX1098" y="connsiteY1098"/>
                    </a:cxn>
                    <a:cxn ang="0">
                      <a:pos x="connsiteX1099" y="connsiteY1099"/>
                    </a:cxn>
                    <a:cxn ang="0">
                      <a:pos x="connsiteX1100" y="connsiteY1100"/>
                    </a:cxn>
                    <a:cxn ang="0">
                      <a:pos x="connsiteX1101" y="connsiteY1101"/>
                    </a:cxn>
                    <a:cxn ang="0">
                      <a:pos x="connsiteX1102" y="connsiteY1102"/>
                    </a:cxn>
                    <a:cxn ang="0">
                      <a:pos x="connsiteX1103" y="connsiteY1103"/>
                    </a:cxn>
                    <a:cxn ang="0">
                      <a:pos x="connsiteX1104" y="connsiteY1104"/>
                    </a:cxn>
                    <a:cxn ang="0">
                      <a:pos x="connsiteX1105" y="connsiteY1105"/>
                    </a:cxn>
                    <a:cxn ang="0">
                      <a:pos x="connsiteX1106" y="connsiteY1106"/>
                    </a:cxn>
                    <a:cxn ang="0">
                      <a:pos x="connsiteX1107" y="connsiteY1107"/>
                    </a:cxn>
                    <a:cxn ang="0">
                      <a:pos x="connsiteX1108" y="connsiteY1108"/>
                    </a:cxn>
                    <a:cxn ang="0">
                      <a:pos x="connsiteX1109" y="connsiteY1109"/>
                    </a:cxn>
                    <a:cxn ang="0">
                      <a:pos x="connsiteX1110" y="connsiteY1110"/>
                    </a:cxn>
                    <a:cxn ang="0">
                      <a:pos x="connsiteX1111" y="connsiteY1111"/>
                    </a:cxn>
                    <a:cxn ang="0">
                      <a:pos x="connsiteX1112" y="connsiteY1112"/>
                    </a:cxn>
                    <a:cxn ang="0">
                      <a:pos x="connsiteX1113" y="connsiteY1113"/>
                    </a:cxn>
                    <a:cxn ang="0">
                      <a:pos x="connsiteX1114" y="connsiteY1114"/>
                    </a:cxn>
                    <a:cxn ang="0">
                      <a:pos x="connsiteX1115" y="connsiteY1115"/>
                    </a:cxn>
                    <a:cxn ang="0">
                      <a:pos x="connsiteX1116" y="connsiteY1116"/>
                    </a:cxn>
                    <a:cxn ang="0">
                      <a:pos x="connsiteX1117" y="connsiteY1117"/>
                    </a:cxn>
                    <a:cxn ang="0">
                      <a:pos x="connsiteX1118" y="connsiteY1118"/>
                    </a:cxn>
                    <a:cxn ang="0">
                      <a:pos x="connsiteX1119" y="connsiteY1119"/>
                    </a:cxn>
                    <a:cxn ang="0">
                      <a:pos x="connsiteX1120" y="connsiteY1120"/>
                    </a:cxn>
                    <a:cxn ang="0">
                      <a:pos x="connsiteX1121" y="connsiteY1121"/>
                    </a:cxn>
                    <a:cxn ang="0">
                      <a:pos x="connsiteX1122" y="connsiteY1122"/>
                    </a:cxn>
                    <a:cxn ang="0">
                      <a:pos x="connsiteX1123" y="connsiteY1123"/>
                    </a:cxn>
                    <a:cxn ang="0">
                      <a:pos x="connsiteX1124" y="connsiteY1124"/>
                    </a:cxn>
                    <a:cxn ang="0">
                      <a:pos x="connsiteX1125" y="connsiteY1125"/>
                    </a:cxn>
                    <a:cxn ang="0">
                      <a:pos x="connsiteX1126" y="connsiteY1126"/>
                    </a:cxn>
                    <a:cxn ang="0">
                      <a:pos x="connsiteX1127" y="connsiteY1127"/>
                    </a:cxn>
                    <a:cxn ang="0">
                      <a:pos x="connsiteX1128" y="connsiteY1128"/>
                    </a:cxn>
                    <a:cxn ang="0">
                      <a:pos x="connsiteX1129" y="connsiteY1129"/>
                    </a:cxn>
                    <a:cxn ang="0">
                      <a:pos x="connsiteX1130" y="connsiteY1130"/>
                    </a:cxn>
                    <a:cxn ang="0">
                      <a:pos x="connsiteX1131" y="connsiteY1131"/>
                    </a:cxn>
                    <a:cxn ang="0">
                      <a:pos x="connsiteX1132" y="connsiteY1132"/>
                    </a:cxn>
                    <a:cxn ang="0">
                      <a:pos x="connsiteX1133" y="connsiteY1133"/>
                    </a:cxn>
                    <a:cxn ang="0">
                      <a:pos x="connsiteX1134" y="connsiteY1134"/>
                    </a:cxn>
                    <a:cxn ang="0">
                      <a:pos x="connsiteX1135" y="connsiteY1135"/>
                    </a:cxn>
                    <a:cxn ang="0">
                      <a:pos x="connsiteX1136" y="connsiteY1136"/>
                    </a:cxn>
                    <a:cxn ang="0">
                      <a:pos x="connsiteX1137" y="connsiteY1137"/>
                    </a:cxn>
                    <a:cxn ang="0">
                      <a:pos x="connsiteX1138" y="connsiteY1138"/>
                    </a:cxn>
                    <a:cxn ang="0">
                      <a:pos x="connsiteX1139" y="connsiteY1139"/>
                    </a:cxn>
                    <a:cxn ang="0">
                      <a:pos x="connsiteX1140" y="connsiteY1140"/>
                    </a:cxn>
                    <a:cxn ang="0">
                      <a:pos x="connsiteX1141" y="connsiteY1141"/>
                    </a:cxn>
                    <a:cxn ang="0">
                      <a:pos x="connsiteX1142" y="connsiteY1142"/>
                    </a:cxn>
                    <a:cxn ang="0">
                      <a:pos x="connsiteX1143" y="connsiteY1143"/>
                    </a:cxn>
                    <a:cxn ang="0">
                      <a:pos x="connsiteX1144" y="connsiteY1144"/>
                    </a:cxn>
                    <a:cxn ang="0">
                      <a:pos x="connsiteX1145" y="connsiteY1145"/>
                    </a:cxn>
                    <a:cxn ang="0">
                      <a:pos x="connsiteX1146" y="connsiteY1146"/>
                    </a:cxn>
                    <a:cxn ang="0">
                      <a:pos x="connsiteX1147" y="connsiteY1147"/>
                    </a:cxn>
                    <a:cxn ang="0">
                      <a:pos x="connsiteX1148" y="connsiteY1148"/>
                    </a:cxn>
                    <a:cxn ang="0">
                      <a:pos x="connsiteX1149" y="connsiteY1149"/>
                    </a:cxn>
                    <a:cxn ang="0">
                      <a:pos x="connsiteX1150" y="connsiteY1150"/>
                    </a:cxn>
                    <a:cxn ang="0">
                      <a:pos x="connsiteX1151" y="connsiteY1151"/>
                    </a:cxn>
                    <a:cxn ang="0">
                      <a:pos x="connsiteX1152" y="connsiteY1152"/>
                    </a:cxn>
                    <a:cxn ang="0">
                      <a:pos x="connsiteX1153" y="connsiteY1153"/>
                    </a:cxn>
                    <a:cxn ang="0">
                      <a:pos x="connsiteX1154" y="connsiteY1154"/>
                    </a:cxn>
                    <a:cxn ang="0">
                      <a:pos x="connsiteX1155" y="connsiteY1155"/>
                    </a:cxn>
                    <a:cxn ang="0">
                      <a:pos x="connsiteX1156" y="connsiteY1156"/>
                    </a:cxn>
                    <a:cxn ang="0">
                      <a:pos x="connsiteX1157" y="connsiteY1157"/>
                    </a:cxn>
                    <a:cxn ang="0">
                      <a:pos x="connsiteX1158" y="connsiteY1158"/>
                    </a:cxn>
                    <a:cxn ang="0">
                      <a:pos x="connsiteX1159" y="connsiteY1159"/>
                    </a:cxn>
                    <a:cxn ang="0">
                      <a:pos x="connsiteX1160" y="connsiteY1160"/>
                    </a:cxn>
                    <a:cxn ang="0">
                      <a:pos x="connsiteX1161" y="connsiteY1161"/>
                    </a:cxn>
                    <a:cxn ang="0">
                      <a:pos x="connsiteX1162" y="connsiteY1162"/>
                    </a:cxn>
                    <a:cxn ang="0">
                      <a:pos x="connsiteX1163" y="connsiteY1163"/>
                    </a:cxn>
                    <a:cxn ang="0">
                      <a:pos x="connsiteX1164" y="connsiteY1164"/>
                    </a:cxn>
                    <a:cxn ang="0">
                      <a:pos x="connsiteX1165" y="connsiteY1165"/>
                    </a:cxn>
                    <a:cxn ang="0">
                      <a:pos x="connsiteX1166" y="connsiteY1166"/>
                    </a:cxn>
                    <a:cxn ang="0">
                      <a:pos x="connsiteX1167" y="connsiteY1167"/>
                    </a:cxn>
                    <a:cxn ang="0">
                      <a:pos x="connsiteX1168" y="connsiteY1168"/>
                    </a:cxn>
                    <a:cxn ang="0">
                      <a:pos x="connsiteX1169" y="connsiteY1169"/>
                    </a:cxn>
                    <a:cxn ang="0">
                      <a:pos x="connsiteX1170" y="connsiteY1170"/>
                    </a:cxn>
                    <a:cxn ang="0">
                      <a:pos x="connsiteX1171" y="connsiteY1171"/>
                    </a:cxn>
                    <a:cxn ang="0">
                      <a:pos x="connsiteX1172" y="connsiteY1172"/>
                    </a:cxn>
                    <a:cxn ang="0">
                      <a:pos x="connsiteX1173" y="connsiteY1173"/>
                    </a:cxn>
                    <a:cxn ang="0">
                      <a:pos x="connsiteX1174" y="connsiteY1174"/>
                    </a:cxn>
                    <a:cxn ang="0">
                      <a:pos x="connsiteX1175" y="connsiteY1175"/>
                    </a:cxn>
                    <a:cxn ang="0">
                      <a:pos x="connsiteX1176" y="connsiteY1176"/>
                    </a:cxn>
                    <a:cxn ang="0">
                      <a:pos x="connsiteX1177" y="connsiteY1177"/>
                    </a:cxn>
                    <a:cxn ang="0">
                      <a:pos x="connsiteX1178" y="connsiteY1178"/>
                    </a:cxn>
                    <a:cxn ang="0">
                      <a:pos x="connsiteX1179" y="connsiteY1179"/>
                    </a:cxn>
                    <a:cxn ang="0">
                      <a:pos x="connsiteX1180" y="connsiteY1180"/>
                    </a:cxn>
                    <a:cxn ang="0">
                      <a:pos x="connsiteX1181" y="connsiteY1181"/>
                    </a:cxn>
                    <a:cxn ang="0">
                      <a:pos x="connsiteX1182" y="connsiteY1182"/>
                    </a:cxn>
                    <a:cxn ang="0">
                      <a:pos x="connsiteX1183" y="connsiteY1183"/>
                    </a:cxn>
                    <a:cxn ang="0">
                      <a:pos x="connsiteX1184" y="connsiteY1184"/>
                    </a:cxn>
                    <a:cxn ang="0">
                      <a:pos x="connsiteX1185" y="connsiteY1185"/>
                    </a:cxn>
                    <a:cxn ang="0">
                      <a:pos x="connsiteX1186" y="connsiteY1186"/>
                    </a:cxn>
                    <a:cxn ang="0">
                      <a:pos x="connsiteX1187" y="connsiteY1187"/>
                    </a:cxn>
                    <a:cxn ang="0">
                      <a:pos x="connsiteX1188" y="connsiteY1188"/>
                    </a:cxn>
                    <a:cxn ang="0">
                      <a:pos x="connsiteX1189" y="connsiteY1189"/>
                    </a:cxn>
                    <a:cxn ang="0">
                      <a:pos x="connsiteX1190" y="connsiteY1190"/>
                    </a:cxn>
                    <a:cxn ang="0">
                      <a:pos x="connsiteX1191" y="connsiteY1191"/>
                    </a:cxn>
                    <a:cxn ang="0">
                      <a:pos x="connsiteX1192" y="connsiteY1192"/>
                    </a:cxn>
                    <a:cxn ang="0">
                      <a:pos x="connsiteX1193" y="connsiteY1193"/>
                    </a:cxn>
                    <a:cxn ang="0">
                      <a:pos x="connsiteX1194" y="connsiteY1194"/>
                    </a:cxn>
                    <a:cxn ang="0">
                      <a:pos x="connsiteX1195" y="connsiteY1195"/>
                    </a:cxn>
                    <a:cxn ang="0">
                      <a:pos x="connsiteX1196" y="connsiteY1196"/>
                    </a:cxn>
                    <a:cxn ang="0">
                      <a:pos x="connsiteX1197" y="connsiteY1197"/>
                    </a:cxn>
                    <a:cxn ang="0">
                      <a:pos x="connsiteX1198" y="connsiteY1198"/>
                    </a:cxn>
                    <a:cxn ang="0">
                      <a:pos x="connsiteX1199" y="connsiteY1199"/>
                    </a:cxn>
                    <a:cxn ang="0">
                      <a:pos x="connsiteX1200" y="connsiteY1200"/>
                    </a:cxn>
                    <a:cxn ang="0">
                      <a:pos x="connsiteX1201" y="connsiteY1201"/>
                    </a:cxn>
                    <a:cxn ang="0">
                      <a:pos x="connsiteX1202" y="connsiteY1202"/>
                    </a:cxn>
                    <a:cxn ang="0">
                      <a:pos x="connsiteX1203" y="connsiteY1203"/>
                    </a:cxn>
                    <a:cxn ang="0">
                      <a:pos x="connsiteX1204" y="connsiteY1204"/>
                    </a:cxn>
                    <a:cxn ang="0">
                      <a:pos x="connsiteX1205" y="connsiteY1205"/>
                    </a:cxn>
                    <a:cxn ang="0">
                      <a:pos x="connsiteX1206" y="connsiteY1206"/>
                    </a:cxn>
                    <a:cxn ang="0">
                      <a:pos x="connsiteX1207" y="connsiteY1207"/>
                    </a:cxn>
                    <a:cxn ang="0">
                      <a:pos x="connsiteX1208" y="connsiteY1208"/>
                    </a:cxn>
                    <a:cxn ang="0">
                      <a:pos x="connsiteX1209" y="connsiteY1209"/>
                    </a:cxn>
                    <a:cxn ang="0">
                      <a:pos x="connsiteX1210" y="connsiteY1210"/>
                    </a:cxn>
                    <a:cxn ang="0">
                      <a:pos x="connsiteX1211" y="connsiteY1211"/>
                    </a:cxn>
                    <a:cxn ang="0">
                      <a:pos x="connsiteX1212" y="connsiteY1212"/>
                    </a:cxn>
                    <a:cxn ang="0">
                      <a:pos x="connsiteX1213" y="connsiteY1213"/>
                    </a:cxn>
                    <a:cxn ang="0">
                      <a:pos x="connsiteX1214" y="connsiteY1214"/>
                    </a:cxn>
                    <a:cxn ang="0">
                      <a:pos x="connsiteX1215" y="connsiteY1215"/>
                    </a:cxn>
                    <a:cxn ang="0">
                      <a:pos x="connsiteX1216" y="connsiteY1216"/>
                    </a:cxn>
                    <a:cxn ang="0">
                      <a:pos x="connsiteX1217" y="connsiteY1217"/>
                    </a:cxn>
                    <a:cxn ang="0">
                      <a:pos x="connsiteX1218" y="connsiteY1218"/>
                    </a:cxn>
                    <a:cxn ang="0">
                      <a:pos x="connsiteX1219" y="connsiteY1219"/>
                    </a:cxn>
                    <a:cxn ang="0">
                      <a:pos x="connsiteX1220" y="connsiteY1220"/>
                    </a:cxn>
                    <a:cxn ang="0">
                      <a:pos x="connsiteX1221" y="connsiteY1221"/>
                    </a:cxn>
                    <a:cxn ang="0">
                      <a:pos x="connsiteX1222" y="connsiteY1222"/>
                    </a:cxn>
                    <a:cxn ang="0">
                      <a:pos x="connsiteX1223" y="connsiteY1223"/>
                    </a:cxn>
                    <a:cxn ang="0">
                      <a:pos x="connsiteX1224" y="connsiteY1224"/>
                    </a:cxn>
                    <a:cxn ang="0">
                      <a:pos x="connsiteX1225" y="connsiteY1225"/>
                    </a:cxn>
                    <a:cxn ang="0">
                      <a:pos x="connsiteX1226" y="connsiteY1226"/>
                    </a:cxn>
                    <a:cxn ang="0">
                      <a:pos x="connsiteX1227" y="connsiteY1227"/>
                    </a:cxn>
                    <a:cxn ang="0">
                      <a:pos x="connsiteX1228" y="connsiteY1228"/>
                    </a:cxn>
                    <a:cxn ang="0">
                      <a:pos x="connsiteX1229" y="connsiteY1229"/>
                    </a:cxn>
                    <a:cxn ang="0">
                      <a:pos x="connsiteX1230" y="connsiteY1230"/>
                    </a:cxn>
                    <a:cxn ang="0">
                      <a:pos x="connsiteX1231" y="connsiteY1231"/>
                    </a:cxn>
                    <a:cxn ang="0">
                      <a:pos x="connsiteX1232" y="connsiteY1232"/>
                    </a:cxn>
                    <a:cxn ang="0">
                      <a:pos x="connsiteX1233" y="connsiteY1233"/>
                    </a:cxn>
                    <a:cxn ang="0">
                      <a:pos x="connsiteX1234" y="connsiteY1234"/>
                    </a:cxn>
                    <a:cxn ang="0">
                      <a:pos x="connsiteX1235" y="connsiteY1235"/>
                    </a:cxn>
                    <a:cxn ang="0">
                      <a:pos x="connsiteX1236" y="connsiteY1236"/>
                    </a:cxn>
                    <a:cxn ang="0">
                      <a:pos x="connsiteX1237" y="connsiteY1237"/>
                    </a:cxn>
                    <a:cxn ang="0">
                      <a:pos x="connsiteX1238" y="connsiteY1238"/>
                    </a:cxn>
                    <a:cxn ang="0">
                      <a:pos x="connsiteX1239" y="connsiteY1239"/>
                    </a:cxn>
                    <a:cxn ang="0">
                      <a:pos x="connsiteX1240" y="connsiteY1240"/>
                    </a:cxn>
                    <a:cxn ang="0">
                      <a:pos x="connsiteX1241" y="connsiteY1241"/>
                    </a:cxn>
                    <a:cxn ang="0">
                      <a:pos x="connsiteX1242" y="connsiteY1242"/>
                    </a:cxn>
                    <a:cxn ang="0">
                      <a:pos x="connsiteX1243" y="connsiteY1243"/>
                    </a:cxn>
                    <a:cxn ang="0">
                      <a:pos x="connsiteX1244" y="connsiteY1244"/>
                    </a:cxn>
                    <a:cxn ang="0">
                      <a:pos x="connsiteX1245" y="connsiteY1245"/>
                    </a:cxn>
                    <a:cxn ang="0">
                      <a:pos x="connsiteX1246" y="connsiteY1246"/>
                    </a:cxn>
                    <a:cxn ang="0">
                      <a:pos x="connsiteX1247" y="connsiteY1247"/>
                    </a:cxn>
                    <a:cxn ang="0">
                      <a:pos x="connsiteX1248" y="connsiteY1248"/>
                    </a:cxn>
                    <a:cxn ang="0">
                      <a:pos x="connsiteX1249" y="connsiteY1249"/>
                    </a:cxn>
                    <a:cxn ang="0">
                      <a:pos x="connsiteX1250" y="connsiteY1250"/>
                    </a:cxn>
                    <a:cxn ang="0">
                      <a:pos x="connsiteX1251" y="connsiteY1251"/>
                    </a:cxn>
                    <a:cxn ang="0">
                      <a:pos x="connsiteX1252" y="connsiteY1252"/>
                    </a:cxn>
                    <a:cxn ang="0">
                      <a:pos x="connsiteX1253" y="connsiteY1253"/>
                    </a:cxn>
                    <a:cxn ang="0">
                      <a:pos x="connsiteX1254" y="connsiteY1254"/>
                    </a:cxn>
                    <a:cxn ang="0">
                      <a:pos x="connsiteX1255" y="connsiteY1255"/>
                    </a:cxn>
                    <a:cxn ang="0">
                      <a:pos x="connsiteX1256" y="connsiteY1256"/>
                    </a:cxn>
                    <a:cxn ang="0">
                      <a:pos x="connsiteX1257" y="connsiteY1257"/>
                    </a:cxn>
                    <a:cxn ang="0">
                      <a:pos x="connsiteX1258" y="connsiteY1258"/>
                    </a:cxn>
                    <a:cxn ang="0">
                      <a:pos x="connsiteX1259" y="connsiteY1259"/>
                    </a:cxn>
                    <a:cxn ang="0">
                      <a:pos x="connsiteX1260" y="connsiteY1260"/>
                    </a:cxn>
                    <a:cxn ang="0">
                      <a:pos x="connsiteX1261" y="connsiteY1261"/>
                    </a:cxn>
                    <a:cxn ang="0">
                      <a:pos x="connsiteX1262" y="connsiteY1262"/>
                    </a:cxn>
                    <a:cxn ang="0">
                      <a:pos x="connsiteX1263" y="connsiteY1263"/>
                    </a:cxn>
                    <a:cxn ang="0">
                      <a:pos x="connsiteX1264" y="connsiteY1264"/>
                    </a:cxn>
                    <a:cxn ang="0">
                      <a:pos x="connsiteX1265" y="connsiteY1265"/>
                    </a:cxn>
                    <a:cxn ang="0">
                      <a:pos x="connsiteX1266" y="connsiteY1266"/>
                    </a:cxn>
                    <a:cxn ang="0">
                      <a:pos x="connsiteX1267" y="connsiteY1267"/>
                    </a:cxn>
                    <a:cxn ang="0">
                      <a:pos x="connsiteX1268" y="connsiteY1268"/>
                    </a:cxn>
                    <a:cxn ang="0">
                      <a:pos x="connsiteX1269" y="connsiteY1269"/>
                    </a:cxn>
                    <a:cxn ang="0">
                      <a:pos x="connsiteX1270" y="connsiteY1270"/>
                    </a:cxn>
                    <a:cxn ang="0">
                      <a:pos x="connsiteX1271" y="connsiteY1271"/>
                    </a:cxn>
                    <a:cxn ang="0">
                      <a:pos x="connsiteX1272" y="connsiteY1272"/>
                    </a:cxn>
                    <a:cxn ang="0">
                      <a:pos x="connsiteX1273" y="connsiteY1273"/>
                    </a:cxn>
                    <a:cxn ang="0">
                      <a:pos x="connsiteX1274" y="connsiteY1274"/>
                    </a:cxn>
                    <a:cxn ang="0">
                      <a:pos x="connsiteX1275" y="connsiteY1275"/>
                    </a:cxn>
                    <a:cxn ang="0">
                      <a:pos x="connsiteX1276" y="connsiteY1276"/>
                    </a:cxn>
                    <a:cxn ang="0">
                      <a:pos x="connsiteX1277" y="connsiteY1277"/>
                    </a:cxn>
                    <a:cxn ang="0">
                      <a:pos x="connsiteX1278" y="connsiteY1278"/>
                    </a:cxn>
                    <a:cxn ang="0">
                      <a:pos x="connsiteX1279" y="connsiteY1279"/>
                    </a:cxn>
                    <a:cxn ang="0">
                      <a:pos x="connsiteX1280" y="connsiteY1280"/>
                    </a:cxn>
                    <a:cxn ang="0">
                      <a:pos x="connsiteX1281" y="connsiteY1281"/>
                    </a:cxn>
                    <a:cxn ang="0">
                      <a:pos x="connsiteX1282" y="connsiteY1282"/>
                    </a:cxn>
                    <a:cxn ang="0">
                      <a:pos x="connsiteX1283" y="connsiteY1283"/>
                    </a:cxn>
                    <a:cxn ang="0">
                      <a:pos x="connsiteX1284" y="connsiteY1284"/>
                    </a:cxn>
                    <a:cxn ang="0">
                      <a:pos x="connsiteX1285" y="connsiteY1285"/>
                    </a:cxn>
                    <a:cxn ang="0">
                      <a:pos x="connsiteX1286" y="connsiteY1286"/>
                    </a:cxn>
                    <a:cxn ang="0">
                      <a:pos x="connsiteX1287" y="connsiteY1287"/>
                    </a:cxn>
                    <a:cxn ang="0">
                      <a:pos x="connsiteX1288" y="connsiteY1288"/>
                    </a:cxn>
                    <a:cxn ang="0">
                      <a:pos x="connsiteX1289" y="connsiteY1289"/>
                    </a:cxn>
                    <a:cxn ang="0">
                      <a:pos x="connsiteX1290" y="connsiteY1290"/>
                    </a:cxn>
                    <a:cxn ang="0">
                      <a:pos x="connsiteX1291" y="connsiteY1291"/>
                    </a:cxn>
                    <a:cxn ang="0">
                      <a:pos x="connsiteX1292" y="connsiteY1292"/>
                    </a:cxn>
                    <a:cxn ang="0">
                      <a:pos x="connsiteX1293" y="connsiteY1293"/>
                    </a:cxn>
                    <a:cxn ang="0">
                      <a:pos x="connsiteX1294" y="connsiteY1294"/>
                    </a:cxn>
                    <a:cxn ang="0">
                      <a:pos x="connsiteX1295" y="connsiteY1295"/>
                    </a:cxn>
                    <a:cxn ang="0">
                      <a:pos x="connsiteX1296" y="connsiteY1296"/>
                    </a:cxn>
                    <a:cxn ang="0">
                      <a:pos x="connsiteX1297" y="connsiteY1297"/>
                    </a:cxn>
                    <a:cxn ang="0">
                      <a:pos x="connsiteX1298" y="connsiteY1298"/>
                    </a:cxn>
                    <a:cxn ang="0">
                      <a:pos x="connsiteX1299" y="connsiteY1299"/>
                    </a:cxn>
                    <a:cxn ang="0">
                      <a:pos x="connsiteX1300" y="connsiteY1300"/>
                    </a:cxn>
                    <a:cxn ang="0">
                      <a:pos x="connsiteX1301" y="connsiteY1301"/>
                    </a:cxn>
                    <a:cxn ang="0">
                      <a:pos x="connsiteX1302" y="connsiteY1302"/>
                    </a:cxn>
                    <a:cxn ang="0">
                      <a:pos x="connsiteX1303" y="connsiteY1303"/>
                    </a:cxn>
                    <a:cxn ang="0">
                      <a:pos x="connsiteX1304" y="connsiteY1304"/>
                    </a:cxn>
                    <a:cxn ang="0">
                      <a:pos x="connsiteX1305" y="connsiteY1305"/>
                    </a:cxn>
                    <a:cxn ang="0">
                      <a:pos x="connsiteX1306" y="connsiteY1306"/>
                    </a:cxn>
                    <a:cxn ang="0">
                      <a:pos x="connsiteX1307" y="connsiteY1307"/>
                    </a:cxn>
                    <a:cxn ang="0">
                      <a:pos x="connsiteX1308" y="connsiteY1308"/>
                    </a:cxn>
                    <a:cxn ang="0">
                      <a:pos x="connsiteX1309" y="connsiteY1309"/>
                    </a:cxn>
                    <a:cxn ang="0">
                      <a:pos x="connsiteX1310" y="connsiteY1310"/>
                    </a:cxn>
                    <a:cxn ang="0">
                      <a:pos x="connsiteX1311" y="connsiteY1311"/>
                    </a:cxn>
                    <a:cxn ang="0">
                      <a:pos x="connsiteX1312" y="connsiteY1312"/>
                    </a:cxn>
                    <a:cxn ang="0">
                      <a:pos x="connsiteX1313" y="connsiteY1313"/>
                    </a:cxn>
                    <a:cxn ang="0">
                      <a:pos x="connsiteX1314" y="connsiteY1314"/>
                    </a:cxn>
                    <a:cxn ang="0">
                      <a:pos x="connsiteX1315" y="connsiteY1315"/>
                    </a:cxn>
                    <a:cxn ang="0">
                      <a:pos x="connsiteX1316" y="connsiteY1316"/>
                    </a:cxn>
                    <a:cxn ang="0">
                      <a:pos x="connsiteX1317" y="connsiteY1317"/>
                    </a:cxn>
                    <a:cxn ang="0">
                      <a:pos x="connsiteX1318" y="connsiteY1318"/>
                    </a:cxn>
                    <a:cxn ang="0">
                      <a:pos x="connsiteX1319" y="connsiteY1319"/>
                    </a:cxn>
                    <a:cxn ang="0">
                      <a:pos x="connsiteX1320" y="connsiteY1320"/>
                    </a:cxn>
                    <a:cxn ang="0">
                      <a:pos x="connsiteX1321" y="connsiteY1321"/>
                    </a:cxn>
                    <a:cxn ang="0">
                      <a:pos x="connsiteX1322" y="connsiteY1322"/>
                    </a:cxn>
                    <a:cxn ang="0">
                      <a:pos x="connsiteX1323" y="connsiteY1323"/>
                    </a:cxn>
                    <a:cxn ang="0">
                      <a:pos x="connsiteX1324" y="connsiteY1324"/>
                    </a:cxn>
                    <a:cxn ang="0">
                      <a:pos x="connsiteX1325" y="connsiteY1325"/>
                    </a:cxn>
                    <a:cxn ang="0">
                      <a:pos x="connsiteX1326" y="connsiteY1326"/>
                    </a:cxn>
                    <a:cxn ang="0">
                      <a:pos x="connsiteX1327" y="connsiteY1327"/>
                    </a:cxn>
                    <a:cxn ang="0">
                      <a:pos x="connsiteX1328" y="connsiteY1328"/>
                    </a:cxn>
                    <a:cxn ang="0">
                      <a:pos x="connsiteX1329" y="connsiteY1329"/>
                    </a:cxn>
                    <a:cxn ang="0">
                      <a:pos x="connsiteX1330" y="connsiteY1330"/>
                    </a:cxn>
                    <a:cxn ang="0">
                      <a:pos x="connsiteX1331" y="connsiteY1331"/>
                    </a:cxn>
                    <a:cxn ang="0">
                      <a:pos x="connsiteX1332" y="connsiteY1332"/>
                    </a:cxn>
                    <a:cxn ang="0">
                      <a:pos x="connsiteX1333" y="connsiteY1333"/>
                    </a:cxn>
                    <a:cxn ang="0">
                      <a:pos x="connsiteX1334" y="connsiteY1334"/>
                    </a:cxn>
                    <a:cxn ang="0">
                      <a:pos x="connsiteX1335" y="connsiteY1335"/>
                    </a:cxn>
                    <a:cxn ang="0">
                      <a:pos x="connsiteX1336" y="connsiteY1336"/>
                    </a:cxn>
                    <a:cxn ang="0">
                      <a:pos x="connsiteX1337" y="connsiteY1337"/>
                    </a:cxn>
                    <a:cxn ang="0">
                      <a:pos x="connsiteX1338" y="connsiteY1338"/>
                    </a:cxn>
                    <a:cxn ang="0">
                      <a:pos x="connsiteX1339" y="connsiteY1339"/>
                    </a:cxn>
                    <a:cxn ang="0">
                      <a:pos x="connsiteX1340" y="connsiteY1340"/>
                    </a:cxn>
                    <a:cxn ang="0">
                      <a:pos x="connsiteX1341" y="connsiteY1341"/>
                    </a:cxn>
                    <a:cxn ang="0">
                      <a:pos x="connsiteX1342" y="connsiteY1342"/>
                    </a:cxn>
                    <a:cxn ang="0">
                      <a:pos x="connsiteX1343" y="connsiteY1343"/>
                    </a:cxn>
                    <a:cxn ang="0">
                      <a:pos x="connsiteX1344" y="connsiteY1344"/>
                    </a:cxn>
                    <a:cxn ang="0">
                      <a:pos x="connsiteX1345" y="connsiteY1345"/>
                    </a:cxn>
                    <a:cxn ang="0">
                      <a:pos x="connsiteX1346" y="connsiteY1346"/>
                    </a:cxn>
                    <a:cxn ang="0">
                      <a:pos x="connsiteX1347" y="connsiteY1347"/>
                    </a:cxn>
                    <a:cxn ang="0">
                      <a:pos x="connsiteX1348" y="connsiteY1348"/>
                    </a:cxn>
                    <a:cxn ang="0">
                      <a:pos x="connsiteX1349" y="connsiteY1349"/>
                    </a:cxn>
                    <a:cxn ang="0">
                      <a:pos x="connsiteX1350" y="connsiteY1350"/>
                    </a:cxn>
                    <a:cxn ang="0">
                      <a:pos x="connsiteX1351" y="connsiteY1351"/>
                    </a:cxn>
                    <a:cxn ang="0">
                      <a:pos x="connsiteX1352" y="connsiteY1352"/>
                    </a:cxn>
                    <a:cxn ang="0">
                      <a:pos x="connsiteX1353" y="connsiteY1353"/>
                    </a:cxn>
                    <a:cxn ang="0">
                      <a:pos x="connsiteX1354" y="connsiteY1354"/>
                    </a:cxn>
                    <a:cxn ang="0">
                      <a:pos x="connsiteX1355" y="connsiteY1355"/>
                    </a:cxn>
                    <a:cxn ang="0">
                      <a:pos x="connsiteX1356" y="connsiteY1356"/>
                    </a:cxn>
                    <a:cxn ang="0">
                      <a:pos x="connsiteX1357" y="connsiteY1357"/>
                    </a:cxn>
                    <a:cxn ang="0">
                      <a:pos x="connsiteX1358" y="connsiteY1358"/>
                    </a:cxn>
                    <a:cxn ang="0">
                      <a:pos x="connsiteX1359" y="connsiteY1359"/>
                    </a:cxn>
                    <a:cxn ang="0">
                      <a:pos x="connsiteX1360" y="connsiteY1360"/>
                    </a:cxn>
                    <a:cxn ang="0">
                      <a:pos x="connsiteX1361" y="connsiteY1361"/>
                    </a:cxn>
                    <a:cxn ang="0">
                      <a:pos x="connsiteX1362" y="connsiteY1362"/>
                    </a:cxn>
                    <a:cxn ang="0">
                      <a:pos x="connsiteX1363" y="connsiteY1363"/>
                    </a:cxn>
                    <a:cxn ang="0">
                      <a:pos x="connsiteX1364" y="connsiteY1364"/>
                    </a:cxn>
                    <a:cxn ang="0">
                      <a:pos x="connsiteX1365" y="connsiteY1365"/>
                    </a:cxn>
                    <a:cxn ang="0">
                      <a:pos x="connsiteX1366" y="connsiteY1366"/>
                    </a:cxn>
                    <a:cxn ang="0">
                      <a:pos x="connsiteX1367" y="connsiteY1367"/>
                    </a:cxn>
                    <a:cxn ang="0">
                      <a:pos x="connsiteX1368" y="connsiteY1368"/>
                    </a:cxn>
                    <a:cxn ang="0">
                      <a:pos x="connsiteX1369" y="connsiteY1369"/>
                    </a:cxn>
                    <a:cxn ang="0">
                      <a:pos x="connsiteX1370" y="connsiteY1370"/>
                    </a:cxn>
                    <a:cxn ang="0">
                      <a:pos x="connsiteX1371" y="connsiteY1371"/>
                    </a:cxn>
                    <a:cxn ang="0">
                      <a:pos x="connsiteX1372" y="connsiteY1372"/>
                    </a:cxn>
                    <a:cxn ang="0">
                      <a:pos x="connsiteX1373" y="connsiteY1373"/>
                    </a:cxn>
                    <a:cxn ang="0">
                      <a:pos x="connsiteX1374" y="connsiteY1374"/>
                    </a:cxn>
                    <a:cxn ang="0">
                      <a:pos x="connsiteX1375" y="connsiteY1375"/>
                    </a:cxn>
                    <a:cxn ang="0">
                      <a:pos x="connsiteX1376" y="connsiteY1376"/>
                    </a:cxn>
                    <a:cxn ang="0">
                      <a:pos x="connsiteX1377" y="connsiteY1377"/>
                    </a:cxn>
                    <a:cxn ang="0">
                      <a:pos x="connsiteX1378" y="connsiteY1378"/>
                    </a:cxn>
                    <a:cxn ang="0">
                      <a:pos x="connsiteX1379" y="connsiteY1379"/>
                    </a:cxn>
                    <a:cxn ang="0">
                      <a:pos x="connsiteX1380" y="connsiteY1380"/>
                    </a:cxn>
                    <a:cxn ang="0">
                      <a:pos x="connsiteX1381" y="connsiteY1381"/>
                    </a:cxn>
                    <a:cxn ang="0">
                      <a:pos x="connsiteX1382" y="connsiteY1382"/>
                    </a:cxn>
                    <a:cxn ang="0">
                      <a:pos x="connsiteX1383" y="connsiteY1383"/>
                    </a:cxn>
                    <a:cxn ang="0">
                      <a:pos x="connsiteX1384" y="connsiteY1384"/>
                    </a:cxn>
                    <a:cxn ang="0">
                      <a:pos x="connsiteX1385" y="connsiteY1385"/>
                    </a:cxn>
                    <a:cxn ang="0">
                      <a:pos x="connsiteX1386" y="connsiteY1386"/>
                    </a:cxn>
                    <a:cxn ang="0">
                      <a:pos x="connsiteX1387" y="connsiteY1387"/>
                    </a:cxn>
                    <a:cxn ang="0">
                      <a:pos x="connsiteX1388" y="connsiteY1388"/>
                    </a:cxn>
                    <a:cxn ang="0">
                      <a:pos x="connsiteX1389" y="connsiteY1389"/>
                    </a:cxn>
                    <a:cxn ang="0">
                      <a:pos x="connsiteX1390" y="connsiteY1390"/>
                    </a:cxn>
                    <a:cxn ang="0">
                      <a:pos x="connsiteX1391" y="connsiteY1391"/>
                    </a:cxn>
                    <a:cxn ang="0">
                      <a:pos x="connsiteX1392" y="connsiteY1392"/>
                    </a:cxn>
                    <a:cxn ang="0">
                      <a:pos x="connsiteX1393" y="connsiteY1393"/>
                    </a:cxn>
                    <a:cxn ang="0">
                      <a:pos x="connsiteX1394" y="connsiteY1394"/>
                    </a:cxn>
                    <a:cxn ang="0">
                      <a:pos x="connsiteX1395" y="connsiteY1395"/>
                    </a:cxn>
                    <a:cxn ang="0">
                      <a:pos x="connsiteX1396" y="connsiteY1396"/>
                    </a:cxn>
                    <a:cxn ang="0">
                      <a:pos x="connsiteX1397" y="connsiteY1397"/>
                    </a:cxn>
                    <a:cxn ang="0">
                      <a:pos x="connsiteX1398" y="connsiteY1398"/>
                    </a:cxn>
                    <a:cxn ang="0">
                      <a:pos x="connsiteX1399" y="connsiteY1399"/>
                    </a:cxn>
                    <a:cxn ang="0">
                      <a:pos x="connsiteX1400" y="connsiteY1400"/>
                    </a:cxn>
                    <a:cxn ang="0">
                      <a:pos x="connsiteX1401" y="connsiteY1401"/>
                    </a:cxn>
                    <a:cxn ang="0">
                      <a:pos x="connsiteX1402" y="connsiteY1402"/>
                    </a:cxn>
                    <a:cxn ang="0">
                      <a:pos x="connsiteX1403" y="connsiteY1403"/>
                    </a:cxn>
                    <a:cxn ang="0">
                      <a:pos x="connsiteX1404" y="connsiteY1404"/>
                    </a:cxn>
                    <a:cxn ang="0">
                      <a:pos x="connsiteX1405" y="connsiteY1405"/>
                    </a:cxn>
                    <a:cxn ang="0">
                      <a:pos x="connsiteX1406" y="connsiteY1406"/>
                    </a:cxn>
                    <a:cxn ang="0">
                      <a:pos x="connsiteX1407" y="connsiteY1407"/>
                    </a:cxn>
                    <a:cxn ang="0">
                      <a:pos x="connsiteX1408" y="connsiteY1408"/>
                    </a:cxn>
                    <a:cxn ang="0">
                      <a:pos x="connsiteX1409" y="connsiteY1409"/>
                    </a:cxn>
                    <a:cxn ang="0">
                      <a:pos x="connsiteX1410" y="connsiteY1410"/>
                    </a:cxn>
                    <a:cxn ang="0">
                      <a:pos x="connsiteX1411" y="connsiteY1411"/>
                    </a:cxn>
                    <a:cxn ang="0">
                      <a:pos x="connsiteX1412" y="connsiteY1412"/>
                    </a:cxn>
                    <a:cxn ang="0">
                      <a:pos x="connsiteX1413" y="connsiteY1413"/>
                    </a:cxn>
                    <a:cxn ang="0">
                      <a:pos x="connsiteX1414" y="connsiteY1414"/>
                    </a:cxn>
                    <a:cxn ang="0">
                      <a:pos x="connsiteX1415" y="connsiteY1415"/>
                    </a:cxn>
                    <a:cxn ang="0">
                      <a:pos x="connsiteX1416" y="connsiteY1416"/>
                    </a:cxn>
                    <a:cxn ang="0">
                      <a:pos x="connsiteX1417" y="connsiteY1417"/>
                    </a:cxn>
                    <a:cxn ang="0">
                      <a:pos x="connsiteX1418" y="connsiteY1418"/>
                    </a:cxn>
                    <a:cxn ang="0">
                      <a:pos x="connsiteX1419" y="connsiteY1419"/>
                    </a:cxn>
                    <a:cxn ang="0">
                      <a:pos x="connsiteX1420" y="connsiteY1420"/>
                    </a:cxn>
                    <a:cxn ang="0">
                      <a:pos x="connsiteX1421" y="connsiteY1421"/>
                    </a:cxn>
                    <a:cxn ang="0">
                      <a:pos x="connsiteX1422" y="connsiteY1422"/>
                    </a:cxn>
                    <a:cxn ang="0">
                      <a:pos x="connsiteX1423" y="connsiteY1423"/>
                    </a:cxn>
                    <a:cxn ang="0">
                      <a:pos x="connsiteX1424" y="connsiteY1424"/>
                    </a:cxn>
                    <a:cxn ang="0">
                      <a:pos x="connsiteX1425" y="connsiteY1425"/>
                    </a:cxn>
                    <a:cxn ang="0">
                      <a:pos x="connsiteX1426" y="connsiteY1426"/>
                    </a:cxn>
                    <a:cxn ang="0">
                      <a:pos x="connsiteX1427" y="connsiteY1427"/>
                    </a:cxn>
                    <a:cxn ang="0">
                      <a:pos x="connsiteX1428" y="connsiteY1428"/>
                    </a:cxn>
                    <a:cxn ang="0">
                      <a:pos x="connsiteX1429" y="connsiteY1429"/>
                    </a:cxn>
                    <a:cxn ang="0">
                      <a:pos x="connsiteX1430" y="connsiteY1430"/>
                    </a:cxn>
                    <a:cxn ang="0">
                      <a:pos x="connsiteX1431" y="connsiteY1431"/>
                    </a:cxn>
                    <a:cxn ang="0">
                      <a:pos x="connsiteX1432" y="connsiteY1432"/>
                    </a:cxn>
                    <a:cxn ang="0">
                      <a:pos x="connsiteX1433" y="connsiteY1433"/>
                    </a:cxn>
                    <a:cxn ang="0">
                      <a:pos x="connsiteX1434" y="connsiteY1434"/>
                    </a:cxn>
                    <a:cxn ang="0">
                      <a:pos x="connsiteX1435" y="connsiteY1435"/>
                    </a:cxn>
                    <a:cxn ang="0">
                      <a:pos x="connsiteX1436" y="connsiteY1436"/>
                    </a:cxn>
                    <a:cxn ang="0">
                      <a:pos x="connsiteX1437" y="connsiteY1437"/>
                    </a:cxn>
                    <a:cxn ang="0">
                      <a:pos x="connsiteX1438" y="connsiteY1438"/>
                    </a:cxn>
                    <a:cxn ang="0">
                      <a:pos x="connsiteX1439" y="connsiteY1439"/>
                    </a:cxn>
                    <a:cxn ang="0">
                      <a:pos x="connsiteX1440" y="connsiteY1440"/>
                    </a:cxn>
                    <a:cxn ang="0">
                      <a:pos x="connsiteX1441" y="connsiteY1441"/>
                    </a:cxn>
                    <a:cxn ang="0">
                      <a:pos x="connsiteX1442" y="connsiteY1442"/>
                    </a:cxn>
                    <a:cxn ang="0">
                      <a:pos x="connsiteX1443" y="connsiteY1443"/>
                    </a:cxn>
                    <a:cxn ang="0">
                      <a:pos x="connsiteX1444" y="connsiteY1444"/>
                    </a:cxn>
                    <a:cxn ang="0">
                      <a:pos x="connsiteX1445" y="connsiteY1445"/>
                    </a:cxn>
                    <a:cxn ang="0">
                      <a:pos x="connsiteX1446" y="connsiteY1446"/>
                    </a:cxn>
                    <a:cxn ang="0">
                      <a:pos x="connsiteX1447" y="connsiteY1447"/>
                    </a:cxn>
                    <a:cxn ang="0">
                      <a:pos x="connsiteX1448" y="connsiteY1448"/>
                    </a:cxn>
                    <a:cxn ang="0">
                      <a:pos x="connsiteX1449" y="connsiteY1449"/>
                    </a:cxn>
                    <a:cxn ang="0">
                      <a:pos x="connsiteX1450" y="connsiteY1450"/>
                    </a:cxn>
                    <a:cxn ang="0">
                      <a:pos x="connsiteX1451" y="connsiteY1451"/>
                    </a:cxn>
                    <a:cxn ang="0">
                      <a:pos x="connsiteX1452" y="connsiteY1452"/>
                    </a:cxn>
                    <a:cxn ang="0">
                      <a:pos x="connsiteX1453" y="connsiteY1453"/>
                    </a:cxn>
                    <a:cxn ang="0">
                      <a:pos x="connsiteX1454" y="connsiteY1454"/>
                    </a:cxn>
                    <a:cxn ang="0">
                      <a:pos x="connsiteX1455" y="connsiteY1455"/>
                    </a:cxn>
                    <a:cxn ang="0">
                      <a:pos x="connsiteX1456" y="connsiteY1456"/>
                    </a:cxn>
                    <a:cxn ang="0">
                      <a:pos x="connsiteX1457" y="connsiteY1457"/>
                    </a:cxn>
                    <a:cxn ang="0">
                      <a:pos x="connsiteX1458" y="connsiteY1458"/>
                    </a:cxn>
                    <a:cxn ang="0">
                      <a:pos x="connsiteX1459" y="connsiteY1459"/>
                    </a:cxn>
                    <a:cxn ang="0">
                      <a:pos x="connsiteX1460" y="connsiteY1460"/>
                    </a:cxn>
                    <a:cxn ang="0">
                      <a:pos x="connsiteX1461" y="connsiteY1461"/>
                    </a:cxn>
                    <a:cxn ang="0">
                      <a:pos x="connsiteX1462" y="connsiteY1462"/>
                    </a:cxn>
                    <a:cxn ang="0">
                      <a:pos x="connsiteX1463" y="connsiteY1463"/>
                    </a:cxn>
                    <a:cxn ang="0">
                      <a:pos x="connsiteX1464" y="connsiteY1464"/>
                    </a:cxn>
                    <a:cxn ang="0">
                      <a:pos x="connsiteX1465" y="connsiteY1465"/>
                    </a:cxn>
                  </a:cxnLst>
                  <a:rect l="l" t="t" r="r" b="b"/>
                  <a:pathLst>
                    <a:path w="421405" h="608378">
                      <a:moveTo>
                        <a:pt x="183874" y="585625"/>
                      </a:moveTo>
                      <a:cubicBezTo>
                        <a:pt x="184052" y="586780"/>
                        <a:pt x="184319" y="587936"/>
                        <a:pt x="184675" y="589091"/>
                      </a:cubicBezTo>
                      <a:cubicBezTo>
                        <a:pt x="186010" y="593358"/>
                        <a:pt x="189213" y="596202"/>
                        <a:pt x="193129" y="597713"/>
                      </a:cubicBezTo>
                      <a:cubicBezTo>
                        <a:pt x="189925" y="593802"/>
                        <a:pt x="186899" y="589802"/>
                        <a:pt x="183874" y="585625"/>
                      </a:cubicBezTo>
                      <a:close/>
                      <a:moveTo>
                        <a:pt x="184586" y="576293"/>
                      </a:moveTo>
                      <a:cubicBezTo>
                        <a:pt x="184230" y="577981"/>
                        <a:pt x="183963" y="579670"/>
                        <a:pt x="183785" y="581359"/>
                      </a:cubicBezTo>
                      <a:cubicBezTo>
                        <a:pt x="187967" y="587403"/>
                        <a:pt x="192417" y="593091"/>
                        <a:pt x="196956" y="598690"/>
                      </a:cubicBezTo>
                      <a:cubicBezTo>
                        <a:pt x="198736" y="598957"/>
                        <a:pt x="200516" y="599046"/>
                        <a:pt x="202296" y="598779"/>
                      </a:cubicBezTo>
                      <a:cubicBezTo>
                        <a:pt x="202830" y="598779"/>
                        <a:pt x="203275" y="598690"/>
                        <a:pt x="203809" y="598512"/>
                      </a:cubicBezTo>
                      <a:cubicBezTo>
                        <a:pt x="198024" y="590691"/>
                        <a:pt x="190726" y="583936"/>
                        <a:pt x="184586" y="576293"/>
                      </a:cubicBezTo>
                      <a:close/>
                      <a:moveTo>
                        <a:pt x="186544" y="569894"/>
                      </a:moveTo>
                      <a:cubicBezTo>
                        <a:pt x="186188" y="571049"/>
                        <a:pt x="185743" y="572293"/>
                        <a:pt x="185387" y="573449"/>
                      </a:cubicBezTo>
                      <a:cubicBezTo>
                        <a:pt x="191883" y="581892"/>
                        <a:pt x="199982" y="589091"/>
                        <a:pt x="206123" y="597801"/>
                      </a:cubicBezTo>
                      <a:cubicBezTo>
                        <a:pt x="206924" y="597446"/>
                        <a:pt x="207547" y="597002"/>
                        <a:pt x="208170" y="596557"/>
                      </a:cubicBezTo>
                      <a:cubicBezTo>
                        <a:pt x="199982" y="588558"/>
                        <a:pt x="193485" y="579048"/>
                        <a:pt x="186544" y="569894"/>
                      </a:cubicBezTo>
                      <a:close/>
                      <a:moveTo>
                        <a:pt x="193930" y="569094"/>
                      </a:moveTo>
                      <a:cubicBezTo>
                        <a:pt x="192328" y="569182"/>
                        <a:pt x="190637" y="569182"/>
                        <a:pt x="189035" y="569271"/>
                      </a:cubicBezTo>
                      <a:cubicBezTo>
                        <a:pt x="195621" y="578070"/>
                        <a:pt x="202029" y="587225"/>
                        <a:pt x="209950" y="594957"/>
                      </a:cubicBezTo>
                      <a:cubicBezTo>
                        <a:pt x="211107" y="593713"/>
                        <a:pt x="211997" y="592113"/>
                        <a:pt x="212709" y="590424"/>
                      </a:cubicBezTo>
                      <a:cubicBezTo>
                        <a:pt x="206657" y="583136"/>
                        <a:pt x="200160" y="576204"/>
                        <a:pt x="193930" y="569094"/>
                      </a:cubicBezTo>
                      <a:close/>
                      <a:moveTo>
                        <a:pt x="212175" y="568827"/>
                      </a:moveTo>
                      <a:cubicBezTo>
                        <a:pt x="213243" y="569982"/>
                        <a:pt x="214222" y="571227"/>
                        <a:pt x="215201" y="572382"/>
                      </a:cubicBezTo>
                      <a:cubicBezTo>
                        <a:pt x="215201" y="571227"/>
                        <a:pt x="215201" y="570160"/>
                        <a:pt x="215112" y="569094"/>
                      </a:cubicBezTo>
                      <a:cubicBezTo>
                        <a:pt x="214133" y="569005"/>
                        <a:pt x="213154" y="568916"/>
                        <a:pt x="212175" y="568827"/>
                      </a:cubicBezTo>
                      <a:close/>
                      <a:moveTo>
                        <a:pt x="199537" y="568827"/>
                      </a:moveTo>
                      <a:cubicBezTo>
                        <a:pt x="198736" y="568916"/>
                        <a:pt x="197846" y="568916"/>
                        <a:pt x="197045" y="569005"/>
                      </a:cubicBezTo>
                      <a:cubicBezTo>
                        <a:pt x="202563" y="575315"/>
                        <a:pt x="208259" y="581448"/>
                        <a:pt x="213688" y="587847"/>
                      </a:cubicBezTo>
                      <a:cubicBezTo>
                        <a:pt x="213955" y="586780"/>
                        <a:pt x="214222" y="585536"/>
                        <a:pt x="214489" y="584292"/>
                      </a:cubicBezTo>
                      <a:cubicBezTo>
                        <a:pt x="209594" y="579048"/>
                        <a:pt x="204432" y="574071"/>
                        <a:pt x="199537" y="568827"/>
                      </a:cubicBezTo>
                      <a:close/>
                      <a:moveTo>
                        <a:pt x="202741" y="568738"/>
                      </a:moveTo>
                      <a:cubicBezTo>
                        <a:pt x="206746" y="573004"/>
                        <a:pt x="210929" y="577093"/>
                        <a:pt x="214845" y="581270"/>
                      </a:cubicBezTo>
                      <a:cubicBezTo>
                        <a:pt x="215112" y="579581"/>
                        <a:pt x="215112" y="577804"/>
                        <a:pt x="215201" y="576026"/>
                      </a:cubicBezTo>
                      <a:cubicBezTo>
                        <a:pt x="213154" y="573538"/>
                        <a:pt x="211018" y="571138"/>
                        <a:pt x="208882" y="568738"/>
                      </a:cubicBezTo>
                      <a:cubicBezTo>
                        <a:pt x="206835" y="568649"/>
                        <a:pt x="204788" y="568649"/>
                        <a:pt x="202741" y="568738"/>
                      </a:cubicBezTo>
                      <a:close/>
                      <a:moveTo>
                        <a:pt x="194642" y="522788"/>
                      </a:moveTo>
                      <a:cubicBezTo>
                        <a:pt x="193663" y="522877"/>
                        <a:pt x="192684" y="522966"/>
                        <a:pt x="191705" y="523054"/>
                      </a:cubicBezTo>
                      <a:cubicBezTo>
                        <a:pt x="191705" y="523232"/>
                        <a:pt x="191705" y="523410"/>
                        <a:pt x="191794" y="523499"/>
                      </a:cubicBezTo>
                      <a:cubicBezTo>
                        <a:pt x="192506" y="527676"/>
                        <a:pt x="192862" y="532742"/>
                        <a:pt x="194731" y="536564"/>
                      </a:cubicBezTo>
                      <a:cubicBezTo>
                        <a:pt x="197490" y="541986"/>
                        <a:pt x="189302" y="546785"/>
                        <a:pt x="186544" y="541363"/>
                      </a:cubicBezTo>
                      <a:cubicBezTo>
                        <a:pt x="184141" y="536475"/>
                        <a:pt x="182984" y="530787"/>
                        <a:pt x="182094" y="525187"/>
                      </a:cubicBezTo>
                      <a:cubicBezTo>
                        <a:pt x="180759" y="525543"/>
                        <a:pt x="179513" y="525898"/>
                        <a:pt x="178267" y="526343"/>
                      </a:cubicBezTo>
                      <a:cubicBezTo>
                        <a:pt x="182094" y="537275"/>
                        <a:pt x="185298" y="548385"/>
                        <a:pt x="187878" y="559761"/>
                      </a:cubicBezTo>
                      <a:cubicBezTo>
                        <a:pt x="196778" y="559850"/>
                        <a:pt x="205678" y="558961"/>
                        <a:pt x="214578" y="559672"/>
                      </a:cubicBezTo>
                      <a:cubicBezTo>
                        <a:pt x="214578" y="559672"/>
                        <a:pt x="214578" y="559672"/>
                        <a:pt x="214578" y="559584"/>
                      </a:cubicBezTo>
                      <a:cubicBezTo>
                        <a:pt x="216180" y="548563"/>
                        <a:pt x="218939" y="537897"/>
                        <a:pt x="222588" y="527587"/>
                      </a:cubicBezTo>
                      <a:cubicBezTo>
                        <a:pt x="220630" y="526610"/>
                        <a:pt x="218672" y="525721"/>
                        <a:pt x="216536" y="525010"/>
                      </a:cubicBezTo>
                      <a:cubicBezTo>
                        <a:pt x="215735" y="530609"/>
                        <a:pt x="214578" y="536120"/>
                        <a:pt x="212442" y="541452"/>
                      </a:cubicBezTo>
                      <a:cubicBezTo>
                        <a:pt x="211018" y="545007"/>
                        <a:pt x="206746" y="545274"/>
                        <a:pt x="204432" y="543496"/>
                      </a:cubicBezTo>
                      <a:cubicBezTo>
                        <a:pt x="202029" y="545807"/>
                        <a:pt x="196511" y="544652"/>
                        <a:pt x="195977" y="540119"/>
                      </a:cubicBezTo>
                      <a:cubicBezTo>
                        <a:pt x="195354" y="534342"/>
                        <a:pt x="194909" y="528565"/>
                        <a:pt x="194642" y="522788"/>
                      </a:cubicBezTo>
                      <a:close/>
                      <a:moveTo>
                        <a:pt x="204076" y="522610"/>
                      </a:moveTo>
                      <a:cubicBezTo>
                        <a:pt x="204343" y="526432"/>
                        <a:pt x="204610" y="530342"/>
                        <a:pt x="204877" y="534164"/>
                      </a:cubicBezTo>
                      <a:cubicBezTo>
                        <a:pt x="205945" y="530431"/>
                        <a:pt x="206746" y="526698"/>
                        <a:pt x="207280" y="522966"/>
                      </a:cubicBezTo>
                      <a:cubicBezTo>
                        <a:pt x="206212" y="522788"/>
                        <a:pt x="205144" y="522699"/>
                        <a:pt x="204076" y="522610"/>
                      </a:cubicBezTo>
                      <a:close/>
                      <a:moveTo>
                        <a:pt x="221520" y="494791"/>
                      </a:moveTo>
                      <a:cubicBezTo>
                        <a:pt x="220452" y="498435"/>
                        <a:pt x="219473" y="502168"/>
                        <a:pt x="218939" y="505901"/>
                      </a:cubicBezTo>
                      <a:cubicBezTo>
                        <a:pt x="218494" y="509100"/>
                        <a:pt x="218138" y="512300"/>
                        <a:pt x="217782" y="515589"/>
                      </a:cubicBezTo>
                      <a:cubicBezTo>
                        <a:pt x="220630" y="516388"/>
                        <a:pt x="223389" y="517455"/>
                        <a:pt x="225970" y="518699"/>
                      </a:cubicBezTo>
                      <a:cubicBezTo>
                        <a:pt x="229085" y="511234"/>
                        <a:pt x="232644" y="504034"/>
                        <a:pt x="236560" y="496835"/>
                      </a:cubicBezTo>
                      <a:cubicBezTo>
                        <a:pt x="236471" y="496835"/>
                        <a:pt x="236382" y="496924"/>
                        <a:pt x="236382" y="496924"/>
                      </a:cubicBezTo>
                      <a:cubicBezTo>
                        <a:pt x="231398" y="497102"/>
                        <a:pt x="226415" y="496035"/>
                        <a:pt x="221520" y="494791"/>
                      </a:cubicBezTo>
                      <a:close/>
                      <a:moveTo>
                        <a:pt x="173283" y="492569"/>
                      </a:moveTo>
                      <a:cubicBezTo>
                        <a:pt x="170702" y="493191"/>
                        <a:pt x="168121" y="493813"/>
                        <a:pt x="165540" y="494702"/>
                      </a:cubicBezTo>
                      <a:cubicBezTo>
                        <a:pt x="168922" y="502257"/>
                        <a:pt x="172126" y="509811"/>
                        <a:pt x="175063" y="517544"/>
                      </a:cubicBezTo>
                      <a:cubicBezTo>
                        <a:pt x="176754" y="516833"/>
                        <a:pt x="178534" y="516300"/>
                        <a:pt x="180403" y="515766"/>
                      </a:cubicBezTo>
                      <a:cubicBezTo>
                        <a:pt x="180136" y="514878"/>
                        <a:pt x="179958" y="513989"/>
                        <a:pt x="179691" y="513189"/>
                      </a:cubicBezTo>
                      <a:cubicBezTo>
                        <a:pt x="177822" y="506167"/>
                        <a:pt x="175686" y="499324"/>
                        <a:pt x="173283" y="492569"/>
                      </a:cubicBezTo>
                      <a:close/>
                      <a:moveTo>
                        <a:pt x="203631" y="490969"/>
                      </a:moveTo>
                      <a:cubicBezTo>
                        <a:pt x="203542" y="498435"/>
                        <a:pt x="203631" y="505812"/>
                        <a:pt x="203809" y="513189"/>
                      </a:cubicBezTo>
                      <a:cubicBezTo>
                        <a:pt x="205322" y="513278"/>
                        <a:pt x="206924" y="513455"/>
                        <a:pt x="208437" y="513633"/>
                      </a:cubicBezTo>
                      <a:cubicBezTo>
                        <a:pt x="208882" y="510167"/>
                        <a:pt x="209238" y="506790"/>
                        <a:pt x="209772" y="503412"/>
                      </a:cubicBezTo>
                      <a:cubicBezTo>
                        <a:pt x="210395" y="499679"/>
                        <a:pt x="211285" y="496035"/>
                        <a:pt x="212353" y="492480"/>
                      </a:cubicBezTo>
                      <a:cubicBezTo>
                        <a:pt x="209505" y="491769"/>
                        <a:pt x="206568" y="491236"/>
                        <a:pt x="203631" y="490969"/>
                      </a:cubicBezTo>
                      <a:close/>
                      <a:moveTo>
                        <a:pt x="194108" y="490614"/>
                      </a:moveTo>
                      <a:cubicBezTo>
                        <a:pt x="190370" y="490614"/>
                        <a:pt x="186544" y="490702"/>
                        <a:pt x="182806" y="491147"/>
                      </a:cubicBezTo>
                      <a:cubicBezTo>
                        <a:pt x="184586" y="496213"/>
                        <a:pt x="186277" y="501279"/>
                        <a:pt x="187700" y="506523"/>
                      </a:cubicBezTo>
                      <a:cubicBezTo>
                        <a:pt x="188412" y="508923"/>
                        <a:pt x="189035" y="511322"/>
                        <a:pt x="189658" y="513811"/>
                      </a:cubicBezTo>
                      <a:cubicBezTo>
                        <a:pt x="191171" y="513544"/>
                        <a:pt x="192773" y="513367"/>
                        <a:pt x="194286" y="513278"/>
                      </a:cubicBezTo>
                      <a:cubicBezTo>
                        <a:pt x="194108" y="505723"/>
                        <a:pt x="194108" y="498168"/>
                        <a:pt x="194108" y="490614"/>
                      </a:cubicBezTo>
                      <a:close/>
                      <a:moveTo>
                        <a:pt x="243591" y="482437"/>
                      </a:moveTo>
                      <a:cubicBezTo>
                        <a:pt x="241722" y="484125"/>
                        <a:pt x="239853" y="485814"/>
                        <a:pt x="237984" y="487592"/>
                      </a:cubicBezTo>
                      <a:cubicBezTo>
                        <a:pt x="239230" y="488036"/>
                        <a:pt x="240031" y="488836"/>
                        <a:pt x="240476" y="489903"/>
                      </a:cubicBezTo>
                      <a:cubicBezTo>
                        <a:pt x="241900" y="487503"/>
                        <a:pt x="243324" y="485192"/>
                        <a:pt x="244748" y="482792"/>
                      </a:cubicBezTo>
                      <a:cubicBezTo>
                        <a:pt x="244392" y="482792"/>
                        <a:pt x="244036" y="482615"/>
                        <a:pt x="243591" y="482437"/>
                      </a:cubicBezTo>
                      <a:close/>
                      <a:moveTo>
                        <a:pt x="216269" y="480215"/>
                      </a:moveTo>
                      <a:cubicBezTo>
                        <a:pt x="215468" y="481104"/>
                        <a:pt x="214667" y="481992"/>
                        <a:pt x="213866" y="482792"/>
                      </a:cubicBezTo>
                      <a:cubicBezTo>
                        <a:pt x="214400" y="482881"/>
                        <a:pt x="214845" y="482970"/>
                        <a:pt x="215379" y="483059"/>
                      </a:cubicBezTo>
                      <a:cubicBezTo>
                        <a:pt x="215646" y="482081"/>
                        <a:pt x="216002" y="481192"/>
                        <a:pt x="216269" y="480215"/>
                      </a:cubicBezTo>
                      <a:close/>
                      <a:moveTo>
                        <a:pt x="236916" y="478526"/>
                      </a:moveTo>
                      <a:cubicBezTo>
                        <a:pt x="233979" y="480748"/>
                        <a:pt x="231309" y="483592"/>
                        <a:pt x="228996" y="486525"/>
                      </a:cubicBezTo>
                      <a:cubicBezTo>
                        <a:pt x="230953" y="486970"/>
                        <a:pt x="232911" y="487325"/>
                        <a:pt x="234869" y="487414"/>
                      </a:cubicBezTo>
                      <a:cubicBezTo>
                        <a:pt x="237005" y="485281"/>
                        <a:pt x="239230" y="483148"/>
                        <a:pt x="241544" y="481192"/>
                      </a:cubicBezTo>
                      <a:cubicBezTo>
                        <a:pt x="240031" y="480215"/>
                        <a:pt x="238518" y="479326"/>
                        <a:pt x="236916" y="478526"/>
                      </a:cubicBezTo>
                      <a:close/>
                      <a:moveTo>
                        <a:pt x="194197" y="477371"/>
                      </a:moveTo>
                      <a:cubicBezTo>
                        <a:pt x="193218" y="478615"/>
                        <a:pt x="192328" y="479859"/>
                        <a:pt x="191438" y="481104"/>
                      </a:cubicBezTo>
                      <a:cubicBezTo>
                        <a:pt x="192417" y="481104"/>
                        <a:pt x="193307" y="481104"/>
                        <a:pt x="194197" y="481104"/>
                      </a:cubicBezTo>
                      <a:cubicBezTo>
                        <a:pt x="194197" y="479859"/>
                        <a:pt x="194197" y="478615"/>
                        <a:pt x="194197" y="477371"/>
                      </a:cubicBezTo>
                      <a:close/>
                      <a:moveTo>
                        <a:pt x="232644" y="476393"/>
                      </a:moveTo>
                      <a:cubicBezTo>
                        <a:pt x="230152" y="478259"/>
                        <a:pt x="227750" y="480215"/>
                        <a:pt x="225525" y="482437"/>
                      </a:cubicBezTo>
                      <a:cubicBezTo>
                        <a:pt x="225169" y="483414"/>
                        <a:pt x="224813" y="484392"/>
                        <a:pt x="224546" y="485370"/>
                      </a:cubicBezTo>
                      <a:cubicBezTo>
                        <a:pt x="225169" y="485548"/>
                        <a:pt x="225881" y="485725"/>
                        <a:pt x="226504" y="485903"/>
                      </a:cubicBezTo>
                      <a:cubicBezTo>
                        <a:pt x="228818" y="482792"/>
                        <a:pt x="231576" y="479770"/>
                        <a:pt x="234602" y="477371"/>
                      </a:cubicBezTo>
                      <a:cubicBezTo>
                        <a:pt x="233979" y="477015"/>
                        <a:pt x="233356" y="476749"/>
                        <a:pt x="232644" y="476393"/>
                      </a:cubicBezTo>
                      <a:close/>
                      <a:moveTo>
                        <a:pt x="166786" y="475771"/>
                      </a:moveTo>
                      <a:cubicBezTo>
                        <a:pt x="165095" y="478793"/>
                        <a:pt x="163493" y="481904"/>
                        <a:pt x="161624" y="484836"/>
                      </a:cubicBezTo>
                      <a:cubicBezTo>
                        <a:pt x="161535" y="485014"/>
                        <a:pt x="161357" y="485192"/>
                        <a:pt x="161179" y="485281"/>
                      </a:cubicBezTo>
                      <a:cubicBezTo>
                        <a:pt x="161268" y="485548"/>
                        <a:pt x="161446" y="485814"/>
                        <a:pt x="161535" y="486081"/>
                      </a:cubicBezTo>
                      <a:cubicBezTo>
                        <a:pt x="164027" y="485192"/>
                        <a:pt x="166519" y="484481"/>
                        <a:pt x="169011" y="483770"/>
                      </a:cubicBezTo>
                      <a:cubicBezTo>
                        <a:pt x="168922" y="483414"/>
                        <a:pt x="168922" y="482970"/>
                        <a:pt x="169278" y="482615"/>
                      </a:cubicBezTo>
                      <a:cubicBezTo>
                        <a:pt x="169278" y="482526"/>
                        <a:pt x="169367" y="482437"/>
                        <a:pt x="169456" y="482437"/>
                      </a:cubicBezTo>
                      <a:cubicBezTo>
                        <a:pt x="169011" y="481459"/>
                        <a:pt x="168655" y="480481"/>
                        <a:pt x="168299" y="479593"/>
                      </a:cubicBezTo>
                      <a:cubicBezTo>
                        <a:pt x="167320" y="481015"/>
                        <a:pt x="166430" y="482526"/>
                        <a:pt x="165540" y="484037"/>
                      </a:cubicBezTo>
                      <a:cubicBezTo>
                        <a:pt x="164828" y="485370"/>
                        <a:pt x="162781" y="484214"/>
                        <a:pt x="163493" y="482881"/>
                      </a:cubicBezTo>
                      <a:cubicBezTo>
                        <a:pt x="164739" y="480837"/>
                        <a:pt x="165896" y="478793"/>
                        <a:pt x="167231" y="476837"/>
                      </a:cubicBezTo>
                      <a:cubicBezTo>
                        <a:pt x="167053" y="476482"/>
                        <a:pt x="166875" y="476126"/>
                        <a:pt x="166786" y="475771"/>
                      </a:cubicBezTo>
                      <a:close/>
                      <a:moveTo>
                        <a:pt x="227839" y="474527"/>
                      </a:moveTo>
                      <a:cubicBezTo>
                        <a:pt x="227572" y="475682"/>
                        <a:pt x="227216" y="476837"/>
                        <a:pt x="226860" y="477993"/>
                      </a:cubicBezTo>
                      <a:cubicBezTo>
                        <a:pt x="227928" y="477104"/>
                        <a:pt x="228996" y="476215"/>
                        <a:pt x="230152" y="475415"/>
                      </a:cubicBezTo>
                      <a:cubicBezTo>
                        <a:pt x="229352" y="475060"/>
                        <a:pt x="228640" y="474793"/>
                        <a:pt x="227839" y="474527"/>
                      </a:cubicBezTo>
                      <a:close/>
                      <a:moveTo>
                        <a:pt x="159043" y="474438"/>
                      </a:moveTo>
                      <a:cubicBezTo>
                        <a:pt x="158064" y="474615"/>
                        <a:pt x="157085" y="474793"/>
                        <a:pt x="156195" y="475060"/>
                      </a:cubicBezTo>
                      <a:cubicBezTo>
                        <a:pt x="156551" y="475771"/>
                        <a:pt x="156907" y="476571"/>
                        <a:pt x="157263" y="477371"/>
                      </a:cubicBezTo>
                      <a:cubicBezTo>
                        <a:pt x="157886" y="476393"/>
                        <a:pt x="158420" y="475415"/>
                        <a:pt x="159043" y="474438"/>
                      </a:cubicBezTo>
                      <a:close/>
                      <a:moveTo>
                        <a:pt x="165540" y="473104"/>
                      </a:moveTo>
                      <a:cubicBezTo>
                        <a:pt x="164472" y="473282"/>
                        <a:pt x="163315" y="473549"/>
                        <a:pt x="162158" y="473727"/>
                      </a:cubicBezTo>
                      <a:cubicBezTo>
                        <a:pt x="161001" y="475771"/>
                        <a:pt x="159755" y="477815"/>
                        <a:pt x="158509" y="479859"/>
                      </a:cubicBezTo>
                      <a:cubicBezTo>
                        <a:pt x="159043" y="480926"/>
                        <a:pt x="159488" y="481904"/>
                        <a:pt x="160022" y="482881"/>
                      </a:cubicBezTo>
                      <a:cubicBezTo>
                        <a:pt x="162069" y="479682"/>
                        <a:pt x="163671" y="476304"/>
                        <a:pt x="165540" y="473104"/>
                      </a:cubicBezTo>
                      <a:close/>
                      <a:moveTo>
                        <a:pt x="216714" y="471594"/>
                      </a:moveTo>
                      <a:cubicBezTo>
                        <a:pt x="217337" y="472216"/>
                        <a:pt x="217337" y="473371"/>
                        <a:pt x="216269" y="473549"/>
                      </a:cubicBezTo>
                      <a:cubicBezTo>
                        <a:pt x="214222" y="473904"/>
                        <a:pt x="211552" y="477637"/>
                        <a:pt x="210217" y="479059"/>
                      </a:cubicBezTo>
                      <a:cubicBezTo>
                        <a:pt x="209327" y="480037"/>
                        <a:pt x="208526" y="481015"/>
                        <a:pt x="207725" y="481904"/>
                      </a:cubicBezTo>
                      <a:cubicBezTo>
                        <a:pt x="208882" y="482081"/>
                        <a:pt x="209950" y="482170"/>
                        <a:pt x="211107" y="482348"/>
                      </a:cubicBezTo>
                      <a:cubicBezTo>
                        <a:pt x="213332" y="479948"/>
                        <a:pt x="215557" y="477460"/>
                        <a:pt x="217782" y="475149"/>
                      </a:cubicBezTo>
                      <a:cubicBezTo>
                        <a:pt x="218138" y="474082"/>
                        <a:pt x="218405" y="473016"/>
                        <a:pt x="218672" y="471949"/>
                      </a:cubicBezTo>
                      <a:cubicBezTo>
                        <a:pt x="218049" y="471860"/>
                        <a:pt x="217337" y="471682"/>
                        <a:pt x="216714" y="471594"/>
                      </a:cubicBezTo>
                      <a:close/>
                      <a:moveTo>
                        <a:pt x="177911" y="471149"/>
                      </a:moveTo>
                      <a:cubicBezTo>
                        <a:pt x="177021" y="471238"/>
                        <a:pt x="176131" y="471416"/>
                        <a:pt x="175152" y="471505"/>
                      </a:cubicBezTo>
                      <a:cubicBezTo>
                        <a:pt x="175508" y="472127"/>
                        <a:pt x="175775" y="472838"/>
                        <a:pt x="176042" y="473549"/>
                      </a:cubicBezTo>
                      <a:cubicBezTo>
                        <a:pt x="176665" y="472749"/>
                        <a:pt x="177288" y="471949"/>
                        <a:pt x="177911" y="471149"/>
                      </a:cubicBezTo>
                      <a:close/>
                      <a:moveTo>
                        <a:pt x="210039" y="470527"/>
                      </a:moveTo>
                      <a:cubicBezTo>
                        <a:pt x="207814" y="472393"/>
                        <a:pt x="205678" y="474349"/>
                        <a:pt x="203720" y="476393"/>
                      </a:cubicBezTo>
                      <a:cubicBezTo>
                        <a:pt x="203720" y="478082"/>
                        <a:pt x="203720" y="479770"/>
                        <a:pt x="203631" y="481548"/>
                      </a:cubicBezTo>
                      <a:cubicBezTo>
                        <a:pt x="204076" y="481548"/>
                        <a:pt x="204432" y="481637"/>
                        <a:pt x="204788" y="481637"/>
                      </a:cubicBezTo>
                      <a:cubicBezTo>
                        <a:pt x="206301" y="479859"/>
                        <a:pt x="207903" y="478082"/>
                        <a:pt x="209505" y="476393"/>
                      </a:cubicBezTo>
                      <a:cubicBezTo>
                        <a:pt x="210929" y="474882"/>
                        <a:pt x="213154" y="471860"/>
                        <a:pt x="215379" y="471327"/>
                      </a:cubicBezTo>
                      <a:cubicBezTo>
                        <a:pt x="213599" y="471060"/>
                        <a:pt x="211819" y="470794"/>
                        <a:pt x="210039" y="470527"/>
                      </a:cubicBezTo>
                      <a:close/>
                      <a:moveTo>
                        <a:pt x="184408" y="470438"/>
                      </a:moveTo>
                      <a:cubicBezTo>
                        <a:pt x="183429" y="470527"/>
                        <a:pt x="182450" y="470616"/>
                        <a:pt x="181382" y="470705"/>
                      </a:cubicBezTo>
                      <a:cubicBezTo>
                        <a:pt x="179869" y="472393"/>
                        <a:pt x="178445" y="474171"/>
                        <a:pt x="177110" y="476038"/>
                      </a:cubicBezTo>
                      <a:cubicBezTo>
                        <a:pt x="177377" y="476926"/>
                        <a:pt x="177733" y="477726"/>
                        <a:pt x="178089" y="478526"/>
                      </a:cubicBezTo>
                      <a:cubicBezTo>
                        <a:pt x="179958" y="475682"/>
                        <a:pt x="182094" y="472927"/>
                        <a:pt x="184408" y="470438"/>
                      </a:cubicBezTo>
                      <a:close/>
                      <a:moveTo>
                        <a:pt x="189836" y="470083"/>
                      </a:moveTo>
                      <a:cubicBezTo>
                        <a:pt x="189302" y="470083"/>
                        <a:pt x="188679" y="470083"/>
                        <a:pt x="188145" y="470172"/>
                      </a:cubicBezTo>
                      <a:cubicBezTo>
                        <a:pt x="184586" y="473371"/>
                        <a:pt x="181649" y="477193"/>
                        <a:pt x="179157" y="481281"/>
                      </a:cubicBezTo>
                      <a:cubicBezTo>
                        <a:pt x="179246" y="481459"/>
                        <a:pt x="179335" y="481637"/>
                        <a:pt x="179424" y="481904"/>
                      </a:cubicBezTo>
                      <a:cubicBezTo>
                        <a:pt x="179602" y="481815"/>
                        <a:pt x="179780" y="481815"/>
                        <a:pt x="179958" y="481815"/>
                      </a:cubicBezTo>
                      <a:cubicBezTo>
                        <a:pt x="179958" y="481637"/>
                        <a:pt x="180047" y="481459"/>
                        <a:pt x="180136" y="481281"/>
                      </a:cubicBezTo>
                      <a:cubicBezTo>
                        <a:pt x="183073" y="477282"/>
                        <a:pt x="186366" y="473638"/>
                        <a:pt x="189836" y="470083"/>
                      </a:cubicBezTo>
                      <a:close/>
                      <a:moveTo>
                        <a:pt x="203275" y="469994"/>
                      </a:moveTo>
                      <a:cubicBezTo>
                        <a:pt x="203542" y="470527"/>
                        <a:pt x="203720" y="471238"/>
                        <a:pt x="203720" y="472038"/>
                      </a:cubicBezTo>
                      <a:cubicBezTo>
                        <a:pt x="203720" y="472305"/>
                        <a:pt x="203720" y="472660"/>
                        <a:pt x="203720" y="473016"/>
                      </a:cubicBezTo>
                      <a:cubicBezTo>
                        <a:pt x="204699" y="472038"/>
                        <a:pt x="205767" y="471149"/>
                        <a:pt x="206746" y="470260"/>
                      </a:cubicBezTo>
                      <a:cubicBezTo>
                        <a:pt x="205589" y="470172"/>
                        <a:pt x="204432" y="470083"/>
                        <a:pt x="203275" y="469994"/>
                      </a:cubicBezTo>
                      <a:close/>
                      <a:moveTo>
                        <a:pt x="193307" y="469905"/>
                      </a:moveTo>
                      <a:cubicBezTo>
                        <a:pt x="189658" y="473549"/>
                        <a:pt x="186099" y="477371"/>
                        <a:pt x="182984" y="481459"/>
                      </a:cubicBezTo>
                      <a:cubicBezTo>
                        <a:pt x="184853" y="481281"/>
                        <a:pt x="186722" y="481192"/>
                        <a:pt x="188590" y="481104"/>
                      </a:cubicBezTo>
                      <a:cubicBezTo>
                        <a:pt x="190281" y="478615"/>
                        <a:pt x="192150" y="476038"/>
                        <a:pt x="194197" y="473727"/>
                      </a:cubicBezTo>
                      <a:cubicBezTo>
                        <a:pt x="194197" y="473104"/>
                        <a:pt x="194197" y="472571"/>
                        <a:pt x="194197" y="472038"/>
                      </a:cubicBezTo>
                      <a:cubicBezTo>
                        <a:pt x="194197" y="471149"/>
                        <a:pt x="194375" y="470438"/>
                        <a:pt x="194731" y="469905"/>
                      </a:cubicBezTo>
                      <a:cubicBezTo>
                        <a:pt x="194197" y="469905"/>
                        <a:pt x="193752" y="469905"/>
                        <a:pt x="193307" y="469905"/>
                      </a:cubicBezTo>
                      <a:close/>
                      <a:moveTo>
                        <a:pt x="290615" y="392037"/>
                      </a:moveTo>
                      <a:cubicBezTo>
                        <a:pt x="291591" y="393907"/>
                        <a:pt x="292833" y="395688"/>
                        <a:pt x="293720" y="397557"/>
                      </a:cubicBezTo>
                      <a:cubicBezTo>
                        <a:pt x="294429" y="398893"/>
                        <a:pt x="292389" y="400139"/>
                        <a:pt x="291680" y="398715"/>
                      </a:cubicBezTo>
                      <a:cubicBezTo>
                        <a:pt x="290793" y="396845"/>
                        <a:pt x="289551" y="395064"/>
                        <a:pt x="288576" y="393195"/>
                      </a:cubicBezTo>
                      <a:cubicBezTo>
                        <a:pt x="287866" y="391859"/>
                        <a:pt x="289906" y="390613"/>
                        <a:pt x="290615" y="392037"/>
                      </a:cubicBezTo>
                      <a:close/>
                      <a:moveTo>
                        <a:pt x="171592" y="9157"/>
                      </a:moveTo>
                      <a:cubicBezTo>
                        <a:pt x="159844" y="9246"/>
                        <a:pt x="148363" y="14579"/>
                        <a:pt x="140265" y="22933"/>
                      </a:cubicBezTo>
                      <a:cubicBezTo>
                        <a:pt x="131098" y="32443"/>
                        <a:pt x="126292" y="46131"/>
                        <a:pt x="122910" y="58574"/>
                      </a:cubicBezTo>
                      <a:cubicBezTo>
                        <a:pt x="105021" y="124522"/>
                        <a:pt x="126648" y="192336"/>
                        <a:pt x="142223" y="256418"/>
                      </a:cubicBezTo>
                      <a:cubicBezTo>
                        <a:pt x="146494" y="273838"/>
                        <a:pt x="150410" y="291081"/>
                        <a:pt x="153080" y="308768"/>
                      </a:cubicBezTo>
                      <a:cubicBezTo>
                        <a:pt x="155750" y="326366"/>
                        <a:pt x="158420" y="343964"/>
                        <a:pt x="161357" y="361473"/>
                      </a:cubicBezTo>
                      <a:cubicBezTo>
                        <a:pt x="166341" y="391514"/>
                        <a:pt x="179780" y="421110"/>
                        <a:pt x="175063" y="451951"/>
                      </a:cubicBezTo>
                      <a:cubicBezTo>
                        <a:pt x="174173" y="457995"/>
                        <a:pt x="165006" y="455418"/>
                        <a:pt x="165896" y="449463"/>
                      </a:cubicBezTo>
                      <a:cubicBezTo>
                        <a:pt x="165985" y="448841"/>
                        <a:pt x="166074" y="448307"/>
                        <a:pt x="166163" y="447774"/>
                      </a:cubicBezTo>
                      <a:cubicBezTo>
                        <a:pt x="165807" y="447863"/>
                        <a:pt x="165451" y="448041"/>
                        <a:pt x="165184" y="448218"/>
                      </a:cubicBezTo>
                      <a:cubicBezTo>
                        <a:pt x="163760" y="448841"/>
                        <a:pt x="162603" y="446796"/>
                        <a:pt x="163938" y="446174"/>
                      </a:cubicBezTo>
                      <a:cubicBezTo>
                        <a:pt x="164739" y="445730"/>
                        <a:pt x="165629" y="445463"/>
                        <a:pt x="166430" y="445108"/>
                      </a:cubicBezTo>
                      <a:cubicBezTo>
                        <a:pt x="166608" y="443152"/>
                        <a:pt x="166697" y="441286"/>
                        <a:pt x="166697" y="439331"/>
                      </a:cubicBezTo>
                      <a:cubicBezTo>
                        <a:pt x="165540" y="440042"/>
                        <a:pt x="164116" y="440397"/>
                        <a:pt x="162781" y="441108"/>
                      </a:cubicBezTo>
                      <a:cubicBezTo>
                        <a:pt x="161446" y="441730"/>
                        <a:pt x="160200" y="439686"/>
                        <a:pt x="161624" y="439064"/>
                      </a:cubicBezTo>
                      <a:cubicBezTo>
                        <a:pt x="163048" y="438353"/>
                        <a:pt x="164917" y="437997"/>
                        <a:pt x="166074" y="436842"/>
                      </a:cubicBezTo>
                      <a:cubicBezTo>
                        <a:pt x="166341" y="436664"/>
                        <a:pt x="166519" y="436575"/>
                        <a:pt x="166786" y="436575"/>
                      </a:cubicBezTo>
                      <a:cubicBezTo>
                        <a:pt x="166697" y="433909"/>
                        <a:pt x="166519" y="431331"/>
                        <a:pt x="166252" y="428754"/>
                      </a:cubicBezTo>
                      <a:cubicBezTo>
                        <a:pt x="165006" y="429643"/>
                        <a:pt x="164027" y="430798"/>
                        <a:pt x="163226" y="432309"/>
                      </a:cubicBezTo>
                      <a:cubicBezTo>
                        <a:pt x="162514" y="433731"/>
                        <a:pt x="160467" y="432487"/>
                        <a:pt x="161179" y="431154"/>
                      </a:cubicBezTo>
                      <a:cubicBezTo>
                        <a:pt x="162336" y="428932"/>
                        <a:pt x="163849" y="427332"/>
                        <a:pt x="165985" y="426176"/>
                      </a:cubicBezTo>
                      <a:cubicBezTo>
                        <a:pt x="165807" y="424310"/>
                        <a:pt x="165540" y="422532"/>
                        <a:pt x="165184" y="420666"/>
                      </a:cubicBezTo>
                      <a:cubicBezTo>
                        <a:pt x="163760" y="421733"/>
                        <a:pt x="161980" y="422444"/>
                        <a:pt x="160378" y="423332"/>
                      </a:cubicBezTo>
                      <a:cubicBezTo>
                        <a:pt x="159043" y="423955"/>
                        <a:pt x="157886" y="421910"/>
                        <a:pt x="159221" y="421288"/>
                      </a:cubicBezTo>
                      <a:cubicBezTo>
                        <a:pt x="161090" y="420310"/>
                        <a:pt x="163226" y="419422"/>
                        <a:pt x="164739" y="418000"/>
                      </a:cubicBezTo>
                      <a:cubicBezTo>
                        <a:pt x="164294" y="415600"/>
                        <a:pt x="163849" y="413111"/>
                        <a:pt x="163226" y="410712"/>
                      </a:cubicBezTo>
                      <a:cubicBezTo>
                        <a:pt x="161268" y="412045"/>
                        <a:pt x="159933" y="414267"/>
                        <a:pt x="158242" y="415955"/>
                      </a:cubicBezTo>
                      <a:cubicBezTo>
                        <a:pt x="157174" y="417111"/>
                        <a:pt x="155572" y="415422"/>
                        <a:pt x="156640" y="414356"/>
                      </a:cubicBezTo>
                      <a:cubicBezTo>
                        <a:pt x="158598" y="412311"/>
                        <a:pt x="160111" y="409645"/>
                        <a:pt x="162692" y="408223"/>
                      </a:cubicBezTo>
                      <a:cubicBezTo>
                        <a:pt x="162247" y="406268"/>
                        <a:pt x="161713" y="404223"/>
                        <a:pt x="161179" y="402179"/>
                      </a:cubicBezTo>
                      <a:cubicBezTo>
                        <a:pt x="158865" y="403512"/>
                        <a:pt x="156907" y="405468"/>
                        <a:pt x="154504" y="406712"/>
                      </a:cubicBezTo>
                      <a:cubicBezTo>
                        <a:pt x="153169" y="407423"/>
                        <a:pt x="151923" y="405379"/>
                        <a:pt x="153258" y="404668"/>
                      </a:cubicBezTo>
                      <a:cubicBezTo>
                        <a:pt x="155839" y="403335"/>
                        <a:pt x="157886" y="401290"/>
                        <a:pt x="160378" y="399957"/>
                      </a:cubicBezTo>
                      <a:cubicBezTo>
                        <a:pt x="160467" y="399868"/>
                        <a:pt x="160556" y="399868"/>
                        <a:pt x="160645" y="399868"/>
                      </a:cubicBezTo>
                      <a:cubicBezTo>
                        <a:pt x="160289" y="398713"/>
                        <a:pt x="160022" y="397558"/>
                        <a:pt x="159666" y="396491"/>
                      </a:cubicBezTo>
                      <a:cubicBezTo>
                        <a:pt x="158776" y="397202"/>
                        <a:pt x="157886" y="398002"/>
                        <a:pt x="157263" y="399157"/>
                      </a:cubicBezTo>
                      <a:cubicBezTo>
                        <a:pt x="156551" y="400491"/>
                        <a:pt x="154504" y="399335"/>
                        <a:pt x="155216" y="398002"/>
                      </a:cubicBezTo>
                      <a:cubicBezTo>
                        <a:pt x="156195" y="396224"/>
                        <a:pt x="157619" y="395158"/>
                        <a:pt x="159043" y="394002"/>
                      </a:cubicBezTo>
                      <a:cubicBezTo>
                        <a:pt x="158687" y="392491"/>
                        <a:pt x="158242" y="391069"/>
                        <a:pt x="157886" y="389558"/>
                      </a:cubicBezTo>
                      <a:cubicBezTo>
                        <a:pt x="157174" y="390092"/>
                        <a:pt x="156551" y="390536"/>
                        <a:pt x="155928" y="391069"/>
                      </a:cubicBezTo>
                      <a:cubicBezTo>
                        <a:pt x="154771" y="392136"/>
                        <a:pt x="153080" y="390447"/>
                        <a:pt x="154237" y="389470"/>
                      </a:cubicBezTo>
                      <a:cubicBezTo>
                        <a:pt x="155127" y="388581"/>
                        <a:pt x="156195" y="387870"/>
                        <a:pt x="157263" y="387248"/>
                      </a:cubicBezTo>
                      <a:cubicBezTo>
                        <a:pt x="156640" y="385026"/>
                        <a:pt x="156106" y="382804"/>
                        <a:pt x="155572" y="380582"/>
                      </a:cubicBezTo>
                      <a:cubicBezTo>
                        <a:pt x="154059" y="382270"/>
                        <a:pt x="151834" y="383159"/>
                        <a:pt x="149164" y="383159"/>
                      </a:cubicBezTo>
                      <a:cubicBezTo>
                        <a:pt x="147562" y="383159"/>
                        <a:pt x="147562" y="380848"/>
                        <a:pt x="149164" y="380759"/>
                      </a:cubicBezTo>
                      <a:cubicBezTo>
                        <a:pt x="151834" y="380759"/>
                        <a:pt x="153792" y="379871"/>
                        <a:pt x="154860" y="377560"/>
                      </a:cubicBezTo>
                      <a:cubicBezTo>
                        <a:pt x="154682" y="376849"/>
                        <a:pt x="154504" y="376138"/>
                        <a:pt x="154415" y="375516"/>
                      </a:cubicBezTo>
                      <a:cubicBezTo>
                        <a:pt x="153881" y="375960"/>
                        <a:pt x="153258" y="376404"/>
                        <a:pt x="152724" y="376849"/>
                      </a:cubicBezTo>
                      <a:cubicBezTo>
                        <a:pt x="151656" y="377915"/>
                        <a:pt x="149965" y="376316"/>
                        <a:pt x="151033" y="375249"/>
                      </a:cubicBezTo>
                      <a:cubicBezTo>
                        <a:pt x="152012" y="374360"/>
                        <a:pt x="153080" y="373738"/>
                        <a:pt x="153792" y="372671"/>
                      </a:cubicBezTo>
                      <a:cubicBezTo>
                        <a:pt x="153614" y="372138"/>
                        <a:pt x="153525" y="371605"/>
                        <a:pt x="153436" y="371072"/>
                      </a:cubicBezTo>
                      <a:cubicBezTo>
                        <a:pt x="152635" y="371605"/>
                        <a:pt x="151834" y="372227"/>
                        <a:pt x="151122" y="372938"/>
                      </a:cubicBezTo>
                      <a:cubicBezTo>
                        <a:pt x="150054" y="374005"/>
                        <a:pt x="148363" y="372316"/>
                        <a:pt x="149520" y="371249"/>
                      </a:cubicBezTo>
                      <a:cubicBezTo>
                        <a:pt x="150588" y="370183"/>
                        <a:pt x="151745" y="369383"/>
                        <a:pt x="152902" y="368494"/>
                      </a:cubicBezTo>
                      <a:cubicBezTo>
                        <a:pt x="152635" y="367072"/>
                        <a:pt x="152457" y="365739"/>
                        <a:pt x="152190" y="364406"/>
                      </a:cubicBezTo>
                      <a:cubicBezTo>
                        <a:pt x="151033" y="365206"/>
                        <a:pt x="149787" y="366006"/>
                        <a:pt x="148541" y="366805"/>
                      </a:cubicBezTo>
                      <a:cubicBezTo>
                        <a:pt x="147295" y="367605"/>
                        <a:pt x="146049" y="365561"/>
                        <a:pt x="147384" y="364761"/>
                      </a:cubicBezTo>
                      <a:cubicBezTo>
                        <a:pt x="148808" y="363784"/>
                        <a:pt x="150410" y="362895"/>
                        <a:pt x="151834" y="361739"/>
                      </a:cubicBezTo>
                      <a:cubicBezTo>
                        <a:pt x="151567" y="360140"/>
                        <a:pt x="151300" y="358629"/>
                        <a:pt x="151033" y="357118"/>
                      </a:cubicBezTo>
                      <a:cubicBezTo>
                        <a:pt x="150054" y="358006"/>
                        <a:pt x="148897" y="358895"/>
                        <a:pt x="147740" y="359695"/>
                      </a:cubicBezTo>
                      <a:cubicBezTo>
                        <a:pt x="146494" y="360584"/>
                        <a:pt x="145337" y="358540"/>
                        <a:pt x="146583" y="357651"/>
                      </a:cubicBezTo>
                      <a:cubicBezTo>
                        <a:pt x="148007" y="356673"/>
                        <a:pt x="149342" y="355518"/>
                        <a:pt x="150588" y="354274"/>
                      </a:cubicBezTo>
                      <a:cubicBezTo>
                        <a:pt x="150410" y="352763"/>
                        <a:pt x="150143" y="351163"/>
                        <a:pt x="149876" y="349652"/>
                      </a:cubicBezTo>
                      <a:cubicBezTo>
                        <a:pt x="148719" y="350718"/>
                        <a:pt x="147473" y="351696"/>
                        <a:pt x="146138" y="352585"/>
                      </a:cubicBezTo>
                      <a:cubicBezTo>
                        <a:pt x="144892" y="353474"/>
                        <a:pt x="143736" y="351429"/>
                        <a:pt x="144981" y="350541"/>
                      </a:cubicBezTo>
                      <a:cubicBezTo>
                        <a:pt x="146583" y="349474"/>
                        <a:pt x="148007" y="348141"/>
                        <a:pt x="149431" y="346808"/>
                      </a:cubicBezTo>
                      <a:cubicBezTo>
                        <a:pt x="149253" y="345652"/>
                        <a:pt x="149075" y="344497"/>
                        <a:pt x="148897" y="343341"/>
                      </a:cubicBezTo>
                      <a:cubicBezTo>
                        <a:pt x="147829" y="344408"/>
                        <a:pt x="146672" y="345386"/>
                        <a:pt x="145337" y="346274"/>
                      </a:cubicBezTo>
                      <a:cubicBezTo>
                        <a:pt x="144092" y="347074"/>
                        <a:pt x="142935" y="345030"/>
                        <a:pt x="144181" y="344230"/>
                      </a:cubicBezTo>
                      <a:cubicBezTo>
                        <a:pt x="145782" y="343075"/>
                        <a:pt x="147206" y="341831"/>
                        <a:pt x="148452" y="340320"/>
                      </a:cubicBezTo>
                      <a:cubicBezTo>
                        <a:pt x="148185" y="338631"/>
                        <a:pt x="147918" y="337031"/>
                        <a:pt x="147651" y="335342"/>
                      </a:cubicBezTo>
                      <a:lnTo>
                        <a:pt x="144804" y="338186"/>
                      </a:lnTo>
                      <a:cubicBezTo>
                        <a:pt x="143736" y="339253"/>
                        <a:pt x="142045" y="337564"/>
                        <a:pt x="143113" y="336498"/>
                      </a:cubicBezTo>
                      <a:lnTo>
                        <a:pt x="147206" y="332498"/>
                      </a:lnTo>
                      <a:cubicBezTo>
                        <a:pt x="147028" y="331254"/>
                        <a:pt x="146850" y="330099"/>
                        <a:pt x="146672" y="328943"/>
                      </a:cubicBezTo>
                      <a:cubicBezTo>
                        <a:pt x="145782" y="329565"/>
                        <a:pt x="144804" y="330276"/>
                        <a:pt x="144003" y="331076"/>
                      </a:cubicBezTo>
                      <a:cubicBezTo>
                        <a:pt x="142935" y="332143"/>
                        <a:pt x="141244" y="330454"/>
                        <a:pt x="142401" y="329388"/>
                      </a:cubicBezTo>
                      <a:cubicBezTo>
                        <a:pt x="143558" y="328232"/>
                        <a:pt x="144981" y="327254"/>
                        <a:pt x="146227" y="326188"/>
                      </a:cubicBezTo>
                      <a:cubicBezTo>
                        <a:pt x="145960" y="324766"/>
                        <a:pt x="145782" y="323344"/>
                        <a:pt x="145515" y="321833"/>
                      </a:cubicBezTo>
                      <a:cubicBezTo>
                        <a:pt x="144448" y="322633"/>
                        <a:pt x="143291" y="323433"/>
                        <a:pt x="142223" y="324144"/>
                      </a:cubicBezTo>
                      <a:cubicBezTo>
                        <a:pt x="140977" y="324944"/>
                        <a:pt x="139731" y="322899"/>
                        <a:pt x="140977" y="322099"/>
                      </a:cubicBezTo>
                      <a:cubicBezTo>
                        <a:pt x="142401" y="321122"/>
                        <a:pt x="143825" y="320233"/>
                        <a:pt x="145160" y="319166"/>
                      </a:cubicBezTo>
                      <a:cubicBezTo>
                        <a:pt x="144981" y="318011"/>
                        <a:pt x="144714" y="316856"/>
                        <a:pt x="144537" y="315611"/>
                      </a:cubicBezTo>
                      <a:cubicBezTo>
                        <a:pt x="144537" y="315256"/>
                        <a:pt x="144448" y="314900"/>
                        <a:pt x="144448" y="314545"/>
                      </a:cubicBezTo>
                      <a:cubicBezTo>
                        <a:pt x="143736" y="314989"/>
                        <a:pt x="143024" y="315434"/>
                        <a:pt x="142490" y="316056"/>
                      </a:cubicBezTo>
                      <a:cubicBezTo>
                        <a:pt x="141333" y="317122"/>
                        <a:pt x="139642" y="315434"/>
                        <a:pt x="140799" y="314367"/>
                      </a:cubicBezTo>
                      <a:cubicBezTo>
                        <a:pt x="141778" y="313478"/>
                        <a:pt x="142935" y="312767"/>
                        <a:pt x="144092" y="312056"/>
                      </a:cubicBezTo>
                      <a:cubicBezTo>
                        <a:pt x="143914" y="311078"/>
                        <a:pt x="143736" y="310101"/>
                        <a:pt x="143558" y="309123"/>
                      </a:cubicBezTo>
                      <a:cubicBezTo>
                        <a:pt x="142401" y="310012"/>
                        <a:pt x="141155" y="310990"/>
                        <a:pt x="140087" y="312056"/>
                      </a:cubicBezTo>
                      <a:cubicBezTo>
                        <a:pt x="139019" y="313123"/>
                        <a:pt x="137328" y="311523"/>
                        <a:pt x="138396" y="310456"/>
                      </a:cubicBezTo>
                      <a:cubicBezTo>
                        <a:pt x="139909" y="308945"/>
                        <a:pt x="141511" y="307701"/>
                        <a:pt x="143202" y="306457"/>
                      </a:cubicBezTo>
                      <a:cubicBezTo>
                        <a:pt x="143113" y="305924"/>
                        <a:pt x="143024" y="305390"/>
                        <a:pt x="142935" y="304946"/>
                      </a:cubicBezTo>
                      <a:cubicBezTo>
                        <a:pt x="141600" y="305746"/>
                        <a:pt x="140443" y="306812"/>
                        <a:pt x="139019" y="307523"/>
                      </a:cubicBezTo>
                      <a:cubicBezTo>
                        <a:pt x="137684" y="308234"/>
                        <a:pt x="136527" y="306190"/>
                        <a:pt x="137862" y="305479"/>
                      </a:cubicBezTo>
                      <a:cubicBezTo>
                        <a:pt x="139553" y="304590"/>
                        <a:pt x="140888" y="303257"/>
                        <a:pt x="142490" y="302368"/>
                      </a:cubicBezTo>
                      <a:cubicBezTo>
                        <a:pt x="142401" y="301657"/>
                        <a:pt x="142312" y="301035"/>
                        <a:pt x="142223" y="300324"/>
                      </a:cubicBezTo>
                      <a:cubicBezTo>
                        <a:pt x="140888" y="301124"/>
                        <a:pt x="139553" y="301924"/>
                        <a:pt x="138218" y="302813"/>
                      </a:cubicBezTo>
                      <a:cubicBezTo>
                        <a:pt x="136972" y="303613"/>
                        <a:pt x="135815" y="301568"/>
                        <a:pt x="137061" y="300769"/>
                      </a:cubicBezTo>
                      <a:cubicBezTo>
                        <a:pt x="138574" y="299702"/>
                        <a:pt x="140176" y="298813"/>
                        <a:pt x="141778" y="297836"/>
                      </a:cubicBezTo>
                      <a:cubicBezTo>
                        <a:pt x="141689" y="297391"/>
                        <a:pt x="141600" y="296947"/>
                        <a:pt x="141511" y="296502"/>
                      </a:cubicBezTo>
                      <a:cubicBezTo>
                        <a:pt x="140176" y="297391"/>
                        <a:pt x="138841" y="298369"/>
                        <a:pt x="137150" y="298991"/>
                      </a:cubicBezTo>
                      <a:cubicBezTo>
                        <a:pt x="135726" y="299524"/>
                        <a:pt x="135103" y="297213"/>
                        <a:pt x="136527" y="296680"/>
                      </a:cubicBezTo>
                      <a:cubicBezTo>
                        <a:pt x="138218" y="296058"/>
                        <a:pt x="139642" y="294991"/>
                        <a:pt x="141155" y="294103"/>
                      </a:cubicBezTo>
                      <a:cubicBezTo>
                        <a:pt x="140799" y="292236"/>
                        <a:pt x="140443" y="290370"/>
                        <a:pt x="140087" y="288592"/>
                      </a:cubicBezTo>
                      <a:cubicBezTo>
                        <a:pt x="138218" y="290014"/>
                        <a:pt x="136438" y="291436"/>
                        <a:pt x="134302" y="292503"/>
                      </a:cubicBezTo>
                      <a:cubicBezTo>
                        <a:pt x="132967" y="293214"/>
                        <a:pt x="131721" y="291170"/>
                        <a:pt x="133145" y="290459"/>
                      </a:cubicBezTo>
                      <a:cubicBezTo>
                        <a:pt x="135459" y="289303"/>
                        <a:pt x="137506" y="287614"/>
                        <a:pt x="139553" y="286015"/>
                      </a:cubicBezTo>
                      <a:cubicBezTo>
                        <a:pt x="139286" y="284681"/>
                        <a:pt x="139019" y="283348"/>
                        <a:pt x="138752" y="282104"/>
                      </a:cubicBezTo>
                      <a:cubicBezTo>
                        <a:pt x="137417" y="283437"/>
                        <a:pt x="135904" y="284681"/>
                        <a:pt x="134569" y="286015"/>
                      </a:cubicBezTo>
                      <a:cubicBezTo>
                        <a:pt x="133412" y="287081"/>
                        <a:pt x="131810" y="285392"/>
                        <a:pt x="132878" y="284326"/>
                      </a:cubicBezTo>
                      <a:cubicBezTo>
                        <a:pt x="134658" y="282637"/>
                        <a:pt x="136705" y="281215"/>
                        <a:pt x="138129" y="279171"/>
                      </a:cubicBezTo>
                      <a:cubicBezTo>
                        <a:pt x="137862" y="278104"/>
                        <a:pt x="137595" y="277038"/>
                        <a:pt x="137328" y="275971"/>
                      </a:cubicBezTo>
                      <a:cubicBezTo>
                        <a:pt x="135281" y="277038"/>
                        <a:pt x="133234" y="278104"/>
                        <a:pt x="131187" y="279082"/>
                      </a:cubicBezTo>
                      <a:cubicBezTo>
                        <a:pt x="129763" y="279793"/>
                        <a:pt x="128606" y="277749"/>
                        <a:pt x="129941" y="277038"/>
                      </a:cubicBezTo>
                      <a:cubicBezTo>
                        <a:pt x="132255" y="275882"/>
                        <a:pt x="134480" y="274816"/>
                        <a:pt x="136794" y="273660"/>
                      </a:cubicBezTo>
                      <a:cubicBezTo>
                        <a:pt x="136527" y="272683"/>
                        <a:pt x="136349" y="271794"/>
                        <a:pt x="136082" y="270905"/>
                      </a:cubicBezTo>
                      <a:cubicBezTo>
                        <a:pt x="134124" y="271616"/>
                        <a:pt x="132166" y="272416"/>
                        <a:pt x="130386" y="273572"/>
                      </a:cubicBezTo>
                      <a:cubicBezTo>
                        <a:pt x="129051" y="274372"/>
                        <a:pt x="127894" y="272327"/>
                        <a:pt x="129140" y="271527"/>
                      </a:cubicBezTo>
                      <a:cubicBezTo>
                        <a:pt x="131098" y="270283"/>
                        <a:pt x="133234" y="269394"/>
                        <a:pt x="135459" y="268594"/>
                      </a:cubicBezTo>
                      <a:cubicBezTo>
                        <a:pt x="134925" y="266728"/>
                        <a:pt x="134480" y="264773"/>
                        <a:pt x="133946" y="262906"/>
                      </a:cubicBezTo>
                      <a:cubicBezTo>
                        <a:pt x="131632" y="263617"/>
                        <a:pt x="129229" y="264239"/>
                        <a:pt x="126915" y="265039"/>
                      </a:cubicBezTo>
                      <a:cubicBezTo>
                        <a:pt x="125402" y="265484"/>
                        <a:pt x="124779" y="263173"/>
                        <a:pt x="126292" y="262728"/>
                      </a:cubicBezTo>
                      <a:cubicBezTo>
                        <a:pt x="128606" y="261928"/>
                        <a:pt x="131009" y="261306"/>
                        <a:pt x="133323" y="260595"/>
                      </a:cubicBezTo>
                      <a:cubicBezTo>
                        <a:pt x="132878" y="259173"/>
                        <a:pt x="132522" y="257662"/>
                        <a:pt x="132077" y="256151"/>
                      </a:cubicBezTo>
                      <a:cubicBezTo>
                        <a:pt x="129585" y="256774"/>
                        <a:pt x="127093" y="257396"/>
                        <a:pt x="124512" y="257929"/>
                      </a:cubicBezTo>
                      <a:cubicBezTo>
                        <a:pt x="122999" y="258196"/>
                        <a:pt x="122376" y="255885"/>
                        <a:pt x="123889" y="255618"/>
                      </a:cubicBezTo>
                      <a:cubicBezTo>
                        <a:pt x="126470" y="255085"/>
                        <a:pt x="128962" y="254463"/>
                        <a:pt x="131543" y="253841"/>
                      </a:cubicBezTo>
                      <a:cubicBezTo>
                        <a:pt x="131098" y="252241"/>
                        <a:pt x="130653" y="250552"/>
                        <a:pt x="130208" y="248863"/>
                      </a:cubicBezTo>
                      <a:cubicBezTo>
                        <a:pt x="128339" y="249574"/>
                        <a:pt x="126381" y="250019"/>
                        <a:pt x="124245" y="250019"/>
                      </a:cubicBezTo>
                      <a:cubicBezTo>
                        <a:pt x="122643" y="250019"/>
                        <a:pt x="122732" y="247708"/>
                        <a:pt x="124245" y="247619"/>
                      </a:cubicBezTo>
                      <a:cubicBezTo>
                        <a:pt x="126114" y="247619"/>
                        <a:pt x="127894" y="247264"/>
                        <a:pt x="129585" y="246552"/>
                      </a:cubicBezTo>
                      <a:cubicBezTo>
                        <a:pt x="128962" y="244153"/>
                        <a:pt x="128339" y="241842"/>
                        <a:pt x="127805" y="239442"/>
                      </a:cubicBezTo>
                      <a:cubicBezTo>
                        <a:pt x="125580" y="239709"/>
                        <a:pt x="123266" y="239798"/>
                        <a:pt x="121041" y="239798"/>
                      </a:cubicBezTo>
                      <a:cubicBezTo>
                        <a:pt x="119528" y="239798"/>
                        <a:pt x="119528" y="237398"/>
                        <a:pt x="121041" y="237398"/>
                      </a:cubicBezTo>
                      <a:cubicBezTo>
                        <a:pt x="123088" y="237398"/>
                        <a:pt x="125135" y="237309"/>
                        <a:pt x="127182" y="237131"/>
                      </a:cubicBezTo>
                      <a:cubicBezTo>
                        <a:pt x="126470" y="234465"/>
                        <a:pt x="125847" y="231887"/>
                        <a:pt x="125224" y="229221"/>
                      </a:cubicBezTo>
                      <a:cubicBezTo>
                        <a:pt x="123622" y="229754"/>
                        <a:pt x="122020" y="230288"/>
                        <a:pt x="120240" y="230288"/>
                      </a:cubicBezTo>
                      <a:cubicBezTo>
                        <a:pt x="118727" y="230288"/>
                        <a:pt x="118727" y="227977"/>
                        <a:pt x="120240" y="227888"/>
                      </a:cubicBezTo>
                      <a:cubicBezTo>
                        <a:pt x="121842" y="227888"/>
                        <a:pt x="123266" y="227444"/>
                        <a:pt x="124601" y="226910"/>
                      </a:cubicBezTo>
                      <a:cubicBezTo>
                        <a:pt x="124156" y="224866"/>
                        <a:pt x="123622" y="222733"/>
                        <a:pt x="123088" y="220689"/>
                      </a:cubicBezTo>
                      <a:cubicBezTo>
                        <a:pt x="121397" y="221133"/>
                        <a:pt x="119706" y="221578"/>
                        <a:pt x="117926" y="221578"/>
                      </a:cubicBezTo>
                      <a:cubicBezTo>
                        <a:pt x="116324" y="221666"/>
                        <a:pt x="116324" y="219267"/>
                        <a:pt x="117926" y="219178"/>
                      </a:cubicBezTo>
                      <a:cubicBezTo>
                        <a:pt x="119528" y="219178"/>
                        <a:pt x="121041" y="218822"/>
                        <a:pt x="122554" y="218378"/>
                      </a:cubicBezTo>
                      <a:cubicBezTo>
                        <a:pt x="122109" y="216423"/>
                        <a:pt x="121664" y="214556"/>
                        <a:pt x="121219" y="212601"/>
                      </a:cubicBezTo>
                      <a:cubicBezTo>
                        <a:pt x="119261" y="213490"/>
                        <a:pt x="117214" y="214201"/>
                        <a:pt x="115345" y="215089"/>
                      </a:cubicBezTo>
                      <a:cubicBezTo>
                        <a:pt x="113921" y="215800"/>
                        <a:pt x="112764" y="213756"/>
                        <a:pt x="114099" y="213045"/>
                      </a:cubicBezTo>
                      <a:cubicBezTo>
                        <a:pt x="116235" y="212068"/>
                        <a:pt x="118549" y="211268"/>
                        <a:pt x="120685" y="210290"/>
                      </a:cubicBezTo>
                      <a:cubicBezTo>
                        <a:pt x="120240" y="208068"/>
                        <a:pt x="119795" y="205935"/>
                        <a:pt x="119261" y="203713"/>
                      </a:cubicBezTo>
                      <a:cubicBezTo>
                        <a:pt x="117392" y="204602"/>
                        <a:pt x="115523" y="205313"/>
                        <a:pt x="113743" y="206379"/>
                      </a:cubicBezTo>
                      <a:cubicBezTo>
                        <a:pt x="112408" y="207268"/>
                        <a:pt x="111251" y="205224"/>
                        <a:pt x="112586" y="204335"/>
                      </a:cubicBezTo>
                      <a:cubicBezTo>
                        <a:pt x="114455" y="203091"/>
                        <a:pt x="116680" y="202380"/>
                        <a:pt x="118727" y="201402"/>
                      </a:cubicBezTo>
                      <a:cubicBezTo>
                        <a:pt x="118549" y="200602"/>
                        <a:pt x="118460" y="199891"/>
                        <a:pt x="118282" y="199091"/>
                      </a:cubicBezTo>
                      <a:cubicBezTo>
                        <a:pt x="116324" y="199713"/>
                        <a:pt x="114366" y="200247"/>
                        <a:pt x="112319" y="200247"/>
                      </a:cubicBezTo>
                      <a:cubicBezTo>
                        <a:pt x="110806" y="200336"/>
                        <a:pt x="110806" y="197936"/>
                        <a:pt x="112319" y="197847"/>
                      </a:cubicBezTo>
                      <a:cubicBezTo>
                        <a:pt x="114188" y="197847"/>
                        <a:pt x="116057" y="197402"/>
                        <a:pt x="117748" y="196780"/>
                      </a:cubicBezTo>
                      <a:cubicBezTo>
                        <a:pt x="117570" y="195803"/>
                        <a:pt x="117392" y="194914"/>
                        <a:pt x="117214" y="193936"/>
                      </a:cubicBezTo>
                      <a:cubicBezTo>
                        <a:pt x="115968" y="194114"/>
                        <a:pt x="114633" y="194292"/>
                        <a:pt x="113476" y="194647"/>
                      </a:cubicBezTo>
                      <a:cubicBezTo>
                        <a:pt x="111963" y="195181"/>
                        <a:pt x="111340" y="192870"/>
                        <a:pt x="112853" y="192425"/>
                      </a:cubicBezTo>
                      <a:cubicBezTo>
                        <a:pt x="114099" y="191981"/>
                        <a:pt x="115434" y="191803"/>
                        <a:pt x="116680" y="191625"/>
                      </a:cubicBezTo>
                      <a:cubicBezTo>
                        <a:pt x="116413" y="190203"/>
                        <a:pt x="116146" y="188692"/>
                        <a:pt x="115790" y="187270"/>
                      </a:cubicBezTo>
                      <a:cubicBezTo>
                        <a:pt x="113565" y="188515"/>
                        <a:pt x="110984" y="189137"/>
                        <a:pt x="108403" y="189226"/>
                      </a:cubicBezTo>
                      <a:cubicBezTo>
                        <a:pt x="106890" y="189226"/>
                        <a:pt x="106890" y="186826"/>
                        <a:pt x="108403" y="186826"/>
                      </a:cubicBezTo>
                      <a:cubicBezTo>
                        <a:pt x="110895" y="186826"/>
                        <a:pt x="113209" y="186115"/>
                        <a:pt x="115345" y="184871"/>
                      </a:cubicBezTo>
                      <a:cubicBezTo>
                        <a:pt x="114900" y="182382"/>
                        <a:pt x="114366" y="179893"/>
                        <a:pt x="113921" y="177405"/>
                      </a:cubicBezTo>
                      <a:cubicBezTo>
                        <a:pt x="111429" y="178205"/>
                        <a:pt x="108937" y="179005"/>
                        <a:pt x="106356" y="179716"/>
                      </a:cubicBezTo>
                      <a:cubicBezTo>
                        <a:pt x="104843" y="180071"/>
                        <a:pt x="104220" y="177760"/>
                        <a:pt x="105733" y="177405"/>
                      </a:cubicBezTo>
                      <a:cubicBezTo>
                        <a:pt x="108314" y="176694"/>
                        <a:pt x="110895" y="175894"/>
                        <a:pt x="113476" y="175094"/>
                      </a:cubicBezTo>
                      <a:cubicBezTo>
                        <a:pt x="113298" y="173761"/>
                        <a:pt x="113031" y="172516"/>
                        <a:pt x="112853" y="171272"/>
                      </a:cubicBezTo>
                      <a:cubicBezTo>
                        <a:pt x="110539" y="171717"/>
                        <a:pt x="108314" y="171805"/>
                        <a:pt x="106000" y="171805"/>
                      </a:cubicBezTo>
                      <a:cubicBezTo>
                        <a:pt x="104487" y="171805"/>
                        <a:pt x="104487" y="169406"/>
                        <a:pt x="106000" y="169406"/>
                      </a:cubicBezTo>
                      <a:cubicBezTo>
                        <a:pt x="108225" y="169406"/>
                        <a:pt x="110272" y="169317"/>
                        <a:pt x="112408" y="168961"/>
                      </a:cubicBezTo>
                      <a:cubicBezTo>
                        <a:pt x="112052" y="167006"/>
                        <a:pt x="111785" y="165140"/>
                        <a:pt x="111429" y="163184"/>
                      </a:cubicBezTo>
                      <a:cubicBezTo>
                        <a:pt x="109738" y="163184"/>
                        <a:pt x="107958" y="163362"/>
                        <a:pt x="106356" y="163895"/>
                      </a:cubicBezTo>
                      <a:cubicBezTo>
                        <a:pt x="104843" y="164340"/>
                        <a:pt x="104220" y="162029"/>
                        <a:pt x="105733" y="161584"/>
                      </a:cubicBezTo>
                      <a:cubicBezTo>
                        <a:pt x="107424" y="161051"/>
                        <a:pt x="109293" y="160873"/>
                        <a:pt x="111073" y="160784"/>
                      </a:cubicBezTo>
                      <a:cubicBezTo>
                        <a:pt x="110895" y="159451"/>
                        <a:pt x="110717" y="158118"/>
                        <a:pt x="110450" y="156785"/>
                      </a:cubicBezTo>
                      <a:cubicBezTo>
                        <a:pt x="108581" y="156874"/>
                        <a:pt x="106623" y="156963"/>
                        <a:pt x="104754" y="157585"/>
                      </a:cubicBezTo>
                      <a:cubicBezTo>
                        <a:pt x="103330" y="158029"/>
                        <a:pt x="102707" y="155718"/>
                        <a:pt x="104131" y="155274"/>
                      </a:cubicBezTo>
                      <a:cubicBezTo>
                        <a:pt x="106089" y="154652"/>
                        <a:pt x="108136" y="154474"/>
                        <a:pt x="110094" y="154474"/>
                      </a:cubicBezTo>
                      <a:cubicBezTo>
                        <a:pt x="109827" y="152519"/>
                        <a:pt x="109560" y="150563"/>
                        <a:pt x="109382" y="148697"/>
                      </a:cubicBezTo>
                      <a:cubicBezTo>
                        <a:pt x="107958" y="148430"/>
                        <a:pt x="106623" y="148164"/>
                        <a:pt x="105199" y="148075"/>
                      </a:cubicBezTo>
                      <a:cubicBezTo>
                        <a:pt x="103686" y="148075"/>
                        <a:pt x="103686" y="145675"/>
                        <a:pt x="105199" y="145764"/>
                      </a:cubicBezTo>
                      <a:cubicBezTo>
                        <a:pt x="106534" y="145764"/>
                        <a:pt x="107780" y="146031"/>
                        <a:pt x="109026" y="146208"/>
                      </a:cubicBezTo>
                      <a:cubicBezTo>
                        <a:pt x="108759" y="143986"/>
                        <a:pt x="108492" y="141676"/>
                        <a:pt x="108314" y="139365"/>
                      </a:cubicBezTo>
                      <a:cubicBezTo>
                        <a:pt x="106356" y="139365"/>
                        <a:pt x="104398" y="139187"/>
                        <a:pt x="102529" y="138565"/>
                      </a:cubicBezTo>
                      <a:cubicBezTo>
                        <a:pt x="101106" y="138120"/>
                        <a:pt x="101729" y="135898"/>
                        <a:pt x="103152" y="136343"/>
                      </a:cubicBezTo>
                      <a:cubicBezTo>
                        <a:pt x="104754" y="136787"/>
                        <a:pt x="106356" y="136965"/>
                        <a:pt x="108047" y="137054"/>
                      </a:cubicBezTo>
                      <a:cubicBezTo>
                        <a:pt x="107958" y="136254"/>
                        <a:pt x="107869" y="135454"/>
                        <a:pt x="107869" y="134654"/>
                      </a:cubicBezTo>
                      <a:cubicBezTo>
                        <a:pt x="107780" y="134654"/>
                        <a:pt x="107691" y="134654"/>
                        <a:pt x="107602" y="134654"/>
                      </a:cubicBezTo>
                      <a:cubicBezTo>
                        <a:pt x="105466" y="134654"/>
                        <a:pt x="103419" y="133854"/>
                        <a:pt x="101462" y="132965"/>
                      </a:cubicBezTo>
                      <a:cubicBezTo>
                        <a:pt x="100127" y="132254"/>
                        <a:pt x="101284" y="130210"/>
                        <a:pt x="102707" y="130921"/>
                      </a:cubicBezTo>
                      <a:cubicBezTo>
                        <a:pt x="104220" y="131632"/>
                        <a:pt x="105911" y="132254"/>
                        <a:pt x="107602" y="132343"/>
                      </a:cubicBezTo>
                      <a:cubicBezTo>
                        <a:pt x="107513" y="131099"/>
                        <a:pt x="107424" y="129855"/>
                        <a:pt x="107335" y="128610"/>
                      </a:cubicBezTo>
                      <a:cubicBezTo>
                        <a:pt x="104932" y="128788"/>
                        <a:pt x="102707" y="127899"/>
                        <a:pt x="100661" y="126655"/>
                      </a:cubicBezTo>
                      <a:cubicBezTo>
                        <a:pt x="99415" y="125766"/>
                        <a:pt x="100572" y="123722"/>
                        <a:pt x="101906" y="124611"/>
                      </a:cubicBezTo>
                      <a:cubicBezTo>
                        <a:pt x="103508" y="125677"/>
                        <a:pt x="105288" y="126477"/>
                        <a:pt x="107157" y="126211"/>
                      </a:cubicBezTo>
                      <a:cubicBezTo>
                        <a:pt x="107068" y="124255"/>
                        <a:pt x="106979" y="122300"/>
                        <a:pt x="106890" y="120345"/>
                      </a:cubicBezTo>
                      <a:cubicBezTo>
                        <a:pt x="104932" y="119811"/>
                        <a:pt x="102974" y="119367"/>
                        <a:pt x="100928" y="118834"/>
                      </a:cubicBezTo>
                      <a:cubicBezTo>
                        <a:pt x="99504" y="118478"/>
                        <a:pt x="100127" y="116167"/>
                        <a:pt x="101551" y="116523"/>
                      </a:cubicBezTo>
                      <a:cubicBezTo>
                        <a:pt x="103330" y="116967"/>
                        <a:pt x="105021" y="117412"/>
                        <a:pt x="106801" y="117856"/>
                      </a:cubicBezTo>
                      <a:cubicBezTo>
                        <a:pt x="106712" y="116078"/>
                        <a:pt x="106712" y="114212"/>
                        <a:pt x="106712" y="112434"/>
                      </a:cubicBezTo>
                      <a:cubicBezTo>
                        <a:pt x="105288" y="111723"/>
                        <a:pt x="103597" y="111812"/>
                        <a:pt x="102085" y="111812"/>
                      </a:cubicBezTo>
                      <a:cubicBezTo>
                        <a:pt x="100572" y="111812"/>
                        <a:pt x="100572" y="109413"/>
                        <a:pt x="102085" y="109413"/>
                      </a:cubicBezTo>
                      <a:cubicBezTo>
                        <a:pt x="103686" y="109413"/>
                        <a:pt x="105199" y="109413"/>
                        <a:pt x="106712" y="109857"/>
                      </a:cubicBezTo>
                      <a:cubicBezTo>
                        <a:pt x="106712" y="107546"/>
                        <a:pt x="106712" y="105235"/>
                        <a:pt x="106801" y="102924"/>
                      </a:cubicBezTo>
                      <a:cubicBezTo>
                        <a:pt x="105110" y="102391"/>
                        <a:pt x="103419" y="102569"/>
                        <a:pt x="101551" y="103013"/>
                      </a:cubicBezTo>
                      <a:cubicBezTo>
                        <a:pt x="100127" y="103369"/>
                        <a:pt x="99504" y="101147"/>
                        <a:pt x="100928" y="100791"/>
                      </a:cubicBezTo>
                      <a:cubicBezTo>
                        <a:pt x="102974" y="100258"/>
                        <a:pt x="104932" y="100080"/>
                        <a:pt x="106890" y="100525"/>
                      </a:cubicBezTo>
                      <a:cubicBezTo>
                        <a:pt x="106979" y="97947"/>
                        <a:pt x="107157" y="95370"/>
                        <a:pt x="107335" y="92792"/>
                      </a:cubicBezTo>
                      <a:cubicBezTo>
                        <a:pt x="104932" y="92703"/>
                        <a:pt x="102529" y="92526"/>
                        <a:pt x="100216" y="91992"/>
                      </a:cubicBezTo>
                      <a:cubicBezTo>
                        <a:pt x="98703" y="91637"/>
                        <a:pt x="99326" y="89326"/>
                        <a:pt x="100839" y="89681"/>
                      </a:cubicBezTo>
                      <a:cubicBezTo>
                        <a:pt x="103063" y="90215"/>
                        <a:pt x="105288" y="90392"/>
                        <a:pt x="107513" y="90392"/>
                      </a:cubicBezTo>
                      <a:cubicBezTo>
                        <a:pt x="107602" y="89504"/>
                        <a:pt x="107691" y="88615"/>
                        <a:pt x="107780" y="87637"/>
                      </a:cubicBezTo>
                      <a:cubicBezTo>
                        <a:pt x="105822" y="86837"/>
                        <a:pt x="103864" y="86215"/>
                        <a:pt x="101729" y="85682"/>
                      </a:cubicBezTo>
                      <a:cubicBezTo>
                        <a:pt x="100305" y="85326"/>
                        <a:pt x="100928" y="83016"/>
                        <a:pt x="102351" y="83371"/>
                      </a:cubicBezTo>
                      <a:cubicBezTo>
                        <a:pt x="104309" y="83904"/>
                        <a:pt x="106178" y="84526"/>
                        <a:pt x="108047" y="85237"/>
                      </a:cubicBezTo>
                      <a:cubicBezTo>
                        <a:pt x="108314" y="83193"/>
                        <a:pt x="108581" y="81238"/>
                        <a:pt x="108848" y="79283"/>
                      </a:cubicBezTo>
                      <a:cubicBezTo>
                        <a:pt x="107068" y="78305"/>
                        <a:pt x="105288" y="77594"/>
                        <a:pt x="103330" y="76972"/>
                      </a:cubicBezTo>
                      <a:cubicBezTo>
                        <a:pt x="101906" y="76527"/>
                        <a:pt x="102529" y="74217"/>
                        <a:pt x="103953" y="74661"/>
                      </a:cubicBezTo>
                      <a:cubicBezTo>
                        <a:pt x="105733" y="75283"/>
                        <a:pt x="107513" y="75905"/>
                        <a:pt x="109204" y="76794"/>
                      </a:cubicBezTo>
                      <a:cubicBezTo>
                        <a:pt x="109560" y="75016"/>
                        <a:pt x="109827" y="73328"/>
                        <a:pt x="110183" y="71639"/>
                      </a:cubicBezTo>
                      <a:cubicBezTo>
                        <a:pt x="108403" y="71017"/>
                        <a:pt x="106623" y="70484"/>
                        <a:pt x="104932" y="69861"/>
                      </a:cubicBezTo>
                      <a:cubicBezTo>
                        <a:pt x="103508" y="69417"/>
                        <a:pt x="104131" y="67106"/>
                        <a:pt x="105555" y="67551"/>
                      </a:cubicBezTo>
                      <a:cubicBezTo>
                        <a:pt x="107246" y="68173"/>
                        <a:pt x="108937" y="68706"/>
                        <a:pt x="110628" y="69239"/>
                      </a:cubicBezTo>
                      <a:cubicBezTo>
                        <a:pt x="111073" y="67195"/>
                        <a:pt x="111518" y="65062"/>
                        <a:pt x="111963" y="63018"/>
                      </a:cubicBezTo>
                      <a:cubicBezTo>
                        <a:pt x="110272" y="62485"/>
                        <a:pt x="108581" y="61862"/>
                        <a:pt x="106979" y="61062"/>
                      </a:cubicBezTo>
                      <a:cubicBezTo>
                        <a:pt x="105644" y="60351"/>
                        <a:pt x="106801" y="58307"/>
                        <a:pt x="108225" y="59018"/>
                      </a:cubicBezTo>
                      <a:cubicBezTo>
                        <a:pt x="109560" y="59640"/>
                        <a:pt x="111073" y="60174"/>
                        <a:pt x="112497" y="60707"/>
                      </a:cubicBezTo>
                      <a:cubicBezTo>
                        <a:pt x="112853" y="59107"/>
                        <a:pt x="113298" y="57507"/>
                        <a:pt x="113743" y="55907"/>
                      </a:cubicBezTo>
                      <a:cubicBezTo>
                        <a:pt x="112675" y="55552"/>
                        <a:pt x="111518" y="55196"/>
                        <a:pt x="110450" y="54841"/>
                      </a:cubicBezTo>
                      <a:cubicBezTo>
                        <a:pt x="109026" y="54397"/>
                        <a:pt x="109649" y="52086"/>
                        <a:pt x="111073" y="52530"/>
                      </a:cubicBezTo>
                      <a:cubicBezTo>
                        <a:pt x="112141" y="52886"/>
                        <a:pt x="113298" y="53241"/>
                        <a:pt x="114366" y="53597"/>
                      </a:cubicBezTo>
                      <a:cubicBezTo>
                        <a:pt x="115078" y="51108"/>
                        <a:pt x="115790" y="48619"/>
                        <a:pt x="116680" y="46220"/>
                      </a:cubicBezTo>
                      <a:cubicBezTo>
                        <a:pt x="114722" y="45242"/>
                        <a:pt x="112764" y="44175"/>
                        <a:pt x="110984" y="42842"/>
                      </a:cubicBezTo>
                      <a:cubicBezTo>
                        <a:pt x="109738" y="41954"/>
                        <a:pt x="110895" y="39909"/>
                        <a:pt x="112141" y="40798"/>
                      </a:cubicBezTo>
                      <a:cubicBezTo>
                        <a:pt x="113832" y="42042"/>
                        <a:pt x="115612" y="43020"/>
                        <a:pt x="117481" y="43998"/>
                      </a:cubicBezTo>
                      <a:cubicBezTo>
                        <a:pt x="118015" y="42487"/>
                        <a:pt x="118638" y="40976"/>
                        <a:pt x="119261" y="39465"/>
                      </a:cubicBezTo>
                      <a:cubicBezTo>
                        <a:pt x="117837" y="38754"/>
                        <a:pt x="116324" y="38309"/>
                        <a:pt x="114722" y="38309"/>
                      </a:cubicBezTo>
                      <a:cubicBezTo>
                        <a:pt x="113209" y="38221"/>
                        <a:pt x="113209" y="35910"/>
                        <a:pt x="114722" y="35910"/>
                      </a:cubicBezTo>
                      <a:cubicBezTo>
                        <a:pt x="116680" y="35999"/>
                        <a:pt x="118460" y="36443"/>
                        <a:pt x="120151" y="37332"/>
                      </a:cubicBezTo>
                      <a:cubicBezTo>
                        <a:pt x="121041" y="35199"/>
                        <a:pt x="122109" y="33066"/>
                        <a:pt x="123177" y="31110"/>
                      </a:cubicBezTo>
                      <a:cubicBezTo>
                        <a:pt x="121219" y="29866"/>
                        <a:pt x="118994" y="29333"/>
                        <a:pt x="116769" y="28799"/>
                      </a:cubicBezTo>
                      <a:cubicBezTo>
                        <a:pt x="115256" y="28444"/>
                        <a:pt x="115968" y="26133"/>
                        <a:pt x="117392" y="26489"/>
                      </a:cubicBezTo>
                      <a:cubicBezTo>
                        <a:pt x="119884" y="27111"/>
                        <a:pt x="122198" y="27733"/>
                        <a:pt x="124334" y="28977"/>
                      </a:cubicBezTo>
                      <a:cubicBezTo>
                        <a:pt x="124957" y="27911"/>
                        <a:pt x="125580" y="26844"/>
                        <a:pt x="126292" y="25689"/>
                      </a:cubicBezTo>
                      <a:cubicBezTo>
                        <a:pt x="124512" y="24711"/>
                        <a:pt x="122465" y="24089"/>
                        <a:pt x="120240" y="24089"/>
                      </a:cubicBezTo>
                      <a:cubicBezTo>
                        <a:pt x="118727" y="24089"/>
                        <a:pt x="118727" y="21689"/>
                        <a:pt x="120240" y="21689"/>
                      </a:cubicBezTo>
                      <a:cubicBezTo>
                        <a:pt x="122910" y="21778"/>
                        <a:pt x="125402" y="22489"/>
                        <a:pt x="127627" y="23733"/>
                      </a:cubicBezTo>
                      <a:cubicBezTo>
                        <a:pt x="128873" y="21956"/>
                        <a:pt x="130119" y="20267"/>
                        <a:pt x="131543" y="18578"/>
                      </a:cubicBezTo>
                      <a:cubicBezTo>
                        <a:pt x="120952" y="12268"/>
                        <a:pt x="105377" y="19823"/>
                        <a:pt x="96122" y="25422"/>
                      </a:cubicBezTo>
                      <a:cubicBezTo>
                        <a:pt x="83573" y="32977"/>
                        <a:pt x="72448" y="42487"/>
                        <a:pt x="64794" y="55019"/>
                      </a:cubicBezTo>
                      <a:cubicBezTo>
                        <a:pt x="56251" y="68884"/>
                        <a:pt x="50822" y="84526"/>
                        <a:pt x="48508" y="100614"/>
                      </a:cubicBezTo>
                      <a:cubicBezTo>
                        <a:pt x="46016" y="117500"/>
                        <a:pt x="47262" y="134832"/>
                        <a:pt x="48508" y="151808"/>
                      </a:cubicBezTo>
                      <a:cubicBezTo>
                        <a:pt x="51089" y="185848"/>
                        <a:pt x="57141" y="219711"/>
                        <a:pt x="69155" y="251796"/>
                      </a:cubicBezTo>
                      <a:cubicBezTo>
                        <a:pt x="75385" y="268417"/>
                        <a:pt x="83662" y="283793"/>
                        <a:pt x="91494" y="299702"/>
                      </a:cubicBezTo>
                      <a:cubicBezTo>
                        <a:pt x="99148" y="315345"/>
                        <a:pt x="105911" y="331343"/>
                        <a:pt x="112497" y="347430"/>
                      </a:cubicBezTo>
                      <a:cubicBezTo>
                        <a:pt x="126025" y="380226"/>
                        <a:pt x="139019" y="413378"/>
                        <a:pt x="157975" y="443597"/>
                      </a:cubicBezTo>
                      <a:cubicBezTo>
                        <a:pt x="161090" y="448574"/>
                        <a:pt x="153614" y="453107"/>
                        <a:pt x="150143" y="448841"/>
                      </a:cubicBezTo>
                      <a:cubicBezTo>
                        <a:pt x="149876" y="450085"/>
                        <a:pt x="149965" y="451418"/>
                        <a:pt x="149965" y="452662"/>
                      </a:cubicBezTo>
                      <a:cubicBezTo>
                        <a:pt x="149965" y="454173"/>
                        <a:pt x="147562" y="454173"/>
                        <a:pt x="147562" y="452662"/>
                      </a:cubicBezTo>
                      <a:cubicBezTo>
                        <a:pt x="147562" y="450618"/>
                        <a:pt x="147651" y="448485"/>
                        <a:pt x="148541" y="446530"/>
                      </a:cubicBezTo>
                      <a:cubicBezTo>
                        <a:pt x="148541" y="446530"/>
                        <a:pt x="148541" y="446441"/>
                        <a:pt x="148630" y="446441"/>
                      </a:cubicBezTo>
                      <a:cubicBezTo>
                        <a:pt x="148007" y="445374"/>
                        <a:pt x="147384" y="444397"/>
                        <a:pt x="146761" y="443419"/>
                      </a:cubicBezTo>
                      <a:cubicBezTo>
                        <a:pt x="146494" y="444486"/>
                        <a:pt x="146316" y="445552"/>
                        <a:pt x="145960" y="446708"/>
                      </a:cubicBezTo>
                      <a:cubicBezTo>
                        <a:pt x="145426" y="448130"/>
                        <a:pt x="143202" y="447507"/>
                        <a:pt x="143647" y="445996"/>
                      </a:cubicBezTo>
                      <a:cubicBezTo>
                        <a:pt x="144270" y="444219"/>
                        <a:pt x="144537" y="442352"/>
                        <a:pt x="144981" y="440486"/>
                      </a:cubicBezTo>
                      <a:cubicBezTo>
                        <a:pt x="144359" y="439331"/>
                        <a:pt x="143736" y="438175"/>
                        <a:pt x="143024" y="437109"/>
                      </a:cubicBezTo>
                      <a:cubicBezTo>
                        <a:pt x="142757" y="438175"/>
                        <a:pt x="142312" y="439242"/>
                        <a:pt x="141956" y="440308"/>
                      </a:cubicBezTo>
                      <a:cubicBezTo>
                        <a:pt x="141511" y="441819"/>
                        <a:pt x="139197" y="441197"/>
                        <a:pt x="139642" y="439686"/>
                      </a:cubicBezTo>
                      <a:cubicBezTo>
                        <a:pt x="140354" y="437731"/>
                        <a:pt x="141155" y="435864"/>
                        <a:pt x="141244" y="433820"/>
                      </a:cubicBezTo>
                      <a:cubicBezTo>
                        <a:pt x="140443" y="432398"/>
                        <a:pt x="139642" y="430887"/>
                        <a:pt x="138841" y="429465"/>
                      </a:cubicBezTo>
                      <a:cubicBezTo>
                        <a:pt x="138574" y="430265"/>
                        <a:pt x="138307" y="431154"/>
                        <a:pt x="137862" y="431954"/>
                      </a:cubicBezTo>
                      <a:cubicBezTo>
                        <a:pt x="137239" y="433287"/>
                        <a:pt x="135192" y="432131"/>
                        <a:pt x="135815" y="430709"/>
                      </a:cubicBezTo>
                      <a:cubicBezTo>
                        <a:pt x="136527" y="429376"/>
                        <a:pt x="136972" y="427865"/>
                        <a:pt x="137150" y="426265"/>
                      </a:cubicBezTo>
                      <a:cubicBezTo>
                        <a:pt x="136527" y="425110"/>
                        <a:pt x="135904" y="423866"/>
                        <a:pt x="135281" y="422621"/>
                      </a:cubicBezTo>
                      <a:cubicBezTo>
                        <a:pt x="135014" y="423421"/>
                        <a:pt x="134925" y="424310"/>
                        <a:pt x="134925" y="425021"/>
                      </a:cubicBezTo>
                      <a:cubicBezTo>
                        <a:pt x="134836" y="426532"/>
                        <a:pt x="132522" y="426532"/>
                        <a:pt x="132522" y="425021"/>
                      </a:cubicBezTo>
                      <a:cubicBezTo>
                        <a:pt x="132522" y="423421"/>
                        <a:pt x="132967" y="421466"/>
                        <a:pt x="133946" y="420044"/>
                      </a:cubicBezTo>
                      <a:cubicBezTo>
                        <a:pt x="133412" y="418888"/>
                        <a:pt x="132878" y="417822"/>
                        <a:pt x="132255" y="416666"/>
                      </a:cubicBezTo>
                      <a:cubicBezTo>
                        <a:pt x="131810" y="417555"/>
                        <a:pt x="131276" y="418355"/>
                        <a:pt x="130742" y="419333"/>
                      </a:cubicBezTo>
                      <a:cubicBezTo>
                        <a:pt x="130119" y="420666"/>
                        <a:pt x="128072" y="419422"/>
                        <a:pt x="128695" y="418089"/>
                      </a:cubicBezTo>
                      <a:cubicBezTo>
                        <a:pt x="129407" y="416755"/>
                        <a:pt x="130297" y="415422"/>
                        <a:pt x="131009" y="414089"/>
                      </a:cubicBezTo>
                      <a:cubicBezTo>
                        <a:pt x="130475" y="412845"/>
                        <a:pt x="129852" y="411600"/>
                        <a:pt x="129318" y="410445"/>
                      </a:cubicBezTo>
                      <a:cubicBezTo>
                        <a:pt x="129051" y="411156"/>
                        <a:pt x="128784" y="411956"/>
                        <a:pt x="128517" y="412667"/>
                      </a:cubicBezTo>
                      <a:cubicBezTo>
                        <a:pt x="128072" y="414178"/>
                        <a:pt x="125758" y="413556"/>
                        <a:pt x="126203" y="412045"/>
                      </a:cubicBezTo>
                      <a:cubicBezTo>
                        <a:pt x="126737" y="410445"/>
                        <a:pt x="127271" y="408934"/>
                        <a:pt x="127805" y="407334"/>
                      </a:cubicBezTo>
                      <a:cubicBezTo>
                        <a:pt x="127093" y="405823"/>
                        <a:pt x="126470" y="404312"/>
                        <a:pt x="125758" y="402801"/>
                      </a:cubicBezTo>
                      <a:cubicBezTo>
                        <a:pt x="125313" y="403868"/>
                        <a:pt x="124957" y="404846"/>
                        <a:pt x="124423" y="405912"/>
                      </a:cubicBezTo>
                      <a:cubicBezTo>
                        <a:pt x="123800" y="407245"/>
                        <a:pt x="121753" y="406001"/>
                        <a:pt x="122376" y="404668"/>
                      </a:cubicBezTo>
                      <a:cubicBezTo>
                        <a:pt x="123177" y="403157"/>
                        <a:pt x="123711" y="401468"/>
                        <a:pt x="124423" y="399957"/>
                      </a:cubicBezTo>
                      <a:cubicBezTo>
                        <a:pt x="123711" y="398446"/>
                        <a:pt x="123088" y="396935"/>
                        <a:pt x="122465" y="395424"/>
                      </a:cubicBezTo>
                      <a:cubicBezTo>
                        <a:pt x="121842" y="397113"/>
                        <a:pt x="121219" y="398713"/>
                        <a:pt x="120507" y="400313"/>
                      </a:cubicBezTo>
                      <a:cubicBezTo>
                        <a:pt x="119795" y="401735"/>
                        <a:pt x="117748" y="400491"/>
                        <a:pt x="118460" y="399157"/>
                      </a:cubicBezTo>
                      <a:cubicBezTo>
                        <a:pt x="119350" y="397202"/>
                        <a:pt x="120062" y="395158"/>
                        <a:pt x="120685" y="393114"/>
                      </a:cubicBezTo>
                      <a:cubicBezTo>
                        <a:pt x="120774" y="392847"/>
                        <a:pt x="120952" y="392669"/>
                        <a:pt x="121130" y="392491"/>
                      </a:cubicBezTo>
                      <a:cubicBezTo>
                        <a:pt x="120151" y="390269"/>
                        <a:pt x="119261" y="388136"/>
                        <a:pt x="118282" y="385914"/>
                      </a:cubicBezTo>
                      <a:cubicBezTo>
                        <a:pt x="117125" y="388314"/>
                        <a:pt x="116146" y="390803"/>
                        <a:pt x="114989" y="393202"/>
                      </a:cubicBezTo>
                      <a:cubicBezTo>
                        <a:pt x="114277" y="394625"/>
                        <a:pt x="112230" y="393380"/>
                        <a:pt x="112942" y="392047"/>
                      </a:cubicBezTo>
                      <a:cubicBezTo>
                        <a:pt x="114277" y="389203"/>
                        <a:pt x="115434" y="386181"/>
                        <a:pt x="116858" y="383337"/>
                      </a:cubicBezTo>
                      <a:cubicBezTo>
                        <a:pt x="116947" y="383248"/>
                        <a:pt x="117036" y="383159"/>
                        <a:pt x="117036" y="383070"/>
                      </a:cubicBezTo>
                      <a:cubicBezTo>
                        <a:pt x="116502" y="381648"/>
                        <a:pt x="115879" y="380137"/>
                        <a:pt x="115256" y="378715"/>
                      </a:cubicBezTo>
                      <a:cubicBezTo>
                        <a:pt x="114010" y="380582"/>
                        <a:pt x="112853" y="382537"/>
                        <a:pt x="111785" y="384581"/>
                      </a:cubicBezTo>
                      <a:cubicBezTo>
                        <a:pt x="111073" y="385914"/>
                        <a:pt x="109026" y="384670"/>
                        <a:pt x="109738" y="383337"/>
                      </a:cubicBezTo>
                      <a:cubicBezTo>
                        <a:pt x="111073" y="380759"/>
                        <a:pt x="112675" y="378449"/>
                        <a:pt x="114099" y="375960"/>
                      </a:cubicBezTo>
                      <a:cubicBezTo>
                        <a:pt x="113476" y="374627"/>
                        <a:pt x="112942" y="373205"/>
                        <a:pt x="112408" y="371783"/>
                      </a:cubicBezTo>
                      <a:cubicBezTo>
                        <a:pt x="111696" y="373205"/>
                        <a:pt x="110895" y="374449"/>
                        <a:pt x="110183" y="375871"/>
                      </a:cubicBezTo>
                      <a:cubicBezTo>
                        <a:pt x="109471" y="377204"/>
                        <a:pt x="107424" y="376049"/>
                        <a:pt x="108136" y="374627"/>
                      </a:cubicBezTo>
                      <a:cubicBezTo>
                        <a:pt x="109204" y="372671"/>
                        <a:pt x="110361" y="370894"/>
                        <a:pt x="111162" y="368761"/>
                      </a:cubicBezTo>
                      <a:cubicBezTo>
                        <a:pt x="110539" y="367428"/>
                        <a:pt x="110005" y="366094"/>
                        <a:pt x="109471" y="364761"/>
                      </a:cubicBezTo>
                      <a:cubicBezTo>
                        <a:pt x="108225" y="366094"/>
                        <a:pt x="106979" y="367516"/>
                        <a:pt x="106356" y="369205"/>
                      </a:cubicBezTo>
                      <a:cubicBezTo>
                        <a:pt x="105822" y="370627"/>
                        <a:pt x="103597" y="370094"/>
                        <a:pt x="104042" y="368583"/>
                      </a:cubicBezTo>
                      <a:cubicBezTo>
                        <a:pt x="104932" y="366183"/>
                        <a:pt x="106534" y="364317"/>
                        <a:pt x="108314" y="362539"/>
                      </a:cubicBezTo>
                      <a:cubicBezTo>
                        <a:pt x="108403" y="362539"/>
                        <a:pt x="108492" y="362450"/>
                        <a:pt x="108492" y="362450"/>
                      </a:cubicBezTo>
                      <a:cubicBezTo>
                        <a:pt x="107602" y="360317"/>
                        <a:pt x="106712" y="358184"/>
                        <a:pt x="105822" y="356051"/>
                      </a:cubicBezTo>
                      <a:cubicBezTo>
                        <a:pt x="104932" y="357207"/>
                        <a:pt x="103953" y="358451"/>
                        <a:pt x="102885" y="359517"/>
                      </a:cubicBezTo>
                      <a:cubicBezTo>
                        <a:pt x="101817" y="360584"/>
                        <a:pt x="100127" y="358895"/>
                        <a:pt x="101195" y="357829"/>
                      </a:cubicBezTo>
                      <a:cubicBezTo>
                        <a:pt x="102529" y="356496"/>
                        <a:pt x="103597" y="354985"/>
                        <a:pt x="104843" y="353563"/>
                      </a:cubicBezTo>
                      <a:cubicBezTo>
                        <a:pt x="104131" y="351696"/>
                        <a:pt x="103330" y="349918"/>
                        <a:pt x="102618" y="348141"/>
                      </a:cubicBezTo>
                      <a:cubicBezTo>
                        <a:pt x="101729" y="349296"/>
                        <a:pt x="100750" y="350541"/>
                        <a:pt x="99771" y="351607"/>
                      </a:cubicBezTo>
                      <a:cubicBezTo>
                        <a:pt x="98703" y="352674"/>
                        <a:pt x="97012" y="350985"/>
                        <a:pt x="98080" y="349918"/>
                      </a:cubicBezTo>
                      <a:cubicBezTo>
                        <a:pt x="99326" y="348585"/>
                        <a:pt x="100483" y="347074"/>
                        <a:pt x="101462" y="345475"/>
                      </a:cubicBezTo>
                      <a:cubicBezTo>
                        <a:pt x="100750" y="343697"/>
                        <a:pt x="100038" y="341919"/>
                        <a:pt x="99237" y="340142"/>
                      </a:cubicBezTo>
                      <a:cubicBezTo>
                        <a:pt x="98169" y="341742"/>
                        <a:pt x="97101" y="343430"/>
                        <a:pt x="95944" y="345030"/>
                      </a:cubicBezTo>
                      <a:cubicBezTo>
                        <a:pt x="95143" y="346274"/>
                        <a:pt x="93096" y="345119"/>
                        <a:pt x="93897" y="343875"/>
                      </a:cubicBezTo>
                      <a:cubicBezTo>
                        <a:pt x="95321" y="341742"/>
                        <a:pt x="96745" y="339609"/>
                        <a:pt x="98169" y="337475"/>
                      </a:cubicBezTo>
                      <a:cubicBezTo>
                        <a:pt x="97724" y="336498"/>
                        <a:pt x="97279" y="335520"/>
                        <a:pt x="96923" y="334542"/>
                      </a:cubicBezTo>
                      <a:cubicBezTo>
                        <a:pt x="95410" y="335876"/>
                        <a:pt x="93897" y="337120"/>
                        <a:pt x="92829" y="338720"/>
                      </a:cubicBezTo>
                      <a:cubicBezTo>
                        <a:pt x="91939" y="339964"/>
                        <a:pt x="89892" y="338809"/>
                        <a:pt x="90782" y="337475"/>
                      </a:cubicBezTo>
                      <a:cubicBezTo>
                        <a:pt x="92206" y="335431"/>
                        <a:pt x="94075" y="333920"/>
                        <a:pt x="95944" y="332320"/>
                      </a:cubicBezTo>
                      <a:cubicBezTo>
                        <a:pt x="95410" y="331254"/>
                        <a:pt x="94965" y="330187"/>
                        <a:pt x="94520" y="329121"/>
                      </a:cubicBezTo>
                      <a:cubicBezTo>
                        <a:pt x="93363" y="330276"/>
                        <a:pt x="92206" y="331432"/>
                        <a:pt x="91049" y="332676"/>
                      </a:cubicBezTo>
                      <a:cubicBezTo>
                        <a:pt x="89981" y="333743"/>
                        <a:pt x="88290" y="332054"/>
                        <a:pt x="89358" y="330987"/>
                      </a:cubicBezTo>
                      <a:lnTo>
                        <a:pt x="93541" y="326810"/>
                      </a:lnTo>
                      <a:cubicBezTo>
                        <a:pt x="92918" y="325388"/>
                        <a:pt x="92295" y="323966"/>
                        <a:pt x="91583" y="322544"/>
                      </a:cubicBezTo>
                      <a:cubicBezTo>
                        <a:pt x="90159" y="323966"/>
                        <a:pt x="88557" y="325299"/>
                        <a:pt x="86866" y="326454"/>
                      </a:cubicBezTo>
                      <a:cubicBezTo>
                        <a:pt x="85531" y="327343"/>
                        <a:pt x="84374" y="325299"/>
                        <a:pt x="85620" y="324410"/>
                      </a:cubicBezTo>
                      <a:cubicBezTo>
                        <a:pt x="87489" y="323255"/>
                        <a:pt x="89002" y="321744"/>
                        <a:pt x="90604" y="320233"/>
                      </a:cubicBezTo>
                      <a:cubicBezTo>
                        <a:pt x="90070" y="319078"/>
                        <a:pt x="89536" y="317922"/>
                        <a:pt x="89002" y="316767"/>
                      </a:cubicBezTo>
                      <a:cubicBezTo>
                        <a:pt x="87222" y="318189"/>
                        <a:pt x="85531" y="319700"/>
                        <a:pt x="83662" y="320944"/>
                      </a:cubicBezTo>
                      <a:cubicBezTo>
                        <a:pt x="82416" y="321833"/>
                        <a:pt x="81259" y="319789"/>
                        <a:pt x="82505" y="318900"/>
                      </a:cubicBezTo>
                      <a:cubicBezTo>
                        <a:pt x="84374" y="317567"/>
                        <a:pt x="86154" y="316056"/>
                        <a:pt x="88023" y="314545"/>
                      </a:cubicBezTo>
                      <a:cubicBezTo>
                        <a:pt x="87311" y="313123"/>
                        <a:pt x="86599" y="311701"/>
                        <a:pt x="85976" y="310279"/>
                      </a:cubicBezTo>
                      <a:cubicBezTo>
                        <a:pt x="84107" y="311523"/>
                        <a:pt x="82327" y="312856"/>
                        <a:pt x="80725" y="314456"/>
                      </a:cubicBezTo>
                      <a:cubicBezTo>
                        <a:pt x="79657" y="315522"/>
                        <a:pt x="77966" y="313834"/>
                        <a:pt x="79034" y="312767"/>
                      </a:cubicBezTo>
                      <a:cubicBezTo>
                        <a:pt x="80903" y="310990"/>
                        <a:pt x="82861" y="309479"/>
                        <a:pt x="84908" y="308057"/>
                      </a:cubicBezTo>
                      <a:cubicBezTo>
                        <a:pt x="83929" y="305924"/>
                        <a:pt x="82861" y="303790"/>
                        <a:pt x="81793" y="301657"/>
                      </a:cubicBezTo>
                      <a:cubicBezTo>
                        <a:pt x="79835" y="302546"/>
                        <a:pt x="78233" y="303790"/>
                        <a:pt x="76987" y="305568"/>
                      </a:cubicBezTo>
                      <a:cubicBezTo>
                        <a:pt x="76097" y="306812"/>
                        <a:pt x="74050" y="305568"/>
                        <a:pt x="74940" y="304324"/>
                      </a:cubicBezTo>
                      <a:cubicBezTo>
                        <a:pt x="76453" y="302191"/>
                        <a:pt x="78411" y="300591"/>
                        <a:pt x="80725" y="299524"/>
                      </a:cubicBezTo>
                      <a:cubicBezTo>
                        <a:pt x="80013" y="298191"/>
                        <a:pt x="79301" y="296858"/>
                        <a:pt x="78589" y="295436"/>
                      </a:cubicBezTo>
                      <a:cubicBezTo>
                        <a:pt x="77343" y="296236"/>
                        <a:pt x="76097" y="296858"/>
                        <a:pt x="74673" y="297391"/>
                      </a:cubicBezTo>
                      <a:cubicBezTo>
                        <a:pt x="73249" y="297924"/>
                        <a:pt x="72626" y="295614"/>
                        <a:pt x="74050" y="295080"/>
                      </a:cubicBezTo>
                      <a:cubicBezTo>
                        <a:pt x="75296" y="294636"/>
                        <a:pt x="76453" y="294014"/>
                        <a:pt x="77521" y="293303"/>
                      </a:cubicBezTo>
                      <a:cubicBezTo>
                        <a:pt x="77521" y="293303"/>
                        <a:pt x="77432" y="293214"/>
                        <a:pt x="77432" y="293125"/>
                      </a:cubicBezTo>
                      <a:cubicBezTo>
                        <a:pt x="76720" y="291881"/>
                        <a:pt x="76097" y="290636"/>
                        <a:pt x="75474" y="289392"/>
                      </a:cubicBezTo>
                      <a:cubicBezTo>
                        <a:pt x="74050" y="290636"/>
                        <a:pt x="72626" y="291792"/>
                        <a:pt x="71291" y="293125"/>
                      </a:cubicBezTo>
                      <a:cubicBezTo>
                        <a:pt x="70134" y="294192"/>
                        <a:pt x="68532" y="292503"/>
                        <a:pt x="69600" y="291436"/>
                      </a:cubicBezTo>
                      <a:cubicBezTo>
                        <a:pt x="71113" y="289925"/>
                        <a:pt x="72804" y="288592"/>
                        <a:pt x="74406" y="287259"/>
                      </a:cubicBezTo>
                      <a:cubicBezTo>
                        <a:pt x="73605" y="285748"/>
                        <a:pt x="72893" y="284237"/>
                        <a:pt x="72092" y="282637"/>
                      </a:cubicBezTo>
                      <a:cubicBezTo>
                        <a:pt x="70757" y="283704"/>
                        <a:pt x="69333" y="284770"/>
                        <a:pt x="68087" y="286015"/>
                      </a:cubicBezTo>
                      <a:cubicBezTo>
                        <a:pt x="67019" y="287081"/>
                        <a:pt x="65328" y="285392"/>
                        <a:pt x="66396" y="284326"/>
                      </a:cubicBezTo>
                      <a:cubicBezTo>
                        <a:pt x="67909" y="282904"/>
                        <a:pt x="69422" y="281660"/>
                        <a:pt x="71113" y="280504"/>
                      </a:cubicBezTo>
                      <a:cubicBezTo>
                        <a:pt x="70579" y="279438"/>
                        <a:pt x="70045" y="278371"/>
                        <a:pt x="69600" y="277305"/>
                      </a:cubicBezTo>
                      <a:cubicBezTo>
                        <a:pt x="68532" y="278193"/>
                        <a:pt x="67464" y="279082"/>
                        <a:pt x="66307" y="279882"/>
                      </a:cubicBezTo>
                      <a:cubicBezTo>
                        <a:pt x="64972" y="280771"/>
                        <a:pt x="63815" y="278727"/>
                        <a:pt x="65061" y="277838"/>
                      </a:cubicBezTo>
                      <a:cubicBezTo>
                        <a:pt x="66307" y="276949"/>
                        <a:pt x="67464" y="276060"/>
                        <a:pt x="68532" y="274994"/>
                      </a:cubicBezTo>
                      <a:cubicBezTo>
                        <a:pt x="67820" y="273305"/>
                        <a:pt x="67019" y="271616"/>
                        <a:pt x="66307" y="269928"/>
                      </a:cubicBezTo>
                      <a:cubicBezTo>
                        <a:pt x="64705" y="271172"/>
                        <a:pt x="63192" y="272416"/>
                        <a:pt x="61501" y="273572"/>
                      </a:cubicBezTo>
                      <a:cubicBezTo>
                        <a:pt x="60255" y="274460"/>
                        <a:pt x="59098" y="272327"/>
                        <a:pt x="60344" y="271527"/>
                      </a:cubicBezTo>
                      <a:cubicBezTo>
                        <a:pt x="62035" y="270372"/>
                        <a:pt x="63726" y="268950"/>
                        <a:pt x="65417" y="267706"/>
                      </a:cubicBezTo>
                      <a:cubicBezTo>
                        <a:pt x="65061" y="266817"/>
                        <a:pt x="64705" y="266017"/>
                        <a:pt x="64349" y="265128"/>
                      </a:cubicBezTo>
                      <a:cubicBezTo>
                        <a:pt x="62747" y="266550"/>
                        <a:pt x="61056" y="267794"/>
                        <a:pt x="59187" y="268861"/>
                      </a:cubicBezTo>
                      <a:cubicBezTo>
                        <a:pt x="57764" y="269483"/>
                        <a:pt x="56607" y="267439"/>
                        <a:pt x="57942" y="266817"/>
                      </a:cubicBezTo>
                      <a:cubicBezTo>
                        <a:pt x="59988" y="265750"/>
                        <a:pt x="61768" y="264328"/>
                        <a:pt x="63370" y="262817"/>
                      </a:cubicBezTo>
                      <a:cubicBezTo>
                        <a:pt x="62925" y="261573"/>
                        <a:pt x="62480" y="260329"/>
                        <a:pt x="61946" y="259084"/>
                      </a:cubicBezTo>
                      <a:cubicBezTo>
                        <a:pt x="60789" y="259707"/>
                        <a:pt x="59543" y="260329"/>
                        <a:pt x="58387" y="260951"/>
                      </a:cubicBezTo>
                      <a:cubicBezTo>
                        <a:pt x="56963" y="261573"/>
                        <a:pt x="55806" y="259529"/>
                        <a:pt x="57141" y="258907"/>
                      </a:cubicBezTo>
                      <a:cubicBezTo>
                        <a:pt x="58476" y="258196"/>
                        <a:pt x="59810" y="257573"/>
                        <a:pt x="61145" y="256951"/>
                      </a:cubicBezTo>
                      <a:cubicBezTo>
                        <a:pt x="60344" y="254907"/>
                        <a:pt x="59633" y="252863"/>
                        <a:pt x="58832" y="250819"/>
                      </a:cubicBezTo>
                      <a:cubicBezTo>
                        <a:pt x="57230" y="252152"/>
                        <a:pt x="55361" y="253218"/>
                        <a:pt x="53314" y="253929"/>
                      </a:cubicBezTo>
                      <a:cubicBezTo>
                        <a:pt x="51890" y="254463"/>
                        <a:pt x="51267" y="252152"/>
                        <a:pt x="52691" y="251619"/>
                      </a:cubicBezTo>
                      <a:cubicBezTo>
                        <a:pt x="54649" y="250908"/>
                        <a:pt x="56429" y="249841"/>
                        <a:pt x="58031" y="248419"/>
                      </a:cubicBezTo>
                      <a:cubicBezTo>
                        <a:pt x="57586" y="247175"/>
                        <a:pt x="57230" y="245930"/>
                        <a:pt x="56785" y="244686"/>
                      </a:cubicBezTo>
                      <a:cubicBezTo>
                        <a:pt x="55183" y="245930"/>
                        <a:pt x="53581" y="247086"/>
                        <a:pt x="52068" y="248241"/>
                      </a:cubicBezTo>
                      <a:cubicBezTo>
                        <a:pt x="50822" y="249219"/>
                        <a:pt x="49665" y="247175"/>
                        <a:pt x="50822" y="246197"/>
                      </a:cubicBezTo>
                      <a:cubicBezTo>
                        <a:pt x="52602" y="244953"/>
                        <a:pt x="54293" y="243708"/>
                        <a:pt x="55984" y="242375"/>
                      </a:cubicBezTo>
                      <a:cubicBezTo>
                        <a:pt x="55272" y="240242"/>
                        <a:pt x="54649" y="238198"/>
                        <a:pt x="53937" y="236065"/>
                      </a:cubicBezTo>
                      <a:cubicBezTo>
                        <a:pt x="51712" y="236954"/>
                        <a:pt x="49487" y="237753"/>
                        <a:pt x="47262" y="238820"/>
                      </a:cubicBezTo>
                      <a:cubicBezTo>
                        <a:pt x="45927" y="239442"/>
                        <a:pt x="44681" y="237398"/>
                        <a:pt x="46105" y="236776"/>
                      </a:cubicBezTo>
                      <a:cubicBezTo>
                        <a:pt x="48419" y="235620"/>
                        <a:pt x="50911" y="234820"/>
                        <a:pt x="53314" y="233843"/>
                      </a:cubicBezTo>
                      <a:cubicBezTo>
                        <a:pt x="52780" y="231976"/>
                        <a:pt x="52246" y="230110"/>
                        <a:pt x="51712" y="228243"/>
                      </a:cubicBezTo>
                      <a:cubicBezTo>
                        <a:pt x="50466" y="229043"/>
                        <a:pt x="49220" y="229754"/>
                        <a:pt x="47796" y="230199"/>
                      </a:cubicBezTo>
                      <a:cubicBezTo>
                        <a:pt x="46372" y="230732"/>
                        <a:pt x="45749" y="228421"/>
                        <a:pt x="47173" y="227977"/>
                      </a:cubicBezTo>
                      <a:cubicBezTo>
                        <a:pt x="48597" y="227444"/>
                        <a:pt x="49843" y="226732"/>
                        <a:pt x="51089" y="225844"/>
                      </a:cubicBezTo>
                      <a:cubicBezTo>
                        <a:pt x="50644" y="224244"/>
                        <a:pt x="50199" y="222644"/>
                        <a:pt x="49754" y="220955"/>
                      </a:cubicBezTo>
                      <a:cubicBezTo>
                        <a:pt x="48419" y="221578"/>
                        <a:pt x="46995" y="222200"/>
                        <a:pt x="45660" y="223000"/>
                      </a:cubicBezTo>
                      <a:cubicBezTo>
                        <a:pt x="44414" y="223800"/>
                        <a:pt x="43257" y="221755"/>
                        <a:pt x="44503" y="220955"/>
                      </a:cubicBezTo>
                      <a:cubicBezTo>
                        <a:pt x="46016" y="219978"/>
                        <a:pt x="47618" y="219356"/>
                        <a:pt x="49220" y="218645"/>
                      </a:cubicBezTo>
                      <a:cubicBezTo>
                        <a:pt x="48775" y="216956"/>
                        <a:pt x="48330" y="215267"/>
                        <a:pt x="47974" y="213667"/>
                      </a:cubicBezTo>
                      <a:cubicBezTo>
                        <a:pt x="46728" y="214467"/>
                        <a:pt x="45482" y="215178"/>
                        <a:pt x="44147" y="215889"/>
                      </a:cubicBezTo>
                      <a:cubicBezTo>
                        <a:pt x="42723" y="216600"/>
                        <a:pt x="41566" y="214556"/>
                        <a:pt x="42901" y="213845"/>
                      </a:cubicBezTo>
                      <a:cubicBezTo>
                        <a:pt x="44503" y="213045"/>
                        <a:pt x="46016" y="212156"/>
                        <a:pt x="47440" y="211090"/>
                      </a:cubicBezTo>
                      <a:cubicBezTo>
                        <a:pt x="46995" y="209223"/>
                        <a:pt x="46550" y="207268"/>
                        <a:pt x="46194" y="205313"/>
                      </a:cubicBezTo>
                      <a:cubicBezTo>
                        <a:pt x="44681" y="206202"/>
                        <a:pt x="43168" y="207001"/>
                        <a:pt x="41744" y="207979"/>
                      </a:cubicBezTo>
                      <a:cubicBezTo>
                        <a:pt x="40498" y="208779"/>
                        <a:pt x="39252" y="206735"/>
                        <a:pt x="40587" y="205935"/>
                      </a:cubicBezTo>
                      <a:cubicBezTo>
                        <a:pt x="42189" y="204868"/>
                        <a:pt x="43969" y="203891"/>
                        <a:pt x="45749" y="202913"/>
                      </a:cubicBezTo>
                      <a:cubicBezTo>
                        <a:pt x="45393" y="201402"/>
                        <a:pt x="45126" y="199891"/>
                        <a:pt x="44859" y="198291"/>
                      </a:cubicBezTo>
                      <a:cubicBezTo>
                        <a:pt x="42990" y="199091"/>
                        <a:pt x="41032" y="199713"/>
                        <a:pt x="39074" y="200247"/>
                      </a:cubicBezTo>
                      <a:cubicBezTo>
                        <a:pt x="37561" y="200602"/>
                        <a:pt x="36938" y="198291"/>
                        <a:pt x="38451" y="197936"/>
                      </a:cubicBezTo>
                      <a:cubicBezTo>
                        <a:pt x="40498" y="197402"/>
                        <a:pt x="42456" y="196780"/>
                        <a:pt x="44414" y="195980"/>
                      </a:cubicBezTo>
                      <a:cubicBezTo>
                        <a:pt x="44147" y="194114"/>
                        <a:pt x="43791" y="192248"/>
                        <a:pt x="43524" y="190470"/>
                      </a:cubicBezTo>
                      <a:cubicBezTo>
                        <a:pt x="42100" y="190914"/>
                        <a:pt x="40765" y="191536"/>
                        <a:pt x="39341" y="192159"/>
                      </a:cubicBezTo>
                      <a:cubicBezTo>
                        <a:pt x="38006" y="192870"/>
                        <a:pt x="36760" y="190825"/>
                        <a:pt x="38184" y="190114"/>
                      </a:cubicBezTo>
                      <a:cubicBezTo>
                        <a:pt x="39786" y="189315"/>
                        <a:pt x="41477" y="188692"/>
                        <a:pt x="43168" y="188070"/>
                      </a:cubicBezTo>
                      <a:cubicBezTo>
                        <a:pt x="42812" y="186026"/>
                        <a:pt x="42545" y="184071"/>
                        <a:pt x="42278" y="182026"/>
                      </a:cubicBezTo>
                      <a:cubicBezTo>
                        <a:pt x="41032" y="182471"/>
                        <a:pt x="39875" y="183093"/>
                        <a:pt x="38807" y="184071"/>
                      </a:cubicBezTo>
                      <a:cubicBezTo>
                        <a:pt x="37739" y="185137"/>
                        <a:pt x="36048" y="183449"/>
                        <a:pt x="37116" y="182382"/>
                      </a:cubicBezTo>
                      <a:cubicBezTo>
                        <a:pt x="38540" y="181049"/>
                        <a:pt x="40231" y="180160"/>
                        <a:pt x="41922" y="179627"/>
                      </a:cubicBezTo>
                      <a:cubicBezTo>
                        <a:pt x="41655" y="177583"/>
                        <a:pt x="41388" y="175538"/>
                        <a:pt x="41121" y="173494"/>
                      </a:cubicBezTo>
                      <a:cubicBezTo>
                        <a:pt x="39786" y="174205"/>
                        <a:pt x="38362" y="174916"/>
                        <a:pt x="37027" y="175627"/>
                      </a:cubicBezTo>
                      <a:cubicBezTo>
                        <a:pt x="35603" y="176249"/>
                        <a:pt x="34446" y="174205"/>
                        <a:pt x="35781" y="173583"/>
                      </a:cubicBezTo>
                      <a:cubicBezTo>
                        <a:pt x="37472" y="172694"/>
                        <a:pt x="39163" y="171894"/>
                        <a:pt x="40854" y="171094"/>
                      </a:cubicBezTo>
                      <a:cubicBezTo>
                        <a:pt x="40587" y="168872"/>
                        <a:pt x="40409" y="166739"/>
                        <a:pt x="40142" y="164517"/>
                      </a:cubicBezTo>
                      <a:cubicBezTo>
                        <a:pt x="38362" y="165673"/>
                        <a:pt x="36493" y="166739"/>
                        <a:pt x="34624" y="167717"/>
                      </a:cubicBezTo>
                      <a:cubicBezTo>
                        <a:pt x="33289" y="168339"/>
                        <a:pt x="32043" y="166295"/>
                        <a:pt x="33467" y="165673"/>
                      </a:cubicBezTo>
                      <a:cubicBezTo>
                        <a:pt x="35692" y="164517"/>
                        <a:pt x="37828" y="163184"/>
                        <a:pt x="39875" y="161851"/>
                      </a:cubicBezTo>
                      <a:cubicBezTo>
                        <a:pt x="39697" y="160251"/>
                        <a:pt x="39608" y="158562"/>
                        <a:pt x="39430" y="156963"/>
                      </a:cubicBezTo>
                      <a:cubicBezTo>
                        <a:pt x="37561" y="158385"/>
                        <a:pt x="35781" y="159985"/>
                        <a:pt x="33823" y="161407"/>
                      </a:cubicBezTo>
                      <a:cubicBezTo>
                        <a:pt x="32577" y="162206"/>
                        <a:pt x="31420" y="160162"/>
                        <a:pt x="32666" y="159362"/>
                      </a:cubicBezTo>
                      <a:cubicBezTo>
                        <a:pt x="34980" y="157763"/>
                        <a:pt x="36938" y="155807"/>
                        <a:pt x="39252" y="154207"/>
                      </a:cubicBezTo>
                      <a:cubicBezTo>
                        <a:pt x="39163" y="153052"/>
                        <a:pt x="39074" y="151897"/>
                        <a:pt x="38985" y="150652"/>
                      </a:cubicBezTo>
                      <a:cubicBezTo>
                        <a:pt x="37294" y="151719"/>
                        <a:pt x="35603" y="152608"/>
                        <a:pt x="33823" y="153496"/>
                      </a:cubicBezTo>
                      <a:cubicBezTo>
                        <a:pt x="32488" y="154119"/>
                        <a:pt x="31242" y="152074"/>
                        <a:pt x="32666" y="151452"/>
                      </a:cubicBezTo>
                      <a:cubicBezTo>
                        <a:pt x="34713" y="150386"/>
                        <a:pt x="36849" y="149319"/>
                        <a:pt x="38718" y="147986"/>
                      </a:cubicBezTo>
                      <a:cubicBezTo>
                        <a:pt x="38718" y="147897"/>
                        <a:pt x="38718" y="147719"/>
                        <a:pt x="38718" y="147630"/>
                      </a:cubicBezTo>
                      <a:cubicBezTo>
                        <a:pt x="38629" y="145853"/>
                        <a:pt x="38540" y="144075"/>
                        <a:pt x="38362" y="142298"/>
                      </a:cubicBezTo>
                      <a:cubicBezTo>
                        <a:pt x="36849" y="143098"/>
                        <a:pt x="35425" y="143986"/>
                        <a:pt x="33823" y="144786"/>
                      </a:cubicBezTo>
                      <a:cubicBezTo>
                        <a:pt x="32488" y="145497"/>
                        <a:pt x="31242" y="143453"/>
                        <a:pt x="32666" y="142742"/>
                      </a:cubicBezTo>
                      <a:cubicBezTo>
                        <a:pt x="34535" y="141764"/>
                        <a:pt x="36404" y="140698"/>
                        <a:pt x="38273" y="139631"/>
                      </a:cubicBezTo>
                      <a:cubicBezTo>
                        <a:pt x="38184" y="137943"/>
                        <a:pt x="38095" y="136165"/>
                        <a:pt x="38006" y="134476"/>
                      </a:cubicBezTo>
                      <a:cubicBezTo>
                        <a:pt x="36582" y="135276"/>
                        <a:pt x="35247" y="136165"/>
                        <a:pt x="33823" y="136876"/>
                      </a:cubicBezTo>
                      <a:cubicBezTo>
                        <a:pt x="32488" y="137587"/>
                        <a:pt x="31242" y="135543"/>
                        <a:pt x="32666" y="134832"/>
                      </a:cubicBezTo>
                      <a:cubicBezTo>
                        <a:pt x="34446" y="133943"/>
                        <a:pt x="36137" y="132788"/>
                        <a:pt x="37917" y="131810"/>
                      </a:cubicBezTo>
                      <a:cubicBezTo>
                        <a:pt x="37828" y="130121"/>
                        <a:pt x="37739" y="128521"/>
                        <a:pt x="37739" y="126922"/>
                      </a:cubicBezTo>
                      <a:cubicBezTo>
                        <a:pt x="36404" y="127810"/>
                        <a:pt x="35069" y="128521"/>
                        <a:pt x="33556" y="129055"/>
                      </a:cubicBezTo>
                      <a:cubicBezTo>
                        <a:pt x="32132" y="129677"/>
                        <a:pt x="31509" y="127366"/>
                        <a:pt x="32933" y="126833"/>
                      </a:cubicBezTo>
                      <a:cubicBezTo>
                        <a:pt x="34624" y="126122"/>
                        <a:pt x="36226" y="125233"/>
                        <a:pt x="37650" y="124166"/>
                      </a:cubicBezTo>
                      <a:cubicBezTo>
                        <a:pt x="37650" y="121500"/>
                        <a:pt x="37650" y="118923"/>
                        <a:pt x="37739" y="116256"/>
                      </a:cubicBezTo>
                      <a:cubicBezTo>
                        <a:pt x="36493" y="117412"/>
                        <a:pt x="35158" y="118478"/>
                        <a:pt x="33823" y="119456"/>
                      </a:cubicBezTo>
                      <a:cubicBezTo>
                        <a:pt x="32577" y="120433"/>
                        <a:pt x="31420" y="118389"/>
                        <a:pt x="32666" y="117412"/>
                      </a:cubicBezTo>
                      <a:cubicBezTo>
                        <a:pt x="34446" y="116078"/>
                        <a:pt x="36226" y="114479"/>
                        <a:pt x="37828" y="112879"/>
                      </a:cubicBezTo>
                      <a:cubicBezTo>
                        <a:pt x="37917" y="111901"/>
                        <a:pt x="38006" y="110923"/>
                        <a:pt x="38006" y="109857"/>
                      </a:cubicBezTo>
                      <a:cubicBezTo>
                        <a:pt x="36048" y="111190"/>
                        <a:pt x="34179" y="112523"/>
                        <a:pt x="32221" y="113945"/>
                      </a:cubicBezTo>
                      <a:cubicBezTo>
                        <a:pt x="31064" y="114923"/>
                        <a:pt x="29818" y="112790"/>
                        <a:pt x="31064" y="111901"/>
                      </a:cubicBezTo>
                      <a:cubicBezTo>
                        <a:pt x="33378" y="110124"/>
                        <a:pt x="35870" y="108524"/>
                        <a:pt x="38273" y="106835"/>
                      </a:cubicBezTo>
                      <a:cubicBezTo>
                        <a:pt x="38451" y="105235"/>
                        <a:pt x="38629" y="103635"/>
                        <a:pt x="38807" y="101947"/>
                      </a:cubicBezTo>
                      <a:cubicBezTo>
                        <a:pt x="36404" y="103191"/>
                        <a:pt x="33823" y="104080"/>
                        <a:pt x="31153" y="104613"/>
                      </a:cubicBezTo>
                      <a:cubicBezTo>
                        <a:pt x="29640" y="104880"/>
                        <a:pt x="29017" y="102569"/>
                        <a:pt x="30530" y="102302"/>
                      </a:cubicBezTo>
                      <a:cubicBezTo>
                        <a:pt x="33645" y="101769"/>
                        <a:pt x="36582" y="100614"/>
                        <a:pt x="39252" y="99014"/>
                      </a:cubicBezTo>
                      <a:cubicBezTo>
                        <a:pt x="39252" y="98658"/>
                        <a:pt x="39252" y="98392"/>
                        <a:pt x="39341" y="98036"/>
                      </a:cubicBezTo>
                      <a:cubicBezTo>
                        <a:pt x="39430" y="97236"/>
                        <a:pt x="39608" y="96347"/>
                        <a:pt x="39786" y="95459"/>
                      </a:cubicBezTo>
                      <a:cubicBezTo>
                        <a:pt x="37828" y="96436"/>
                        <a:pt x="35692" y="97058"/>
                        <a:pt x="33556" y="97503"/>
                      </a:cubicBezTo>
                      <a:cubicBezTo>
                        <a:pt x="32043" y="97769"/>
                        <a:pt x="31420" y="95547"/>
                        <a:pt x="32933" y="95192"/>
                      </a:cubicBezTo>
                      <a:cubicBezTo>
                        <a:pt x="35514" y="94659"/>
                        <a:pt x="38095" y="93859"/>
                        <a:pt x="40320" y="92526"/>
                      </a:cubicBezTo>
                      <a:cubicBezTo>
                        <a:pt x="40498" y="91637"/>
                        <a:pt x="40676" y="90748"/>
                        <a:pt x="40854" y="89948"/>
                      </a:cubicBezTo>
                      <a:cubicBezTo>
                        <a:pt x="39697" y="90215"/>
                        <a:pt x="38451" y="90392"/>
                        <a:pt x="37205" y="90392"/>
                      </a:cubicBezTo>
                      <a:cubicBezTo>
                        <a:pt x="35692" y="90481"/>
                        <a:pt x="35692" y="88082"/>
                        <a:pt x="37205" y="88082"/>
                      </a:cubicBezTo>
                      <a:cubicBezTo>
                        <a:pt x="38629" y="87993"/>
                        <a:pt x="40053" y="87726"/>
                        <a:pt x="41477" y="87282"/>
                      </a:cubicBezTo>
                      <a:cubicBezTo>
                        <a:pt x="42456" y="83460"/>
                        <a:pt x="43524" y="79638"/>
                        <a:pt x="44770" y="75905"/>
                      </a:cubicBezTo>
                      <a:cubicBezTo>
                        <a:pt x="11040" y="110124"/>
                        <a:pt x="4276" y="163540"/>
                        <a:pt x="12197" y="210023"/>
                      </a:cubicBezTo>
                      <a:cubicBezTo>
                        <a:pt x="17447" y="241131"/>
                        <a:pt x="31242" y="269128"/>
                        <a:pt x="48063" y="295525"/>
                      </a:cubicBezTo>
                      <a:cubicBezTo>
                        <a:pt x="64972" y="322277"/>
                        <a:pt x="82772" y="348319"/>
                        <a:pt x="98881" y="375604"/>
                      </a:cubicBezTo>
                      <a:cubicBezTo>
                        <a:pt x="116591" y="405557"/>
                        <a:pt x="135459" y="435420"/>
                        <a:pt x="151656" y="466350"/>
                      </a:cubicBezTo>
                      <a:cubicBezTo>
                        <a:pt x="151834" y="466350"/>
                        <a:pt x="151923" y="466261"/>
                        <a:pt x="152012" y="466261"/>
                      </a:cubicBezTo>
                      <a:cubicBezTo>
                        <a:pt x="182450" y="459239"/>
                        <a:pt x="220452" y="455240"/>
                        <a:pt x="247685" y="473816"/>
                      </a:cubicBezTo>
                      <a:cubicBezTo>
                        <a:pt x="248397" y="474349"/>
                        <a:pt x="248931" y="474971"/>
                        <a:pt x="249287" y="475682"/>
                      </a:cubicBezTo>
                      <a:cubicBezTo>
                        <a:pt x="268066" y="447063"/>
                        <a:pt x="291116" y="420399"/>
                        <a:pt x="310696" y="393380"/>
                      </a:cubicBezTo>
                      <a:cubicBezTo>
                        <a:pt x="332144" y="363606"/>
                        <a:pt x="352347" y="332676"/>
                        <a:pt x="369879" y="300413"/>
                      </a:cubicBezTo>
                      <a:cubicBezTo>
                        <a:pt x="385543" y="271616"/>
                        <a:pt x="401741" y="241042"/>
                        <a:pt x="408415" y="208779"/>
                      </a:cubicBezTo>
                      <a:cubicBezTo>
                        <a:pt x="413755" y="183182"/>
                        <a:pt x="413577" y="155718"/>
                        <a:pt x="403609" y="131277"/>
                      </a:cubicBezTo>
                      <a:cubicBezTo>
                        <a:pt x="398715" y="119456"/>
                        <a:pt x="391684" y="108435"/>
                        <a:pt x="382606" y="99369"/>
                      </a:cubicBezTo>
                      <a:cubicBezTo>
                        <a:pt x="377533" y="94392"/>
                        <a:pt x="372193" y="89770"/>
                        <a:pt x="366230" y="85949"/>
                      </a:cubicBezTo>
                      <a:cubicBezTo>
                        <a:pt x="363382" y="84082"/>
                        <a:pt x="360534" y="82304"/>
                        <a:pt x="357509" y="80705"/>
                      </a:cubicBezTo>
                      <a:cubicBezTo>
                        <a:pt x="357420" y="80616"/>
                        <a:pt x="357242" y="80616"/>
                        <a:pt x="357153" y="80527"/>
                      </a:cubicBezTo>
                      <a:cubicBezTo>
                        <a:pt x="359289" y="84526"/>
                        <a:pt x="361335" y="88526"/>
                        <a:pt x="363204" y="92614"/>
                      </a:cubicBezTo>
                      <a:cubicBezTo>
                        <a:pt x="363560" y="93503"/>
                        <a:pt x="364005" y="94481"/>
                        <a:pt x="364450" y="95459"/>
                      </a:cubicBezTo>
                      <a:cubicBezTo>
                        <a:pt x="365251" y="94392"/>
                        <a:pt x="366052" y="93325"/>
                        <a:pt x="367031" y="92348"/>
                      </a:cubicBezTo>
                      <a:cubicBezTo>
                        <a:pt x="368099" y="91281"/>
                        <a:pt x="369790" y="92881"/>
                        <a:pt x="368722" y="94036"/>
                      </a:cubicBezTo>
                      <a:cubicBezTo>
                        <a:pt x="367476" y="95281"/>
                        <a:pt x="366408" y="96614"/>
                        <a:pt x="365518" y="98125"/>
                      </a:cubicBezTo>
                      <a:cubicBezTo>
                        <a:pt x="366586" y="100791"/>
                        <a:pt x="367565" y="103547"/>
                        <a:pt x="368544" y="106302"/>
                      </a:cubicBezTo>
                      <a:cubicBezTo>
                        <a:pt x="368722" y="105946"/>
                        <a:pt x="368989" y="105591"/>
                        <a:pt x="369256" y="105235"/>
                      </a:cubicBezTo>
                      <a:cubicBezTo>
                        <a:pt x="370057" y="103902"/>
                        <a:pt x="372193" y="105146"/>
                        <a:pt x="371303" y="106391"/>
                      </a:cubicBezTo>
                      <a:cubicBezTo>
                        <a:pt x="370680" y="107368"/>
                        <a:pt x="370057" y="108257"/>
                        <a:pt x="369523" y="109235"/>
                      </a:cubicBezTo>
                      <a:cubicBezTo>
                        <a:pt x="369968" y="110835"/>
                        <a:pt x="370502" y="112523"/>
                        <a:pt x="370947" y="114212"/>
                      </a:cubicBezTo>
                      <a:cubicBezTo>
                        <a:pt x="372104" y="113323"/>
                        <a:pt x="373172" y="112346"/>
                        <a:pt x="374151" y="111279"/>
                      </a:cubicBezTo>
                      <a:cubicBezTo>
                        <a:pt x="375308" y="110212"/>
                        <a:pt x="376910" y="111901"/>
                        <a:pt x="375842" y="112968"/>
                      </a:cubicBezTo>
                      <a:cubicBezTo>
                        <a:pt x="374507" y="114301"/>
                        <a:pt x="373172" y="115545"/>
                        <a:pt x="371659" y="116701"/>
                      </a:cubicBezTo>
                      <a:cubicBezTo>
                        <a:pt x="371926" y="117678"/>
                        <a:pt x="372104" y="118656"/>
                        <a:pt x="372371" y="119634"/>
                      </a:cubicBezTo>
                      <a:cubicBezTo>
                        <a:pt x="373261" y="118834"/>
                        <a:pt x="374240" y="118123"/>
                        <a:pt x="375219" y="117412"/>
                      </a:cubicBezTo>
                      <a:cubicBezTo>
                        <a:pt x="376465" y="116523"/>
                        <a:pt x="377711" y="118656"/>
                        <a:pt x="376376" y="119456"/>
                      </a:cubicBezTo>
                      <a:cubicBezTo>
                        <a:pt x="375219" y="120256"/>
                        <a:pt x="374062" y="121233"/>
                        <a:pt x="372994" y="122211"/>
                      </a:cubicBezTo>
                      <a:cubicBezTo>
                        <a:pt x="373439" y="123811"/>
                        <a:pt x="373795" y="125500"/>
                        <a:pt x="374062" y="127188"/>
                      </a:cubicBezTo>
                      <a:lnTo>
                        <a:pt x="378156" y="123100"/>
                      </a:lnTo>
                      <a:cubicBezTo>
                        <a:pt x="379224" y="122033"/>
                        <a:pt x="380915" y="123722"/>
                        <a:pt x="379847" y="124789"/>
                      </a:cubicBezTo>
                      <a:lnTo>
                        <a:pt x="374596" y="129944"/>
                      </a:lnTo>
                      <a:cubicBezTo>
                        <a:pt x="375041" y="132165"/>
                        <a:pt x="375397" y="134387"/>
                        <a:pt x="375753" y="136609"/>
                      </a:cubicBezTo>
                      <a:lnTo>
                        <a:pt x="379758" y="132610"/>
                      </a:lnTo>
                      <a:cubicBezTo>
                        <a:pt x="380826" y="131543"/>
                        <a:pt x="382517" y="133232"/>
                        <a:pt x="381360" y="134299"/>
                      </a:cubicBezTo>
                      <a:lnTo>
                        <a:pt x="376109" y="139542"/>
                      </a:lnTo>
                      <a:cubicBezTo>
                        <a:pt x="376198" y="140342"/>
                        <a:pt x="376287" y="141231"/>
                        <a:pt x="376376" y="142031"/>
                      </a:cubicBezTo>
                      <a:cubicBezTo>
                        <a:pt x="378156" y="140165"/>
                        <a:pt x="380203" y="138654"/>
                        <a:pt x="382339" y="137143"/>
                      </a:cubicBezTo>
                      <a:cubicBezTo>
                        <a:pt x="383585" y="136343"/>
                        <a:pt x="384831" y="138387"/>
                        <a:pt x="383496" y="139187"/>
                      </a:cubicBezTo>
                      <a:cubicBezTo>
                        <a:pt x="381004" y="140876"/>
                        <a:pt x="378690" y="142831"/>
                        <a:pt x="376732" y="145142"/>
                      </a:cubicBezTo>
                      <a:cubicBezTo>
                        <a:pt x="376821" y="146475"/>
                        <a:pt x="376999" y="147897"/>
                        <a:pt x="377088" y="149230"/>
                      </a:cubicBezTo>
                      <a:cubicBezTo>
                        <a:pt x="378601" y="148075"/>
                        <a:pt x="380025" y="147008"/>
                        <a:pt x="381093" y="145497"/>
                      </a:cubicBezTo>
                      <a:cubicBezTo>
                        <a:pt x="381983" y="144253"/>
                        <a:pt x="384030" y="145408"/>
                        <a:pt x="383140" y="146742"/>
                      </a:cubicBezTo>
                      <a:cubicBezTo>
                        <a:pt x="381627" y="148875"/>
                        <a:pt x="379313" y="150297"/>
                        <a:pt x="377266" y="151985"/>
                      </a:cubicBezTo>
                      <a:cubicBezTo>
                        <a:pt x="377355" y="153319"/>
                        <a:pt x="377444" y="154563"/>
                        <a:pt x="377444" y="155896"/>
                      </a:cubicBezTo>
                      <a:cubicBezTo>
                        <a:pt x="379580" y="154918"/>
                        <a:pt x="381983" y="153941"/>
                        <a:pt x="383674" y="152341"/>
                      </a:cubicBezTo>
                      <a:cubicBezTo>
                        <a:pt x="384742" y="151363"/>
                        <a:pt x="386433" y="152963"/>
                        <a:pt x="385365" y="154030"/>
                      </a:cubicBezTo>
                      <a:cubicBezTo>
                        <a:pt x="383318" y="155896"/>
                        <a:pt x="380470" y="157140"/>
                        <a:pt x="377978" y="158207"/>
                      </a:cubicBezTo>
                      <a:cubicBezTo>
                        <a:pt x="377800" y="158207"/>
                        <a:pt x="377711" y="158296"/>
                        <a:pt x="377533" y="158296"/>
                      </a:cubicBezTo>
                      <a:cubicBezTo>
                        <a:pt x="377622" y="159718"/>
                        <a:pt x="377622" y="161229"/>
                        <a:pt x="377622" y="162651"/>
                      </a:cubicBezTo>
                      <a:cubicBezTo>
                        <a:pt x="380559" y="163006"/>
                        <a:pt x="383585" y="162918"/>
                        <a:pt x="386611" y="162295"/>
                      </a:cubicBezTo>
                      <a:cubicBezTo>
                        <a:pt x="388035" y="162029"/>
                        <a:pt x="388747" y="164340"/>
                        <a:pt x="387234" y="164606"/>
                      </a:cubicBezTo>
                      <a:cubicBezTo>
                        <a:pt x="383941" y="165228"/>
                        <a:pt x="380826" y="165317"/>
                        <a:pt x="377622" y="165051"/>
                      </a:cubicBezTo>
                      <a:cubicBezTo>
                        <a:pt x="377622" y="165673"/>
                        <a:pt x="377533" y="166295"/>
                        <a:pt x="377533" y="166917"/>
                      </a:cubicBezTo>
                      <a:cubicBezTo>
                        <a:pt x="379758" y="167628"/>
                        <a:pt x="382161" y="167806"/>
                        <a:pt x="384475" y="167806"/>
                      </a:cubicBezTo>
                      <a:cubicBezTo>
                        <a:pt x="386077" y="167806"/>
                        <a:pt x="386077" y="170206"/>
                        <a:pt x="384475" y="170206"/>
                      </a:cubicBezTo>
                      <a:cubicBezTo>
                        <a:pt x="382072" y="170206"/>
                        <a:pt x="379758" y="170028"/>
                        <a:pt x="377533" y="169317"/>
                      </a:cubicBezTo>
                      <a:cubicBezTo>
                        <a:pt x="377533" y="170472"/>
                        <a:pt x="377444" y="171628"/>
                        <a:pt x="377444" y="172694"/>
                      </a:cubicBezTo>
                      <a:cubicBezTo>
                        <a:pt x="379313" y="173227"/>
                        <a:pt x="381271" y="173672"/>
                        <a:pt x="383229" y="174205"/>
                      </a:cubicBezTo>
                      <a:cubicBezTo>
                        <a:pt x="384742" y="174561"/>
                        <a:pt x="384119" y="176872"/>
                        <a:pt x="382606" y="176516"/>
                      </a:cubicBezTo>
                      <a:cubicBezTo>
                        <a:pt x="380826" y="176072"/>
                        <a:pt x="379046" y="175627"/>
                        <a:pt x="377266" y="175183"/>
                      </a:cubicBezTo>
                      <a:cubicBezTo>
                        <a:pt x="377266" y="176072"/>
                        <a:pt x="377177" y="176960"/>
                        <a:pt x="377088" y="177849"/>
                      </a:cubicBezTo>
                      <a:cubicBezTo>
                        <a:pt x="379135" y="179005"/>
                        <a:pt x="381360" y="179627"/>
                        <a:pt x="383674" y="179716"/>
                      </a:cubicBezTo>
                      <a:cubicBezTo>
                        <a:pt x="385276" y="179716"/>
                        <a:pt x="385276" y="182115"/>
                        <a:pt x="383674" y="182026"/>
                      </a:cubicBezTo>
                      <a:cubicBezTo>
                        <a:pt x="381360" y="182026"/>
                        <a:pt x="379046" y="181493"/>
                        <a:pt x="376910" y="180427"/>
                      </a:cubicBezTo>
                      <a:cubicBezTo>
                        <a:pt x="376821" y="181582"/>
                        <a:pt x="376732" y="182649"/>
                        <a:pt x="376643" y="183804"/>
                      </a:cubicBezTo>
                      <a:cubicBezTo>
                        <a:pt x="379402" y="184515"/>
                        <a:pt x="382161" y="185048"/>
                        <a:pt x="385009" y="184426"/>
                      </a:cubicBezTo>
                      <a:cubicBezTo>
                        <a:pt x="386433" y="184160"/>
                        <a:pt x="387145" y="186470"/>
                        <a:pt x="385632" y="186737"/>
                      </a:cubicBezTo>
                      <a:cubicBezTo>
                        <a:pt x="382428" y="187448"/>
                        <a:pt x="379491" y="186915"/>
                        <a:pt x="376376" y="186204"/>
                      </a:cubicBezTo>
                      <a:cubicBezTo>
                        <a:pt x="376287" y="187715"/>
                        <a:pt x="376109" y="189315"/>
                        <a:pt x="375931" y="190914"/>
                      </a:cubicBezTo>
                      <a:cubicBezTo>
                        <a:pt x="378245" y="191892"/>
                        <a:pt x="380737" y="192514"/>
                        <a:pt x="383229" y="193136"/>
                      </a:cubicBezTo>
                      <a:cubicBezTo>
                        <a:pt x="384742" y="193492"/>
                        <a:pt x="384119" y="195803"/>
                        <a:pt x="382606" y="195447"/>
                      </a:cubicBezTo>
                      <a:cubicBezTo>
                        <a:pt x="380203" y="194825"/>
                        <a:pt x="377889" y="194203"/>
                        <a:pt x="375575" y="193314"/>
                      </a:cubicBezTo>
                      <a:cubicBezTo>
                        <a:pt x="375308" y="195536"/>
                        <a:pt x="374952" y="197758"/>
                        <a:pt x="374596" y="199891"/>
                      </a:cubicBezTo>
                      <a:cubicBezTo>
                        <a:pt x="377889" y="201846"/>
                        <a:pt x="381271" y="203535"/>
                        <a:pt x="384831" y="204957"/>
                      </a:cubicBezTo>
                      <a:cubicBezTo>
                        <a:pt x="386255" y="205579"/>
                        <a:pt x="385632" y="207890"/>
                        <a:pt x="384208" y="207268"/>
                      </a:cubicBezTo>
                      <a:cubicBezTo>
                        <a:pt x="380737" y="205935"/>
                        <a:pt x="377444" y="204246"/>
                        <a:pt x="374240" y="202380"/>
                      </a:cubicBezTo>
                      <a:cubicBezTo>
                        <a:pt x="373973" y="203624"/>
                        <a:pt x="373795" y="204868"/>
                        <a:pt x="373617" y="206024"/>
                      </a:cubicBezTo>
                      <a:cubicBezTo>
                        <a:pt x="377355" y="207535"/>
                        <a:pt x="381093" y="209046"/>
                        <a:pt x="384831" y="210557"/>
                      </a:cubicBezTo>
                      <a:cubicBezTo>
                        <a:pt x="386255" y="211090"/>
                        <a:pt x="385632" y="213401"/>
                        <a:pt x="384208" y="212779"/>
                      </a:cubicBezTo>
                      <a:cubicBezTo>
                        <a:pt x="380470" y="211356"/>
                        <a:pt x="376821" y="209846"/>
                        <a:pt x="373172" y="208423"/>
                      </a:cubicBezTo>
                      <a:cubicBezTo>
                        <a:pt x="372816" y="209934"/>
                        <a:pt x="372549" y="211534"/>
                        <a:pt x="372193" y="213045"/>
                      </a:cubicBezTo>
                      <a:cubicBezTo>
                        <a:pt x="375308" y="215000"/>
                        <a:pt x="378334" y="217045"/>
                        <a:pt x="381627" y="218467"/>
                      </a:cubicBezTo>
                      <a:cubicBezTo>
                        <a:pt x="383051" y="219000"/>
                        <a:pt x="382428" y="221311"/>
                        <a:pt x="381004" y="220689"/>
                      </a:cubicBezTo>
                      <a:cubicBezTo>
                        <a:pt x="377711" y="219356"/>
                        <a:pt x="374685" y="217400"/>
                        <a:pt x="371659" y="215534"/>
                      </a:cubicBezTo>
                      <a:cubicBezTo>
                        <a:pt x="371125" y="218111"/>
                        <a:pt x="370502" y="220689"/>
                        <a:pt x="369879" y="223177"/>
                      </a:cubicBezTo>
                      <a:cubicBezTo>
                        <a:pt x="373439" y="224688"/>
                        <a:pt x="376910" y="226288"/>
                        <a:pt x="380381" y="228066"/>
                      </a:cubicBezTo>
                      <a:cubicBezTo>
                        <a:pt x="381716" y="228688"/>
                        <a:pt x="380559" y="230732"/>
                        <a:pt x="379135" y="230110"/>
                      </a:cubicBezTo>
                      <a:cubicBezTo>
                        <a:pt x="375931" y="228421"/>
                        <a:pt x="372638" y="226910"/>
                        <a:pt x="369345" y="225488"/>
                      </a:cubicBezTo>
                      <a:cubicBezTo>
                        <a:pt x="368989" y="226910"/>
                        <a:pt x="368544" y="228332"/>
                        <a:pt x="368188" y="229666"/>
                      </a:cubicBezTo>
                      <a:cubicBezTo>
                        <a:pt x="370947" y="230910"/>
                        <a:pt x="373706" y="232243"/>
                        <a:pt x="376376" y="233576"/>
                      </a:cubicBezTo>
                      <a:cubicBezTo>
                        <a:pt x="377800" y="234287"/>
                        <a:pt x="376554" y="236331"/>
                        <a:pt x="375219" y="235620"/>
                      </a:cubicBezTo>
                      <a:cubicBezTo>
                        <a:pt x="372727" y="234376"/>
                        <a:pt x="370146" y="233132"/>
                        <a:pt x="367565" y="231976"/>
                      </a:cubicBezTo>
                      <a:cubicBezTo>
                        <a:pt x="367031" y="233932"/>
                        <a:pt x="366497" y="235798"/>
                        <a:pt x="365963" y="237665"/>
                      </a:cubicBezTo>
                      <a:cubicBezTo>
                        <a:pt x="368900" y="239531"/>
                        <a:pt x="372015" y="241042"/>
                        <a:pt x="374863" y="243086"/>
                      </a:cubicBezTo>
                      <a:cubicBezTo>
                        <a:pt x="376020" y="243975"/>
                        <a:pt x="374863" y="246019"/>
                        <a:pt x="373617" y="245130"/>
                      </a:cubicBezTo>
                      <a:cubicBezTo>
                        <a:pt x="370947" y="243175"/>
                        <a:pt x="368010" y="241753"/>
                        <a:pt x="365251" y="240064"/>
                      </a:cubicBezTo>
                      <a:cubicBezTo>
                        <a:pt x="364984" y="240953"/>
                        <a:pt x="364717" y="241753"/>
                        <a:pt x="364450" y="242642"/>
                      </a:cubicBezTo>
                      <a:cubicBezTo>
                        <a:pt x="367565" y="243619"/>
                        <a:pt x="370591" y="245042"/>
                        <a:pt x="373261" y="246997"/>
                      </a:cubicBezTo>
                      <a:cubicBezTo>
                        <a:pt x="374507" y="247886"/>
                        <a:pt x="373261" y="249930"/>
                        <a:pt x="372015" y="249041"/>
                      </a:cubicBezTo>
                      <a:cubicBezTo>
                        <a:pt x="369523" y="247175"/>
                        <a:pt x="366675" y="245841"/>
                        <a:pt x="363738" y="244953"/>
                      </a:cubicBezTo>
                      <a:cubicBezTo>
                        <a:pt x="363115" y="246908"/>
                        <a:pt x="362492" y="248863"/>
                        <a:pt x="361780" y="250730"/>
                      </a:cubicBezTo>
                      <a:cubicBezTo>
                        <a:pt x="364717" y="252152"/>
                        <a:pt x="367565" y="253574"/>
                        <a:pt x="370591" y="254818"/>
                      </a:cubicBezTo>
                      <a:cubicBezTo>
                        <a:pt x="372015" y="255351"/>
                        <a:pt x="371392" y="257662"/>
                        <a:pt x="369968" y="257040"/>
                      </a:cubicBezTo>
                      <a:cubicBezTo>
                        <a:pt x="366942" y="255796"/>
                        <a:pt x="364005" y="254463"/>
                        <a:pt x="361068" y="253041"/>
                      </a:cubicBezTo>
                      <a:cubicBezTo>
                        <a:pt x="360712" y="253929"/>
                        <a:pt x="360445" y="254818"/>
                        <a:pt x="360089" y="255618"/>
                      </a:cubicBezTo>
                      <a:cubicBezTo>
                        <a:pt x="362848" y="257573"/>
                        <a:pt x="365785" y="259262"/>
                        <a:pt x="368455" y="261217"/>
                      </a:cubicBezTo>
                      <a:cubicBezTo>
                        <a:pt x="369701" y="262106"/>
                        <a:pt x="368544" y="264150"/>
                        <a:pt x="367298" y="263262"/>
                      </a:cubicBezTo>
                      <a:cubicBezTo>
                        <a:pt x="364717" y="261395"/>
                        <a:pt x="361958" y="259795"/>
                        <a:pt x="359289" y="257929"/>
                      </a:cubicBezTo>
                      <a:cubicBezTo>
                        <a:pt x="358933" y="258996"/>
                        <a:pt x="358488" y="260062"/>
                        <a:pt x="358132" y="261129"/>
                      </a:cubicBezTo>
                      <a:cubicBezTo>
                        <a:pt x="358488" y="261040"/>
                        <a:pt x="358933" y="261040"/>
                        <a:pt x="359200" y="261395"/>
                      </a:cubicBezTo>
                      <a:cubicBezTo>
                        <a:pt x="361513" y="263617"/>
                        <a:pt x="364094" y="265306"/>
                        <a:pt x="366942" y="266728"/>
                      </a:cubicBezTo>
                      <a:cubicBezTo>
                        <a:pt x="368277" y="267439"/>
                        <a:pt x="367031" y="269483"/>
                        <a:pt x="365696" y="268772"/>
                      </a:cubicBezTo>
                      <a:cubicBezTo>
                        <a:pt x="362670" y="267261"/>
                        <a:pt x="360001" y="265484"/>
                        <a:pt x="357598" y="263084"/>
                      </a:cubicBezTo>
                      <a:cubicBezTo>
                        <a:pt x="357509" y="262995"/>
                        <a:pt x="357509" y="262995"/>
                        <a:pt x="357420" y="262906"/>
                      </a:cubicBezTo>
                      <a:cubicBezTo>
                        <a:pt x="356886" y="264417"/>
                        <a:pt x="356352" y="265839"/>
                        <a:pt x="355818" y="267261"/>
                      </a:cubicBezTo>
                      <a:cubicBezTo>
                        <a:pt x="357954" y="269039"/>
                        <a:pt x="360445" y="270283"/>
                        <a:pt x="362937" y="271527"/>
                      </a:cubicBezTo>
                      <a:cubicBezTo>
                        <a:pt x="364361" y="272150"/>
                        <a:pt x="363115" y="274194"/>
                        <a:pt x="361780" y="273572"/>
                      </a:cubicBezTo>
                      <a:cubicBezTo>
                        <a:pt x="359378" y="272327"/>
                        <a:pt x="356975" y="271172"/>
                        <a:pt x="354928" y="269572"/>
                      </a:cubicBezTo>
                      <a:cubicBezTo>
                        <a:pt x="354483" y="270639"/>
                        <a:pt x="354038" y="271705"/>
                        <a:pt x="353593" y="272772"/>
                      </a:cubicBezTo>
                      <a:cubicBezTo>
                        <a:pt x="356174" y="274727"/>
                        <a:pt x="358755" y="276682"/>
                        <a:pt x="361335" y="278638"/>
                      </a:cubicBezTo>
                      <a:cubicBezTo>
                        <a:pt x="362581" y="279526"/>
                        <a:pt x="361424" y="281571"/>
                        <a:pt x="360178" y="280682"/>
                      </a:cubicBezTo>
                      <a:cubicBezTo>
                        <a:pt x="357687" y="278815"/>
                        <a:pt x="355195" y="276949"/>
                        <a:pt x="352703" y="275083"/>
                      </a:cubicBezTo>
                      <a:cubicBezTo>
                        <a:pt x="352436" y="275705"/>
                        <a:pt x="352169" y="276327"/>
                        <a:pt x="351902" y="276949"/>
                      </a:cubicBezTo>
                      <a:cubicBezTo>
                        <a:pt x="354216" y="278904"/>
                        <a:pt x="356619" y="280771"/>
                        <a:pt x="359022" y="282548"/>
                      </a:cubicBezTo>
                      <a:cubicBezTo>
                        <a:pt x="360178" y="283437"/>
                        <a:pt x="359022" y="285481"/>
                        <a:pt x="357776" y="284593"/>
                      </a:cubicBezTo>
                      <a:cubicBezTo>
                        <a:pt x="355462" y="282904"/>
                        <a:pt x="353148" y="281126"/>
                        <a:pt x="350923" y="279260"/>
                      </a:cubicBezTo>
                      <a:cubicBezTo>
                        <a:pt x="350923" y="279260"/>
                        <a:pt x="350923" y="279349"/>
                        <a:pt x="350923" y="279349"/>
                      </a:cubicBezTo>
                      <a:cubicBezTo>
                        <a:pt x="350478" y="280415"/>
                        <a:pt x="350033" y="281393"/>
                        <a:pt x="349588" y="282460"/>
                      </a:cubicBezTo>
                      <a:cubicBezTo>
                        <a:pt x="351991" y="284593"/>
                        <a:pt x="354661" y="286370"/>
                        <a:pt x="357420" y="288059"/>
                      </a:cubicBezTo>
                      <a:cubicBezTo>
                        <a:pt x="358755" y="288859"/>
                        <a:pt x="357509" y="290903"/>
                        <a:pt x="356174" y="290103"/>
                      </a:cubicBezTo>
                      <a:cubicBezTo>
                        <a:pt x="353504" y="288503"/>
                        <a:pt x="350923" y="286726"/>
                        <a:pt x="348609" y="284770"/>
                      </a:cubicBezTo>
                      <a:cubicBezTo>
                        <a:pt x="348075" y="285926"/>
                        <a:pt x="347541" y="287170"/>
                        <a:pt x="347007" y="288326"/>
                      </a:cubicBezTo>
                      <a:cubicBezTo>
                        <a:pt x="349766" y="290014"/>
                        <a:pt x="352436" y="291703"/>
                        <a:pt x="355017" y="293569"/>
                      </a:cubicBezTo>
                      <a:cubicBezTo>
                        <a:pt x="356263" y="294547"/>
                        <a:pt x="355106" y="296591"/>
                        <a:pt x="353860" y="295614"/>
                      </a:cubicBezTo>
                      <a:cubicBezTo>
                        <a:pt x="351368" y="293836"/>
                        <a:pt x="348698" y="292147"/>
                        <a:pt x="346028" y="290547"/>
                      </a:cubicBezTo>
                      <a:cubicBezTo>
                        <a:pt x="345227" y="292236"/>
                        <a:pt x="344515" y="294014"/>
                        <a:pt x="343714" y="295791"/>
                      </a:cubicBezTo>
                      <a:cubicBezTo>
                        <a:pt x="345939" y="297391"/>
                        <a:pt x="348075" y="299080"/>
                        <a:pt x="350300" y="300680"/>
                      </a:cubicBezTo>
                      <a:cubicBezTo>
                        <a:pt x="351546" y="301657"/>
                        <a:pt x="350300" y="303702"/>
                        <a:pt x="349054" y="302724"/>
                      </a:cubicBezTo>
                      <a:cubicBezTo>
                        <a:pt x="347007" y="301213"/>
                        <a:pt x="344871" y="299613"/>
                        <a:pt x="342735" y="298013"/>
                      </a:cubicBezTo>
                      <a:cubicBezTo>
                        <a:pt x="342112" y="299258"/>
                        <a:pt x="341578" y="300502"/>
                        <a:pt x="341044" y="301746"/>
                      </a:cubicBezTo>
                      <a:cubicBezTo>
                        <a:pt x="342824" y="303168"/>
                        <a:pt x="344515" y="304768"/>
                        <a:pt x="345939" y="306635"/>
                      </a:cubicBezTo>
                      <a:cubicBezTo>
                        <a:pt x="346918" y="307879"/>
                        <a:pt x="344871" y="309034"/>
                        <a:pt x="343892" y="307879"/>
                      </a:cubicBezTo>
                      <a:cubicBezTo>
                        <a:pt x="342735" y="306368"/>
                        <a:pt x="341489" y="305124"/>
                        <a:pt x="339976" y="303968"/>
                      </a:cubicBezTo>
                      <a:cubicBezTo>
                        <a:pt x="339709" y="304501"/>
                        <a:pt x="339442" y="305124"/>
                        <a:pt x="339175" y="305746"/>
                      </a:cubicBezTo>
                      <a:cubicBezTo>
                        <a:pt x="340955" y="307168"/>
                        <a:pt x="342557" y="308768"/>
                        <a:pt x="344248" y="310367"/>
                      </a:cubicBezTo>
                      <a:cubicBezTo>
                        <a:pt x="345316" y="311434"/>
                        <a:pt x="343625" y="313123"/>
                        <a:pt x="342557" y="312056"/>
                      </a:cubicBezTo>
                      <a:cubicBezTo>
                        <a:pt x="341133" y="310634"/>
                        <a:pt x="339709" y="309212"/>
                        <a:pt x="338196" y="307879"/>
                      </a:cubicBezTo>
                      <a:cubicBezTo>
                        <a:pt x="337306" y="309745"/>
                        <a:pt x="336505" y="311523"/>
                        <a:pt x="335615" y="313389"/>
                      </a:cubicBezTo>
                      <a:cubicBezTo>
                        <a:pt x="337840" y="314811"/>
                        <a:pt x="339887" y="316411"/>
                        <a:pt x="341845" y="318278"/>
                      </a:cubicBezTo>
                      <a:cubicBezTo>
                        <a:pt x="342913" y="319344"/>
                        <a:pt x="341222" y="321033"/>
                        <a:pt x="340154" y="319966"/>
                      </a:cubicBezTo>
                      <a:cubicBezTo>
                        <a:pt x="338463" y="318278"/>
                        <a:pt x="336505" y="316856"/>
                        <a:pt x="334547" y="315522"/>
                      </a:cubicBezTo>
                      <a:cubicBezTo>
                        <a:pt x="334013" y="316589"/>
                        <a:pt x="333568" y="317656"/>
                        <a:pt x="333034" y="318722"/>
                      </a:cubicBezTo>
                      <a:cubicBezTo>
                        <a:pt x="334725" y="320233"/>
                        <a:pt x="336594" y="321566"/>
                        <a:pt x="338463" y="322810"/>
                      </a:cubicBezTo>
                      <a:cubicBezTo>
                        <a:pt x="339709" y="323699"/>
                        <a:pt x="338463" y="325743"/>
                        <a:pt x="337217" y="324855"/>
                      </a:cubicBezTo>
                      <a:cubicBezTo>
                        <a:pt x="335437" y="323699"/>
                        <a:pt x="333657" y="322366"/>
                        <a:pt x="331966" y="320944"/>
                      </a:cubicBezTo>
                      <a:cubicBezTo>
                        <a:pt x="331343" y="322277"/>
                        <a:pt x="330720" y="323610"/>
                        <a:pt x="330008" y="324855"/>
                      </a:cubicBezTo>
                      <a:cubicBezTo>
                        <a:pt x="331966" y="326632"/>
                        <a:pt x="333924" y="328321"/>
                        <a:pt x="336060" y="329921"/>
                      </a:cubicBezTo>
                      <a:cubicBezTo>
                        <a:pt x="337217" y="330898"/>
                        <a:pt x="336060" y="332943"/>
                        <a:pt x="334814" y="331965"/>
                      </a:cubicBezTo>
                      <a:cubicBezTo>
                        <a:pt x="332767" y="330454"/>
                        <a:pt x="330898" y="328676"/>
                        <a:pt x="328940" y="327077"/>
                      </a:cubicBezTo>
                      <a:cubicBezTo>
                        <a:pt x="328406" y="328054"/>
                        <a:pt x="327872" y="329121"/>
                        <a:pt x="327338" y="330187"/>
                      </a:cubicBezTo>
                      <a:cubicBezTo>
                        <a:pt x="328940" y="331432"/>
                        <a:pt x="330453" y="332765"/>
                        <a:pt x="332144" y="333920"/>
                      </a:cubicBezTo>
                      <a:cubicBezTo>
                        <a:pt x="333390" y="334720"/>
                        <a:pt x="332144" y="336853"/>
                        <a:pt x="330898" y="335965"/>
                      </a:cubicBezTo>
                      <a:cubicBezTo>
                        <a:pt x="329296" y="334809"/>
                        <a:pt x="327783" y="333565"/>
                        <a:pt x="326270" y="332320"/>
                      </a:cubicBezTo>
                      <a:cubicBezTo>
                        <a:pt x="325558" y="333654"/>
                        <a:pt x="324846" y="335076"/>
                        <a:pt x="324045" y="336409"/>
                      </a:cubicBezTo>
                      <a:cubicBezTo>
                        <a:pt x="325914" y="338364"/>
                        <a:pt x="328050" y="340142"/>
                        <a:pt x="330008" y="342008"/>
                      </a:cubicBezTo>
                      <a:cubicBezTo>
                        <a:pt x="331076" y="343075"/>
                        <a:pt x="329385" y="344764"/>
                        <a:pt x="328317" y="343697"/>
                      </a:cubicBezTo>
                      <a:cubicBezTo>
                        <a:pt x="326537" y="341919"/>
                        <a:pt x="324668" y="340320"/>
                        <a:pt x="322977" y="338542"/>
                      </a:cubicBezTo>
                      <a:cubicBezTo>
                        <a:pt x="322443" y="339431"/>
                        <a:pt x="321998" y="340320"/>
                        <a:pt x="321553" y="341208"/>
                      </a:cubicBezTo>
                      <a:cubicBezTo>
                        <a:pt x="322888" y="342542"/>
                        <a:pt x="324223" y="343786"/>
                        <a:pt x="325736" y="344941"/>
                      </a:cubicBezTo>
                      <a:cubicBezTo>
                        <a:pt x="326982" y="345919"/>
                        <a:pt x="325825" y="347963"/>
                        <a:pt x="324579" y="346986"/>
                      </a:cubicBezTo>
                      <a:cubicBezTo>
                        <a:pt x="323066" y="345919"/>
                        <a:pt x="321642" y="344675"/>
                        <a:pt x="320396" y="343341"/>
                      </a:cubicBezTo>
                      <a:cubicBezTo>
                        <a:pt x="319862" y="344319"/>
                        <a:pt x="319328" y="345297"/>
                        <a:pt x="318794" y="346274"/>
                      </a:cubicBezTo>
                      <a:cubicBezTo>
                        <a:pt x="320129" y="348141"/>
                        <a:pt x="321642" y="349918"/>
                        <a:pt x="323066" y="351696"/>
                      </a:cubicBezTo>
                      <a:cubicBezTo>
                        <a:pt x="323956" y="352940"/>
                        <a:pt x="321909" y="354096"/>
                        <a:pt x="321019" y="352940"/>
                      </a:cubicBezTo>
                      <a:cubicBezTo>
                        <a:pt x="319862" y="351429"/>
                        <a:pt x="318616" y="350007"/>
                        <a:pt x="317548" y="348496"/>
                      </a:cubicBezTo>
                      <a:cubicBezTo>
                        <a:pt x="316570" y="350185"/>
                        <a:pt x="315680" y="351785"/>
                        <a:pt x="314790" y="353385"/>
                      </a:cubicBezTo>
                      <a:cubicBezTo>
                        <a:pt x="316659" y="354985"/>
                        <a:pt x="318349" y="356851"/>
                        <a:pt x="319862" y="358806"/>
                      </a:cubicBezTo>
                      <a:cubicBezTo>
                        <a:pt x="320752" y="360051"/>
                        <a:pt x="318705" y="361206"/>
                        <a:pt x="317815" y="360051"/>
                      </a:cubicBezTo>
                      <a:cubicBezTo>
                        <a:pt x="316570" y="358362"/>
                        <a:pt x="315146" y="356762"/>
                        <a:pt x="313544" y="355518"/>
                      </a:cubicBezTo>
                      <a:cubicBezTo>
                        <a:pt x="312832" y="356673"/>
                        <a:pt x="312209" y="357829"/>
                        <a:pt x="311497" y="358984"/>
                      </a:cubicBezTo>
                      <a:cubicBezTo>
                        <a:pt x="313188" y="361028"/>
                        <a:pt x="314968" y="363073"/>
                        <a:pt x="317104" y="364672"/>
                      </a:cubicBezTo>
                      <a:cubicBezTo>
                        <a:pt x="318260" y="365650"/>
                        <a:pt x="317104" y="367694"/>
                        <a:pt x="315858" y="366805"/>
                      </a:cubicBezTo>
                      <a:cubicBezTo>
                        <a:pt x="313722" y="365117"/>
                        <a:pt x="311942" y="363161"/>
                        <a:pt x="310251" y="361117"/>
                      </a:cubicBezTo>
                      <a:cubicBezTo>
                        <a:pt x="309806" y="361828"/>
                        <a:pt x="309450" y="362450"/>
                        <a:pt x="309005" y="363161"/>
                      </a:cubicBezTo>
                      <a:cubicBezTo>
                        <a:pt x="310696" y="365028"/>
                        <a:pt x="312387" y="367072"/>
                        <a:pt x="314167" y="368850"/>
                      </a:cubicBezTo>
                      <a:cubicBezTo>
                        <a:pt x="315235" y="369916"/>
                        <a:pt x="313544" y="371605"/>
                        <a:pt x="312476" y="370538"/>
                      </a:cubicBezTo>
                      <a:cubicBezTo>
                        <a:pt x="310785" y="368850"/>
                        <a:pt x="309272" y="366983"/>
                        <a:pt x="307759" y="365206"/>
                      </a:cubicBezTo>
                      <a:cubicBezTo>
                        <a:pt x="307403" y="365828"/>
                        <a:pt x="306958" y="366450"/>
                        <a:pt x="306602" y="367072"/>
                      </a:cubicBezTo>
                      <a:cubicBezTo>
                        <a:pt x="308293" y="368939"/>
                        <a:pt x="309806" y="370983"/>
                        <a:pt x="311141" y="373027"/>
                      </a:cubicBezTo>
                      <a:cubicBezTo>
                        <a:pt x="312031" y="374271"/>
                        <a:pt x="309984" y="375516"/>
                        <a:pt x="309094" y="374271"/>
                      </a:cubicBezTo>
                      <a:cubicBezTo>
                        <a:pt x="307937" y="372494"/>
                        <a:pt x="306691" y="370805"/>
                        <a:pt x="305267" y="369116"/>
                      </a:cubicBezTo>
                      <a:cubicBezTo>
                        <a:pt x="304911" y="369738"/>
                        <a:pt x="304555" y="370272"/>
                        <a:pt x="304199" y="370894"/>
                      </a:cubicBezTo>
                      <a:cubicBezTo>
                        <a:pt x="305890" y="372760"/>
                        <a:pt x="307403" y="374893"/>
                        <a:pt x="308827" y="377027"/>
                      </a:cubicBezTo>
                      <a:cubicBezTo>
                        <a:pt x="309628" y="378271"/>
                        <a:pt x="307581" y="379426"/>
                        <a:pt x="306780" y="378182"/>
                      </a:cubicBezTo>
                      <a:cubicBezTo>
                        <a:pt x="305534" y="376316"/>
                        <a:pt x="304288" y="374538"/>
                        <a:pt x="302864" y="372938"/>
                      </a:cubicBezTo>
                      <a:cubicBezTo>
                        <a:pt x="302419" y="373649"/>
                        <a:pt x="301885" y="374360"/>
                        <a:pt x="301440" y="375071"/>
                      </a:cubicBezTo>
                      <a:cubicBezTo>
                        <a:pt x="303220" y="377293"/>
                        <a:pt x="305000" y="379426"/>
                        <a:pt x="307047" y="381470"/>
                      </a:cubicBezTo>
                      <a:cubicBezTo>
                        <a:pt x="308115" y="382626"/>
                        <a:pt x="306424" y="384226"/>
                        <a:pt x="305356" y="383159"/>
                      </a:cubicBezTo>
                      <a:cubicBezTo>
                        <a:pt x="303487" y="381293"/>
                        <a:pt x="301707" y="379248"/>
                        <a:pt x="300105" y="377115"/>
                      </a:cubicBezTo>
                      <a:cubicBezTo>
                        <a:pt x="299571" y="377826"/>
                        <a:pt x="299037" y="378537"/>
                        <a:pt x="298592" y="379248"/>
                      </a:cubicBezTo>
                      <a:cubicBezTo>
                        <a:pt x="299838" y="381470"/>
                        <a:pt x="301262" y="383604"/>
                        <a:pt x="303042" y="385470"/>
                      </a:cubicBezTo>
                      <a:cubicBezTo>
                        <a:pt x="304110" y="386537"/>
                        <a:pt x="302419" y="388225"/>
                        <a:pt x="301351" y="387159"/>
                      </a:cubicBezTo>
                      <a:cubicBezTo>
                        <a:pt x="299749" y="385381"/>
                        <a:pt x="298325" y="383426"/>
                        <a:pt x="297079" y="381293"/>
                      </a:cubicBezTo>
                      <a:cubicBezTo>
                        <a:pt x="296100" y="382626"/>
                        <a:pt x="295121" y="383870"/>
                        <a:pt x="294142" y="385114"/>
                      </a:cubicBezTo>
                      <a:cubicBezTo>
                        <a:pt x="295922" y="387692"/>
                        <a:pt x="297702" y="390181"/>
                        <a:pt x="299304" y="392758"/>
                      </a:cubicBezTo>
                      <a:cubicBezTo>
                        <a:pt x="300105" y="394091"/>
                        <a:pt x="298058" y="395336"/>
                        <a:pt x="297257" y="394002"/>
                      </a:cubicBezTo>
                      <a:cubicBezTo>
                        <a:pt x="295833" y="391603"/>
                        <a:pt x="294231" y="389381"/>
                        <a:pt x="292629" y="387070"/>
                      </a:cubicBezTo>
                      <a:cubicBezTo>
                        <a:pt x="290582" y="389558"/>
                        <a:pt x="288535" y="392047"/>
                        <a:pt x="286399" y="394447"/>
                      </a:cubicBezTo>
                      <a:cubicBezTo>
                        <a:pt x="287823" y="396758"/>
                        <a:pt x="289336" y="399068"/>
                        <a:pt x="290582" y="401468"/>
                      </a:cubicBezTo>
                      <a:cubicBezTo>
                        <a:pt x="291294" y="402801"/>
                        <a:pt x="289247" y="404046"/>
                        <a:pt x="288535" y="402712"/>
                      </a:cubicBezTo>
                      <a:cubicBezTo>
                        <a:pt x="287378" y="400491"/>
                        <a:pt x="286043" y="398446"/>
                        <a:pt x="284797" y="396313"/>
                      </a:cubicBezTo>
                      <a:cubicBezTo>
                        <a:pt x="283729" y="397469"/>
                        <a:pt x="282750" y="398624"/>
                        <a:pt x="281682" y="399780"/>
                      </a:cubicBezTo>
                      <a:cubicBezTo>
                        <a:pt x="283284" y="401646"/>
                        <a:pt x="284797" y="403512"/>
                        <a:pt x="286488" y="405201"/>
                      </a:cubicBezTo>
                      <a:cubicBezTo>
                        <a:pt x="287556" y="406268"/>
                        <a:pt x="285865" y="407956"/>
                        <a:pt x="284797" y="406890"/>
                      </a:cubicBezTo>
                      <a:cubicBezTo>
                        <a:pt x="283106" y="405201"/>
                        <a:pt x="281682" y="403335"/>
                        <a:pt x="280080" y="401557"/>
                      </a:cubicBezTo>
                      <a:cubicBezTo>
                        <a:pt x="279724" y="402090"/>
                        <a:pt x="279279" y="402535"/>
                        <a:pt x="278834" y="402979"/>
                      </a:cubicBezTo>
                      <a:cubicBezTo>
                        <a:pt x="280614" y="406001"/>
                        <a:pt x="282661" y="408756"/>
                        <a:pt x="284886" y="411512"/>
                      </a:cubicBezTo>
                      <a:cubicBezTo>
                        <a:pt x="285776" y="412667"/>
                        <a:pt x="284174" y="414356"/>
                        <a:pt x="283195" y="413200"/>
                      </a:cubicBezTo>
                      <a:cubicBezTo>
                        <a:pt x="281059" y="410445"/>
                        <a:pt x="279012" y="407779"/>
                        <a:pt x="277232" y="404846"/>
                      </a:cubicBezTo>
                      <a:cubicBezTo>
                        <a:pt x="276253" y="405912"/>
                        <a:pt x="275274" y="406979"/>
                        <a:pt x="274295" y="408045"/>
                      </a:cubicBezTo>
                      <a:cubicBezTo>
                        <a:pt x="275630" y="410178"/>
                        <a:pt x="277321" y="412045"/>
                        <a:pt x="278745" y="414089"/>
                      </a:cubicBezTo>
                      <a:cubicBezTo>
                        <a:pt x="279546" y="415422"/>
                        <a:pt x="277499" y="416578"/>
                        <a:pt x="276698" y="415333"/>
                      </a:cubicBezTo>
                      <a:cubicBezTo>
                        <a:pt x="275363" y="413467"/>
                        <a:pt x="273939" y="411778"/>
                        <a:pt x="272694" y="409912"/>
                      </a:cubicBezTo>
                      <a:cubicBezTo>
                        <a:pt x="271893" y="410889"/>
                        <a:pt x="271003" y="411778"/>
                        <a:pt x="270202" y="412667"/>
                      </a:cubicBezTo>
                      <a:cubicBezTo>
                        <a:pt x="271893" y="415422"/>
                        <a:pt x="273939" y="417911"/>
                        <a:pt x="276164" y="420222"/>
                      </a:cubicBezTo>
                      <a:cubicBezTo>
                        <a:pt x="277232" y="421288"/>
                        <a:pt x="275541" y="422977"/>
                        <a:pt x="274473" y="421910"/>
                      </a:cubicBezTo>
                      <a:cubicBezTo>
                        <a:pt x="272249" y="419688"/>
                        <a:pt x="270291" y="417289"/>
                        <a:pt x="268600" y="414622"/>
                      </a:cubicBezTo>
                      <a:cubicBezTo>
                        <a:pt x="267888" y="415422"/>
                        <a:pt x="267265" y="416222"/>
                        <a:pt x="266553" y="417022"/>
                      </a:cubicBezTo>
                      <a:cubicBezTo>
                        <a:pt x="268511" y="420310"/>
                        <a:pt x="270647" y="423510"/>
                        <a:pt x="272960" y="426532"/>
                      </a:cubicBezTo>
                      <a:cubicBezTo>
                        <a:pt x="273939" y="427687"/>
                        <a:pt x="272249" y="429376"/>
                        <a:pt x="271359" y="428221"/>
                      </a:cubicBezTo>
                      <a:cubicBezTo>
                        <a:pt x="268956" y="425288"/>
                        <a:pt x="266909" y="422177"/>
                        <a:pt x="264951" y="418977"/>
                      </a:cubicBezTo>
                      <a:cubicBezTo>
                        <a:pt x="263972" y="420133"/>
                        <a:pt x="262993" y="421377"/>
                        <a:pt x="262103" y="422621"/>
                      </a:cubicBezTo>
                      <a:cubicBezTo>
                        <a:pt x="263171" y="425110"/>
                        <a:pt x="264417" y="427599"/>
                        <a:pt x="266108" y="429909"/>
                      </a:cubicBezTo>
                      <a:cubicBezTo>
                        <a:pt x="266998" y="431154"/>
                        <a:pt x="264862" y="432309"/>
                        <a:pt x="263972" y="431154"/>
                      </a:cubicBezTo>
                      <a:cubicBezTo>
                        <a:pt x="262548" y="429110"/>
                        <a:pt x="261480" y="426976"/>
                        <a:pt x="260412" y="424754"/>
                      </a:cubicBezTo>
                      <a:cubicBezTo>
                        <a:pt x="259700" y="425643"/>
                        <a:pt x="259077" y="426621"/>
                        <a:pt x="258365" y="427510"/>
                      </a:cubicBezTo>
                      <a:cubicBezTo>
                        <a:pt x="260145" y="430709"/>
                        <a:pt x="261836" y="433909"/>
                        <a:pt x="263705" y="437020"/>
                      </a:cubicBezTo>
                      <a:cubicBezTo>
                        <a:pt x="264506" y="438353"/>
                        <a:pt x="262459" y="439508"/>
                        <a:pt x="261658" y="438264"/>
                      </a:cubicBezTo>
                      <a:cubicBezTo>
                        <a:pt x="259967" y="435420"/>
                        <a:pt x="258454" y="432576"/>
                        <a:pt x="256852" y="429732"/>
                      </a:cubicBezTo>
                      <a:cubicBezTo>
                        <a:pt x="256229" y="430620"/>
                        <a:pt x="255517" y="431598"/>
                        <a:pt x="254983" y="432576"/>
                      </a:cubicBezTo>
                      <a:cubicBezTo>
                        <a:pt x="256674" y="435331"/>
                        <a:pt x="258365" y="438175"/>
                        <a:pt x="260323" y="440753"/>
                      </a:cubicBezTo>
                      <a:cubicBezTo>
                        <a:pt x="261302" y="441908"/>
                        <a:pt x="259611" y="443597"/>
                        <a:pt x="258632" y="442441"/>
                      </a:cubicBezTo>
                      <a:cubicBezTo>
                        <a:pt x="256763" y="440042"/>
                        <a:pt x="255161" y="437375"/>
                        <a:pt x="253559" y="434798"/>
                      </a:cubicBezTo>
                      <a:cubicBezTo>
                        <a:pt x="252847" y="435953"/>
                        <a:pt x="252135" y="437197"/>
                        <a:pt x="251423" y="438442"/>
                      </a:cubicBezTo>
                      <a:cubicBezTo>
                        <a:pt x="252491" y="440930"/>
                        <a:pt x="253648" y="443330"/>
                        <a:pt x="254983" y="445730"/>
                      </a:cubicBezTo>
                      <a:cubicBezTo>
                        <a:pt x="255784" y="447063"/>
                        <a:pt x="253737" y="448218"/>
                        <a:pt x="252936" y="446885"/>
                      </a:cubicBezTo>
                      <a:cubicBezTo>
                        <a:pt x="251868" y="445019"/>
                        <a:pt x="250889" y="443063"/>
                        <a:pt x="249999" y="441108"/>
                      </a:cubicBezTo>
                      <a:cubicBezTo>
                        <a:pt x="249376" y="442264"/>
                        <a:pt x="248842" y="443508"/>
                        <a:pt x="248308" y="444663"/>
                      </a:cubicBezTo>
                      <a:cubicBezTo>
                        <a:pt x="249287" y="446708"/>
                        <a:pt x="250444" y="448574"/>
                        <a:pt x="251868" y="450440"/>
                      </a:cubicBezTo>
                      <a:cubicBezTo>
                        <a:pt x="252758" y="451685"/>
                        <a:pt x="250711" y="452840"/>
                        <a:pt x="249732" y="451685"/>
                      </a:cubicBezTo>
                      <a:cubicBezTo>
                        <a:pt x="248753" y="450352"/>
                        <a:pt x="247863" y="448929"/>
                        <a:pt x="247062" y="447507"/>
                      </a:cubicBezTo>
                      <a:cubicBezTo>
                        <a:pt x="246795" y="448218"/>
                        <a:pt x="246528" y="448841"/>
                        <a:pt x="246261" y="449552"/>
                      </a:cubicBezTo>
                      <a:cubicBezTo>
                        <a:pt x="244125" y="455240"/>
                        <a:pt x="234958" y="452751"/>
                        <a:pt x="237094" y="447063"/>
                      </a:cubicBezTo>
                      <a:cubicBezTo>
                        <a:pt x="244570" y="427154"/>
                        <a:pt x="258632" y="411600"/>
                        <a:pt x="272605" y="396047"/>
                      </a:cubicBezTo>
                      <a:cubicBezTo>
                        <a:pt x="288357" y="378449"/>
                        <a:pt x="300639" y="359429"/>
                        <a:pt x="311853" y="338720"/>
                      </a:cubicBezTo>
                      <a:cubicBezTo>
                        <a:pt x="345494" y="277038"/>
                        <a:pt x="378067" y="205046"/>
                        <a:pt x="365696" y="133054"/>
                      </a:cubicBezTo>
                      <a:cubicBezTo>
                        <a:pt x="357954" y="88526"/>
                        <a:pt x="324668" y="30933"/>
                        <a:pt x="273672" y="31821"/>
                      </a:cubicBezTo>
                      <a:cubicBezTo>
                        <a:pt x="274562" y="33243"/>
                        <a:pt x="275452" y="34665"/>
                        <a:pt x="276342" y="36176"/>
                      </a:cubicBezTo>
                      <a:cubicBezTo>
                        <a:pt x="276965" y="35732"/>
                        <a:pt x="277677" y="35376"/>
                        <a:pt x="278389" y="35110"/>
                      </a:cubicBezTo>
                      <a:cubicBezTo>
                        <a:pt x="279813" y="34577"/>
                        <a:pt x="280436" y="36887"/>
                        <a:pt x="279012" y="37421"/>
                      </a:cubicBezTo>
                      <a:cubicBezTo>
                        <a:pt x="278478" y="37598"/>
                        <a:pt x="277944" y="37865"/>
                        <a:pt x="277499" y="38132"/>
                      </a:cubicBezTo>
                      <a:cubicBezTo>
                        <a:pt x="278389" y="39820"/>
                        <a:pt x="279279" y="41420"/>
                        <a:pt x="280169" y="43109"/>
                      </a:cubicBezTo>
                      <a:cubicBezTo>
                        <a:pt x="281148" y="42398"/>
                        <a:pt x="282127" y="41509"/>
                        <a:pt x="283106" y="40620"/>
                      </a:cubicBezTo>
                      <a:cubicBezTo>
                        <a:pt x="284174" y="39554"/>
                        <a:pt x="285865" y="41242"/>
                        <a:pt x="284797" y="42309"/>
                      </a:cubicBezTo>
                      <a:cubicBezTo>
                        <a:pt x="283640" y="43376"/>
                        <a:pt x="282483" y="44353"/>
                        <a:pt x="281237" y="45242"/>
                      </a:cubicBezTo>
                      <a:cubicBezTo>
                        <a:pt x="281771" y="46486"/>
                        <a:pt x="282305" y="47731"/>
                        <a:pt x="282839" y="48886"/>
                      </a:cubicBezTo>
                      <a:cubicBezTo>
                        <a:pt x="284085" y="48175"/>
                        <a:pt x="285242" y="47375"/>
                        <a:pt x="286221" y="46397"/>
                      </a:cubicBezTo>
                      <a:cubicBezTo>
                        <a:pt x="287378" y="45331"/>
                        <a:pt x="288980" y="47020"/>
                        <a:pt x="287912" y="48086"/>
                      </a:cubicBezTo>
                      <a:cubicBezTo>
                        <a:pt x="286666" y="49242"/>
                        <a:pt x="285242" y="50219"/>
                        <a:pt x="283818" y="51108"/>
                      </a:cubicBezTo>
                      <a:cubicBezTo>
                        <a:pt x="284174" y="51997"/>
                        <a:pt x="284530" y="52797"/>
                        <a:pt x="284886" y="53686"/>
                      </a:cubicBezTo>
                      <a:cubicBezTo>
                        <a:pt x="286488" y="52352"/>
                        <a:pt x="287912" y="50930"/>
                        <a:pt x="289336" y="49508"/>
                      </a:cubicBezTo>
                      <a:cubicBezTo>
                        <a:pt x="290493" y="48442"/>
                        <a:pt x="292095" y="50130"/>
                        <a:pt x="291027" y="51197"/>
                      </a:cubicBezTo>
                      <a:cubicBezTo>
                        <a:pt x="289336" y="52886"/>
                        <a:pt x="287645" y="54485"/>
                        <a:pt x="285776" y="55996"/>
                      </a:cubicBezTo>
                      <a:cubicBezTo>
                        <a:pt x="286132" y="56885"/>
                        <a:pt x="286488" y="57774"/>
                        <a:pt x="286755" y="58663"/>
                      </a:cubicBezTo>
                      <a:cubicBezTo>
                        <a:pt x="287645" y="57863"/>
                        <a:pt x="288535" y="57152"/>
                        <a:pt x="289336" y="56352"/>
                      </a:cubicBezTo>
                      <a:cubicBezTo>
                        <a:pt x="290493" y="55285"/>
                        <a:pt x="292184" y="56885"/>
                        <a:pt x="291027" y="58041"/>
                      </a:cubicBezTo>
                      <a:cubicBezTo>
                        <a:pt x="289959" y="59107"/>
                        <a:pt x="288802" y="59996"/>
                        <a:pt x="287645" y="61062"/>
                      </a:cubicBezTo>
                      <a:cubicBezTo>
                        <a:pt x="287912" y="61773"/>
                        <a:pt x="288179" y="62573"/>
                        <a:pt x="288446" y="63373"/>
                      </a:cubicBezTo>
                      <a:cubicBezTo>
                        <a:pt x="289514" y="62485"/>
                        <a:pt x="290493" y="61507"/>
                        <a:pt x="291472" y="60529"/>
                      </a:cubicBezTo>
                      <a:cubicBezTo>
                        <a:pt x="292540" y="59463"/>
                        <a:pt x="294231" y="61062"/>
                        <a:pt x="293163" y="62218"/>
                      </a:cubicBezTo>
                      <a:cubicBezTo>
                        <a:pt x="291917" y="63462"/>
                        <a:pt x="290582" y="64706"/>
                        <a:pt x="289247" y="65773"/>
                      </a:cubicBezTo>
                      <a:cubicBezTo>
                        <a:pt x="289514" y="66751"/>
                        <a:pt x="289870" y="67728"/>
                        <a:pt x="290137" y="68706"/>
                      </a:cubicBezTo>
                      <a:cubicBezTo>
                        <a:pt x="291383" y="67906"/>
                        <a:pt x="292718" y="67373"/>
                        <a:pt x="294053" y="67017"/>
                      </a:cubicBezTo>
                      <a:cubicBezTo>
                        <a:pt x="295566" y="66573"/>
                        <a:pt x="296189" y="68884"/>
                        <a:pt x="294765" y="69328"/>
                      </a:cubicBezTo>
                      <a:cubicBezTo>
                        <a:pt x="293341" y="69684"/>
                        <a:pt x="292006" y="70217"/>
                        <a:pt x="290849" y="71017"/>
                      </a:cubicBezTo>
                      <a:cubicBezTo>
                        <a:pt x="291027" y="71906"/>
                        <a:pt x="291294" y="72706"/>
                        <a:pt x="291561" y="73505"/>
                      </a:cubicBezTo>
                      <a:cubicBezTo>
                        <a:pt x="292629" y="72706"/>
                        <a:pt x="293608" y="71906"/>
                        <a:pt x="294587" y="70928"/>
                      </a:cubicBezTo>
                      <a:cubicBezTo>
                        <a:pt x="295744" y="69861"/>
                        <a:pt x="297435" y="71550"/>
                        <a:pt x="296278" y="72617"/>
                      </a:cubicBezTo>
                      <a:cubicBezTo>
                        <a:pt x="295032" y="73861"/>
                        <a:pt x="293608" y="74928"/>
                        <a:pt x="292184" y="75994"/>
                      </a:cubicBezTo>
                      <a:cubicBezTo>
                        <a:pt x="292718" y="77949"/>
                        <a:pt x="293163" y="79816"/>
                        <a:pt x="293608" y="81771"/>
                      </a:cubicBezTo>
                      <a:cubicBezTo>
                        <a:pt x="294676" y="80882"/>
                        <a:pt x="295833" y="79994"/>
                        <a:pt x="296990" y="79194"/>
                      </a:cubicBezTo>
                      <a:cubicBezTo>
                        <a:pt x="298147" y="78216"/>
                        <a:pt x="299393" y="80260"/>
                        <a:pt x="298147" y="81238"/>
                      </a:cubicBezTo>
                      <a:cubicBezTo>
                        <a:pt x="296812" y="82216"/>
                        <a:pt x="295477" y="83282"/>
                        <a:pt x="294142" y="84349"/>
                      </a:cubicBezTo>
                      <a:cubicBezTo>
                        <a:pt x="294231" y="84882"/>
                        <a:pt x="294320" y="85504"/>
                        <a:pt x="294498" y="86037"/>
                      </a:cubicBezTo>
                      <a:cubicBezTo>
                        <a:pt x="295655" y="85149"/>
                        <a:pt x="296812" y="84260"/>
                        <a:pt x="297969" y="83371"/>
                      </a:cubicBezTo>
                      <a:cubicBezTo>
                        <a:pt x="299215" y="82393"/>
                        <a:pt x="300372" y="84438"/>
                        <a:pt x="299215" y="85415"/>
                      </a:cubicBezTo>
                      <a:cubicBezTo>
                        <a:pt x="297791" y="86482"/>
                        <a:pt x="296367" y="87548"/>
                        <a:pt x="294943" y="88437"/>
                      </a:cubicBezTo>
                      <a:cubicBezTo>
                        <a:pt x="295121" y="89326"/>
                        <a:pt x="295299" y="90126"/>
                        <a:pt x="295388" y="90926"/>
                      </a:cubicBezTo>
                      <a:lnTo>
                        <a:pt x="300105" y="88526"/>
                      </a:lnTo>
                      <a:cubicBezTo>
                        <a:pt x="301440" y="87904"/>
                        <a:pt x="302686" y="89948"/>
                        <a:pt x="301262" y="90570"/>
                      </a:cubicBezTo>
                      <a:cubicBezTo>
                        <a:pt x="299482" y="91548"/>
                        <a:pt x="297613" y="92437"/>
                        <a:pt x="295833" y="93325"/>
                      </a:cubicBezTo>
                      <a:cubicBezTo>
                        <a:pt x="296011" y="94748"/>
                        <a:pt x="296189" y="96081"/>
                        <a:pt x="296456" y="97414"/>
                      </a:cubicBezTo>
                      <a:cubicBezTo>
                        <a:pt x="297702" y="96436"/>
                        <a:pt x="299037" y="95547"/>
                        <a:pt x="300639" y="94836"/>
                      </a:cubicBezTo>
                      <a:cubicBezTo>
                        <a:pt x="301974" y="94214"/>
                        <a:pt x="303220" y="96258"/>
                        <a:pt x="301796" y="96881"/>
                      </a:cubicBezTo>
                      <a:cubicBezTo>
                        <a:pt x="299927" y="97769"/>
                        <a:pt x="298325" y="98925"/>
                        <a:pt x="296812" y="100258"/>
                      </a:cubicBezTo>
                      <a:cubicBezTo>
                        <a:pt x="297079" y="102747"/>
                        <a:pt x="297346" y="105324"/>
                        <a:pt x="297613" y="107902"/>
                      </a:cubicBezTo>
                      <a:cubicBezTo>
                        <a:pt x="298414" y="107279"/>
                        <a:pt x="299126" y="106746"/>
                        <a:pt x="299838" y="106035"/>
                      </a:cubicBezTo>
                      <a:cubicBezTo>
                        <a:pt x="300995" y="104969"/>
                        <a:pt x="302597" y="106657"/>
                        <a:pt x="301529" y="107724"/>
                      </a:cubicBezTo>
                      <a:cubicBezTo>
                        <a:pt x="300372" y="108790"/>
                        <a:pt x="299126" y="109768"/>
                        <a:pt x="297791" y="110657"/>
                      </a:cubicBezTo>
                      <a:cubicBezTo>
                        <a:pt x="297969" y="112790"/>
                        <a:pt x="298147" y="114923"/>
                        <a:pt x="298236" y="117056"/>
                      </a:cubicBezTo>
                      <a:cubicBezTo>
                        <a:pt x="299571" y="116345"/>
                        <a:pt x="300906" y="115634"/>
                        <a:pt x="302152" y="114745"/>
                      </a:cubicBezTo>
                      <a:cubicBezTo>
                        <a:pt x="303398" y="113856"/>
                        <a:pt x="304644" y="115901"/>
                        <a:pt x="303398" y="116789"/>
                      </a:cubicBezTo>
                      <a:cubicBezTo>
                        <a:pt x="301796" y="117945"/>
                        <a:pt x="300016" y="118834"/>
                        <a:pt x="298325" y="119722"/>
                      </a:cubicBezTo>
                      <a:cubicBezTo>
                        <a:pt x="298414" y="122211"/>
                        <a:pt x="298503" y="124789"/>
                        <a:pt x="298503" y="127277"/>
                      </a:cubicBezTo>
                      <a:cubicBezTo>
                        <a:pt x="299571" y="126922"/>
                        <a:pt x="300639" y="126388"/>
                        <a:pt x="301707" y="125677"/>
                      </a:cubicBezTo>
                      <a:cubicBezTo>
                        <a:pt x="302953" y="124789"/>
                        <a:pt x="304110" y="126922"/>
                        <a:pt x="302864" y="127722"/>
                      </a:cubicBezTo>
                      <a:cubicBezTo>
                        <a:pt x="301529" y="128699"/>
                        <a:pt x="300016" y="129321"/>
                        <a:pt x="298414" y="129766"/>
                      </a:cubicBezTo>
                      <a:cubicBezTo>
                        <a:pt x="298414" y="131543"/>
                        <a:pt x="298414" y="133410"/>
                        <a:pt x="298325" y="135187"/>
                      </a:cubicBezTo>
                      <a:cubicBezTo>
                        <a:pt x="299749" y="134743"/>
                        <a:pt x="301084" y="134299"/>
                        <a:pt x="302508" y="133943"/>
                      </a:cubicBezTo>
                      <a:cubicBezTo>
                        <a:pt x="303932" y="133676"/>
                        <a:pt x="304644" y="135898"/>
                        <a:pt x="303131" y="136254"/>
                      </a:cubicBezTo>
                      <a:cubicBezTo>
                        <a:pt x="301440" y="136609"/>
                        <a:pt x="299838" y="137232"/>
                        <a:pt x="298236" y="137765"/>
                      </a:cubicBezTo>
                      <a:cubicBezTo>
                        <a:pt x="298147" y="139987"/>
                        <a:pt x="298058" y="142209"/>
                        <a:pt x="297969" y="144431"/>
                      </a:cubicBezTo>
                      <a:cubicBezTo>
                        <a:pt x="299215" y="143897"/>
                        <a:pt x="300461" y="143275"/>
                        <a:pt x="301707" y="142475"/>
                      </a:cubicBezTo>
                      <a:cubicBezTo>
                        <a:pt x="302953" y="141587"/>
                        <a:pt x="304110" y="143631"/>
                        <a:pt x="302864" y="144520"/>
                      </a:cubicBezTo>
                      <a:cubicBezTo>
                        <a:pt x="301262" y="145586"/>
                        <a:pt x="299571" y="146475"/>
                        <a:pt x="297791" y="147008"/>
                      </a:cubicBezTo>
                      <a:cubicBezTo>
                        <a:pt x="297613" y="148786"/>
                        <a:pt x="297524" y="150563"/>
                        <a:pt x="297346" y="152341"/>
                      </a:cubicBezTo>
                      <a:cubicBezTo>
                        <a:pt x="299037" y="151897"/>
                        <a:pt x="300639" y="151186"/>
                        <a:pt x="302152" y="150297"/>
                      </a:cubicBezTo>
                      <a:cubicBezTo>
                        <a:pt x="303487" y="149497"/>
                        <a:pt x="304733" y="151541"/>
                        <a:pt x="303398" y="152341"/>
                      </a:cubicBezTo>
                      <a:cubicBezTo>
                        <a:pt x="301440" y="153496"/>
                        <a:pt x="299304" y="154296"/>
                        <a:pt x="297079" y="154918"/>
                      </a:cubicBezTo>
                      <a:cubicBezTo>
                        <a:pt x="296901" y="156696"/>
                        <a:pt x="296723" y="158474"/>
                        <a:pt x="296545" y="160251"/>
                      </a:cubicBezTo>
                      <a:cubicBezTo>
                        <a:pt x="297969" y="159718"/>
                        <a:pt x="299393" y="159096"/>
                        <a:pt x="300639" y="158118"/>
                      </a:cubicBezTo>
                      <a:cubicBezTo>
                        <a:pt x="301885" y="157229"/>
                        <a:pt x="303042" y="159274"/>
                        <a:pt x="301796" y="160162"/>
                      </a:cubicBezTo>
                      <a:cubicBezTo>
                        <a:pt x="300105" y="161407"/>
                        <a:pt x="298236" y="162295"/>
                        <a:pt x="296189" y="162918"/>
                      </a:cubicBezTo>
                      <a:cubicBezTo>
                        <a:pt x="296100" y="163717"/>
                        <a:pt x="296011" y="164428"/>
                        <a:pt x="295922" y="165228"/>
                      </a:cubicBezTo>
                      <a:cubicBezTo>
                        <a:pt x="297524" y="164962"/>
                        <a:pt x="299126" y="164784"/>
                        <a:pt x="300728" y="164784"/>
                      </a:cubicBezTo>
                      <a:cubicBezTo>
                        <a:pt x="302241" y="164784"/>
                        <a:pt x="302241" y="167095"/>
                        <a:pt x="300728" y="167184"/>
                      </a:cubicBezTo>
                      <a:cubicBezTo>
                        <a:pt x="298948" y="167184"/>
                        <a:pt x="297257" y="167361"/>
                        <a:pt x="295655" y="167717"/>
                      </a:cubicBezTo>
                      <a:cubicBezTo>
                        <a:pt x="295477" y="168784"/>
                        <a:pt x="295299" y="169761"/>
                        <a:pt x="295210" y="170828"/>
                      </a:cubicBezTo>
                      <a:cubicBezTo>
                        <a:pt x="296901" y="170561"/>
                        <a:pt x="298681" y="170294"/>
                        <a:pt x="300372" y="170028"/>
                      </a:cubicBezTo>
                      <a:cubicBezTo>
                        <a:pt x="301885" y="169850"/>
                        <a:pt x="302508" y="172161"/>
                        <a:pt x="300995" y="172339"/>
                      </a:cubicBezTo>
                      <a:cubicBezTo>
                        <a:pt x="298948" y="172605"/>
                        <a:pt x="296901" y="172961"/>
                        <a:pt x="294854" y="173316"/>
                      </a:cubicBezTo>
                      <a:cubicBezTo>
                        <a:pt x="294587" y="174827"/>
                        <a:pt x="294409" y="176249"/>
                        <a:pt x="294142" y="177760"/>
                      </a:cubicBezTo>
                      <a:cubicBezTo>
                        <a:pt x="295388" y="177760"/>
                        <a:pt x="296545" y="177583"/>
                        <a:pt x="297791" y="177405"/>
                      </a:cubicBezTo>
                      <a:cubicBezTo>
                        <a:pt x="299304" y="177138"/>
                        <a:pt x="299927" y="179360"/>
                        <a:pt x="298414" y="179627"/>
                      </a:cubicBezTo>
                      <a:cubicBezTo>
                        <a:pt x="296812" y="179982"/>
                        <a:pt x="295299" y="180071"/>
                        <a:pt x="293697" y="180160"/>
                      </a:cubicBezTo>
                      <a:cubicBezTo>
                        <a:pt x="293519" y="181404"/>
                        <a:pt x="293341" y="182738"/>
                        <a:pt x="293074" y="183982"/>
                      </a:cubicBezTo>
                      <a:cubicBezTo>
                        <a:pt x="294854" y="183982"/>
                        <a:pt x="296545" y="183893"/>
                        <a:pt x="298325" y="183626"/>
                      </a:cubicBezTo>
                      <a:cubicBezTo>
                        <a:pt x="299749" y="183449"/>
                        <a:pt x="300461" y="185670"/>
                        <a:pt x="298948" y="185937"/>
                      </a:cubicBezTo>
                      <a:cubicBezTo>
                        <a:pt x="296812" y="186293"/>
                        <a:pt x="294765" y="186382"/>
                        <a:pt x="292629" y="186293"/>
                      </a:cubicBezTo>
                      <a:cubicBezTo>
                        <a:pt x="292362" y="187892"/>
                        <a:pt x="292095" y="189492"/>
                        <a:pt x="291739" y="191003"/>
                      </a:cubicBezTo>
                      <a:cubicBezTo>
                        <a:pt x="293786" y="191625"/>
                        <a:pt x="295922" y="191981"/>
                        <a:pt x="298058" y="191981"/>
                      </a:cubicBezTo>
                      <a:cubicBezTo>
                        <a:pt x="299571" y="191981"/>
                        <a:pt x="299571" y="194381"/>
                        <a:pt x="298058" y="194381"/>
                      </a:cubicBezTo>
                      <a:cubicBezTo>
                        <a:pt x="295744" y="194292"/>
                        <a:pt x="293519" y="194025"/>
                        <a:pt x="291294" y="193314"/>
                      </a:cubicBezTo>
                      <a:cubicBezTo>
                        <a:pt x="290938" y="195447"/>
                        <a:pt x="290493" y="197580"/>
                        <a:pt x="290048" y="199713"/>
                      </a:cubicBezTo>
                      <a:cubicBezTo>
                        <a:pt x="292095" y="200513"/>
                        <a:pt x="294231" y="201224"/>
                        <a:pt x="296278" y="201935"/>
                      </a:cubicBezTo>
                      <a:cubicBezTo>
                        <a:pt x="297702" y="202469"/>
                        <a:pt x="297168" y="204779"/>
                        <a:pt x="295655" y="204246"/>
                      </a:cubicBezTo>
                      <a:cubicBezTo>
                        <a:pt x="293608" y="203535"/>
                        <a:pt x="291561" y="202824"/>
                        <a:pt x="289514" y="202113"/>
                      </a:cubicBezTo>
                      <a:cubicBezTo>
                        <a:pt x="289247" y="203535"/>
                        <a:pt x="288891" y="205046"/>
                        <a:pt x="288624" y="206468"/>
                      </a:cubicBezTo>
                      <a:cubicBezTo>
                        <a:pt x="290315" y="206913"/>
                        <a:pt x="292006" y="207357"/>
                        <a:pt x="293697" y="207712"/>
                      </a:cubicBezTo>
                      <a:cubicBezTo>
                        <a:pt x="295210" y="208068"/>
                        <a:pt x="294587" y="210290"/>
                        <a:pt x="293074" y="210023"/>
                      </a:cubicBezTo>
                      <a:cubicBezTo>
                        <a:pt x="291383" y="209668"/>
                        <a:pt x="289692" y="209223"/>
                        <a:pt x="288090" y="208779"/>
                      </a:cubicBezTo>
                      <a:cubicBezTo>
                        <a:pt x="287734" y="210290"/>
                        <a:pt x="287378" y="211801"/>
                        <a:pt x="287022" y="213312"/>
                      </a:cubicBezTo>
                      <a:cubicBezTo>
                        <a:pt x="289247" y="214112"/>
                        <a:pt x="291472" y="214823"/>
                        <a:pt x="293697" y="215534"/>
                      </a:cubicBezTo>
                      <a:cubicBezTo>
                        <a:pt x="295121" y="216067"/>
                        <a:pt x="294498" y="218289"/>
                        <a:pt x="293074" y="217845"/>
                      </a:cubicBezTo>
                      <a:cubicBezTo>
                        <a:pt x="290849" y="217134"/>
                        <a:pt x="288624" y="216423"/>
                        <a:pt x="286488" y="215623"/>
                      </a:cubicBezTo>
                      <a:cubicBezTo>
                        <a:pt x="286221" y="216867"/>
                        <a:pt x="285954" y="218111"/>
                        <a:pt x="285598" y="219356"/>
                      </a:cubicBezTo>
                      <a:cubicBezTo>
                        <a:pt x="287289" y="220067"/>
                        <a:pt x="288891" y="220689"/>
                        <a:pt x="290582" y="221311"/>
                      </a:cubicBezTo>
                      <a:cubicBezTo>
                        <a:pt x="291917" y="221844"/>
                        <a:pt x="291294" y="224155"/>
                        <a:pt x="289870" y="223622"/>
                      </a:cubicBezTo>
                      <a:cubicBezTo>
                        <a:pt x="288268" y="223000"/>
                        <a:pt x="286666" y="222377"/>
                        <a:pt x="285064" y="221666"/>
                      </a:cubicBezTo>
                      <a:cubicBezTo>
                        <a:pt x="284797" y="222911"/>
                        <a:pt x="284441" y="224155"/>
                        <a:pt x="284174" y="225399"/>
                      </a:cubicBezTo>
                      <a:lnTo>
                        <a:pt x="289781" y="228243"/>
                      </a:lnTo>
                      <a:cubicBezTo>
                        <a:pt x="291116" y="228954"/>
                        <a:pt x="289959" y="230999"/>
                        <a:pt x="288535" y="230288"/>
                      </a:cubicBezTo>
                      <a:lnTo>
                        <a:pt x="283551" y="227799"/>
                      </a:lnTo>
                      <a:cubicBezTo>
                        <a:pt x="283284" y="229043"/>
                        <a:pt x="282928" y="230288"/>
                        <a:pt x="282661" y="231443"/>
                      </a:cubicBezTo>
                      <a:cubicBezTo>
                        <a:pt x="285064" y="232421"/>
                        <a:pt x="287467" y="233398"/>
                        <a:pt x="289781" y="234554"/>
                      </a:cubicBezTo>
                      <a:cubicBezTo>
                        <a:pt x="291116" y="235176"/>
                        <a:pt x="289959" y="237220"/>
                        <a:pt x="288535" y="236598"/>
                      </a:cubicBezTo>
                      <a:cubicBezTo>
                        <a:pt x="286488" y="235532"/>
                        <a:pt x="284263" y="234643"/>
                        <a:pt x="282038" y="233754"/>
                      </a:cubicBezTo>
                      <a:cubicBezTo>
                        <a:pt x="281682" y="235265"/>
                        <a:pt x="281326" y="236776"/>
                        <a:pt x="280881" y="238287"/>
                      </a:cubicBezTo>
                      <a:cubicBezTo>
                        <a:pt x="283017" y="239442"/>
                        <a:pt x="285153" y="240420"/>
                        <a:pt x="287378" y="241220"/>
                      </a:cubicBezTo>
                      <a:cubicBezTo>
                        <a:pt x="288802" y="241664"/>
                        <a:pt x="288179" y="243975"/>
                        <a:pt x="286755" y="243442"/>
                      </a:cubicBezTo>
                      <a:cubicBezTo>
                        <a:pt x="284530" y="242731"/>
                        <a:pt x="282394" y="241753"/>
                        <a:pt x="280347" y="240686"/>
                      </a:cubicBezTo>
                      <a:cubicBezTo>
                        <a:pt x="279902" y="242375"/>
                        <a:pt x="279457" y="243975"/>
                        <a:pt x="279012" y="245664"/>
                      </a:cubicBezTo>
                      <a:cubicBezTo>
                        <a:pt x="281593" y="246641"/>
                        <a:pt x="284174" y="247886"/>
                        <a:pt x="286666" y="249130"/>
                      </a:cubicBezTo>
                      <a:cubicBezTo>
                        <a:pt x="288001" y="249841"/>
                        <a:pt x="286844" y="251885"/>
                        <a:pt x="285420" y="251174"/>
                      </a:cubicBezTo>
                      <a:cubicBezTo>
                        <a:pt x="283106" y="250019"/>
                        <a:pt x="280792" y="248952"/>
                        <a:pt x="278389" y="247975"/>
                      </a:cubicBezTo>
                      <a:cubicBezTo>
                        <a:pt x="278122" y="248952"/>
                        <a:pt x="277855" y="249930"/>
                        <a:pt x="277588" y="250996"/>
                      </a:cubicBezTo>
                      <a:cubicBezTo>
                        <a:pt x="279902" y="252241"/>
                        <a:pt x="282305" y="253485"/>
                        <a:pt x="284530" y="254907"/>
                      </a:cubicBezTo>
                      <a:cubicBezTo>
                        <a:pt x="285776" y="255707"/>
                        <a:pt x="284619" y="257840"/>
                        <a:pt x="283373" y="256951"/>
                      </a:cubicBezTo>
                      <a:cubicBezTo>
                        <a:pt x="281326" y="255618"/>
                        <a:pt x="279101" y="254552"/>
                        <a:pt x="276965" y="253307"/>
                      </a:cubicBezTo>
                      <a:cubicBezTo>
                        <a:pt x="276609" y="254640"/>
                        <a:pt x="276253" y="256062"/>
                        <a:pt x="275897" y="257396"/>
                      </a:cubicBezTo>
                      <a:cubicBezTo>
                        <a:pt x="277677" y="258462"/>
                        <a:pt x="279546" y="259262"/>
                        <a:pt x="281415" y="260151"/>
                      </a:cubicBezTo>
                      <a:cubicBezTo>
                        <a:pt x="282750" y="260862"/>
                        <a:pt x="281593" y="262906"/>
                        <a:pt x="280169" y="262195"/>
                      </a:cubicBezTo>
                      <a:cubicBezTo>
                        <a:pt x="278567" y="261395"/>
                        <a:pt x="276876" y="260684"/>
                        <a:pt x="275274" y="259707"/>
                      </a:cubicBezTo>
                      <a:cubicBezTo>
                        <a:pt x="275096" y="260595"/>
                        <a:pt x="274829" y="261484"/>
                        <a:pt x="274651" y="262373"/>
                      </a:cubicBezTo>
                      <a:cubicBezTo>
                        <a:pt x="274562" y="262462"/>
                        <a:pt x="274562" y="262551"/>
                        <a:pt x="274562" y="262640"/>
                      </a:cubicBezTo>
                      <a:cubicBezTo>
                        <a:pt x="276431" y="263706"/>
                        <a:pt x="278389" y="264773"/>
                        <a:pt x="280614" y="265217"/>
                      </a:cubicBezTo>
                      <a:cubicBezTo>
                        <a:pt x="282127" y="265573"/>
                        <a:pt x="281415" y="267883"/>
                        <a:pt x="279991" y="267528"/>
                      </a:cubicBezTo>
                      <a:cubicBezTo>
                        <a:pt x="277766" y="267083"/>
                        <a:pt x="275808" y="266106"/>
                        <a:pt x="273939" y="265039"/>
                      </a:cubicBezTo>
                      <a:cubicBezTo>
                        <a:pt x="273583" y="266106"/>
                        <a:pt x="273316" y="267261"/>
                        <a:pt x="272960" y="268417"/>
                      </a:cubicBezTo>
                      <a:cubicBezTo>
                        <a:pt x="274918" y="269572"/>
                        <a:pt x="276876" y="270639"/>
                        <a:pt x="279012" y="271527"/>
                      </a:cubicBezTo>
                      <a:cubicBezTo>
                        <a:pt x="280436" y="272150"/>
                        <a:pt x="279813" y="274372"/>
                        <a:pt x="278389" y="273838"/>
                      </a:cubicBezTo>
                      <a:cubicBezTo>
                        <a:pt x="276253" y="272949"/>
                        <a:pt x="274295" y="271883"/>
                        <a:pt x="272338" y="270728"/>
                      </a:cubicBezTo>
                      <a:cubicBezTo>
                        <a:pt x="272071" y="271616"/>
                        <a:pt x="271893" y="272505"/>
                        <a:pt x="271626" y="273394"/>
                      </a:cubicBezTo>
                      <a:cubicBezTo>
                        <a:pt x="273316" y="274283"/>
                        <a:pt x="275096" y="274994"/>
                        <a:pt x="276965" y="275705"/>
                      </a:cubicBezTo>
                      <a:cubicBezTo>
                        <a:pt x="278300" y="276327"/>
                        <a:pt x="277677" y="278549"/>
                        <a:pt x="276253" y="278016"/>
                      </a:cubicBezTo>
                      <a:cubicBezTo>
                        <a:pt x="274473" y="277305"/>
                        <a:pt x="272694" y="276505"/>
                        <a:pt x="271003" y="275705"/>
                      </a:cubicBezTo>
                      <a:cubicBezTo>
                        <a:pt x="270380" y="277838"/>
                        <a:pt x="269757" y="279971"/>
                        <a:pt x="269223" y="282104"/>
                      </a:cubicBezTo>
                      <a:cubicBezTo>
                        <a:pt x="271003" y="283082"/>
                        <a:pt x="272872" y="283970"/>
                        <a:pt x="274829" y="284593"/>
                      </a:cubicBezTo>
                      <a:cubicBezTo>
                        <a:pt x="276253" y="285126"/>
                        <a:pt x="275630" y="287437"/>
                        <a:pt x="274206" y="286903"/>
                      </a:cubicBezTo>
                      <a:cubicBezTo>
                        <a:pt x="272249" y="286192"/>
                        <a:pt x="270380" y="285392"/>
                        <a:pt x="268511" y="284415"/>
                      </a:cubicBezTo>
                      <a:cubicBezTo>
                        <a:pt x="268244" y="285481"/>
                        <a:pt x="267888" y="286637"/>
                        <a:pt x="267621" y="287703"/>
                      </a:cubicBezTo>
                      <a:cubicBezTo>
                        <a:pt x="268956" y="288770"/>
                        <a:pt x="270380" y="289836"/>
                        <a:pt x="271982" y="290459"/>
                      </a:cubicBezTo>
                      <a:cubicBezTo>
                        <a:pt x="273405" y="291081"/>
                        <a:pt x="272160" y="293125"/>
                        <a:pt x="270736" y="292503"/>
                      </a:cubicBezTo>
                      <a:cubicBezTo>
                        <a:pt x="269401" y="291970"/>
                        <a:pt x="268066" y="291081"/>
                        <a:pt x="266909" y="290192"/>
                      </a:cubicBezTo>
                      <a:cubicBezTo>
                        <a:pt x="266464" y="291525"/>
                        <a:pt x="266108" y="292947"/>
                        <a:pt x="265663" y="294369"/>
                      </a:cubicBezTo>
                      <a:cubicBezTo>
                        <a:pt x="265663" y="294369"/>
                        <a:pt x="265663" y="294458"/>
                        <a:pt x="265663" y="294547"/>
                      </a:cubicBezTo>
                      <a:cubicBezTo>
                        <a:pt x="267977" y="295791"/>
                        <a:pt x="270291" y="296858"/>
                        <a:pt x="272694" y="297658"/>
                      </a:cubicBezTo>
                      <a:cubicBezTo>
                        <a:pt x="274206" y="298191"/>
                        <a:pt x="273583" y="300502"/>
                        <a:pt x="272071" y="299969"/>
                      </a:cubicBezTo>
                      <a:cubicBezTo>
                        <a:pt x="269579" y="299080"/>
                        <a:pt x="267265" y="298013"/>
                        <a:pt x="264951" y="296769"/>
                      </a:cubicBezTo>
                      <a:cubicBezTo>
                        <a:pt x="264506" y="298191"/>
                        <a:pt x="264150" y="299524"/>
                        <a:pt x="263705" y="300857"/>
                      </a:cubicBezTo>
                      <a:cubicBezTo>
                        <a:pt x="265930" y="302724"/>
                        <a:pt x="268333" y="304324"/>
                        <a:pt x="270914" y="305657"/>
                      </a:cubicBezTo>
                      <a:cubicBezTo>
                        <a:pt x="272249" y="306368"/>
                        <a:pt x="271092" y="308412"/>
                        <a:pt x="269757" y="307701"/>
                      </a:cubicBezTo>
                      <a:cubicBezTo>
                        <a:pt x="267354" y="306457"/>
                        <a:pt x="265040" y="305035"/>
                        <a:pt x="262993" y="303346"/>
                      </a:cubicBezTo>
                      <a:cubicBezTo>
                        <a:pt x="262637" y="304324"/>
                        <a:pt x="262370" y="305301"/>
                        <a:pt x="262103" y="306279"/>
                      </a:cubicBezTo>
                      <a:cubicBezTo>
                        <a:pt x="264773" y="307701"/>
                        <a:pt x="267354" y="309479"/>
                        <a:pt x="269579" y="311612"/>
                      </a:cubicBezTo>
                      <a:cubicBezTo>
                        <a:pt x="270736" y="312678"/>
                        <a:pt x="269045" y="314367"/>
                        <a:pt x="267888" y="313300"/>
                      </a:cubicBezTo>
                      <a:cubicBezTo>
                        <a:pt x="266019" y="311434"/>
                        <a:pt x="263705" y="309923"/>
                        <a:pt x="261391" y="308590"/>
                      </a:cubicBezTo>
                      <a:cubicBezTo>
                        <a:pt x="260857" y="310367"/>
                        <a:pt x="260323" y="312234"/>
                        <a:pt x="259700" y="314011"/>
                      </a:cubicBezTo>
                      <a:cubicBezTo>
                        <a:pt x="262281" y="315434"/>
                        <a:pt x="264773" y="317122"/>
                        <a:pt x="267265" y="318722"/>
                      </a:cubicBezTo>
                      <a:cubicBezTo>
                        <a:pt x="268511" y="319611"/>
                        <a:pt x="267354" y="321655"/>
                        <a:pt x="266019" y="320766"/>
                      </a:cubicBezTo>
                      <a:cubicBezTo>
                        <a:pt x="263705" y="319255"/>
                        <a:pt x="261391" y="317744"/>
                        <a:pt x="258988" y="316322"/>
                      </a:cubicBezTo>
                      <a:cubicBezTo>
                        <a:pt x="258988" y="316411"/>
                        <a:pt x="258899" y="316500"/>
                        <a:pt x="258899" y="316589"/>
                      </a:cubicBezTo>
                      <a:cubicBezTo>
                        <a:pt x="258454" y="317922"/>
                        <a:pt x="258009" y="319255"/>
                        <a:pt x="257564" y="320588"/>
                      </a:cubicBezTo>
                      <a:cubicBezTo>
                        <a:pt x="259700" y="322277"/>
                        <a:pt x="261747" y="323966"/>
                        <a:pt x="263794" y="325743"/>
                      </a:cubicBezTo>
                      <a:cubicBezTo>
                        <a:pt x="265040" y="326721"/>
                        <a:pt x="263349" y="328410"/>
                        <a:pt x="262192" y="327432"/>
                      </a:cubicBezTo>
                      <a:cubicBezTo>
                        <a:pt x="260412" y="325921"/>
                        <a:pt x="258632" y="324499"/>
                        <a:pt x="256852" y="322988"/>
                      </a:cubicBezTo>
                      <a:cubicBezTo>
                        <a:pt x="256229" y="324855"/>
                        <a:pt x="255606" y="326721"/>
                        <a:pt x="254983" y="328588"/>
                      </a:cubicBezTo>
                      <a:cubicBezTo>
                        <a:pt x="255161" y="328676"/>
                        <a:pt x="255339" y="328765"/>
                        <a:pt x="255428" y="328854"/>
                      </a:cubicBezTo>
                      <a:cubicBezTo>
                        <a:pt x="256941" y="330365"/>
                        <a:pt x="258632" y="331609"/>
                        <a:pt x="260145" y="333032"/>
                      </a:cubicBezTo>
                      <a:cubicBezTo>
                        <a:pt x="261213" y="334098"/>
                        <a:pt x="259611" y="335787"/>
                        <a:pt x="258454" y="334720"/>
                      </a:cubicBezTo>
                      <a:cubicBezTo>
                        <a:pt x="257119" y="333387"/>
                        <a:pt x="255606" y="332232"/>
                        <a:pt x="254271" y="330987"/>
                      </a:cubicBezTo>
                      <a:cubicBezTo>
                        <a:pt x="253826" y="332320"/>
                        <a:pt x="253381" y="333654"/>
                        <a:pt x="252936" y="334987"/>
                      </a:cubicBezTo>
                      <a:cubicBezTo>
                        <a:pt x="255250" y="337031"/>
                        <a:pt x="257475" y="339253"/>
                        <a:pt x="259611" y="341386"/>
                      </a:cubicBezTo>
                      <a:cubicBezTo>
                        <a:pt x="260679" y="342453"/>
                        <a:pt x="259077" y="344141"/>
                        <a:pt x="257920" y="343075"/>
                      </a:cubicBezTo>
                      <a:cubicBezTo>
                        <a:pt x="256051" y="341208"/>
                        <a:pt x="254093" y="339253"/>
                        <a:pt x="252135" y="337475"/>
                      </a:cubicBezTo>
                      <a:cubicBezTo>
                        <a:pt x="251690" y="338809"/>
                        <a:pt x="251245" y="340142"/>
                        <a:pt x="250800" y="341386"/>
                      </a:cubicBezTo>
                      <a:cubicBezTo>
                        <a:pt x="253203" y="343430"/>
                        <a:pt x="255339" y="345563"/>
                        <a:pt x="257564" y="347697"/>
                      </a:cubicBezTo>
                      <a:cubicBezTo>
                        <a:pt x="258632" y="348763"/>
                        <a:pt x="256941" y="350452"/>
                        <a:pt x="255873" y="349385"/>
                      </a:cubicBezTo>
                      <a:cubicBezTo>
                        <a:pt x="254004" y="347519"/>
                        <a:pt x="252046" y="345652"/>
                        <a:pt x="250088" y="343875"/>
                      </a:cubicBezTo>
                      <a:cubicBezTo>
                        <a:pt x="249643" y="345119"/>
                        <a:pt x="249287" y="346274"/>
                        <a:pt x="248931" y="347519"/>
                      </a:cubicBezTo>
                      <a:cubicBezTo>
                        <a:pt x="250711" y="348852"/>
                        <a:pt x="252402" y="350363"/>
                        <a:pt x="254182" y="351696"/>
                      </a:cubicBezTo>
                      <a:cubicBezTo>
                        <a:pt x="255339" y="352585"/>
                        <a:pt x="254182" y="354629"/>
                        <a:pt x="252936" y="353740"/>
                      </a:cubicBezTo>
                      <a:cubicBezTo>
                        <a:pt x="251334" y="352496"/>
                        <a:pt x="249821" y="351163"/>
                        <a:pt x="248219" y="349918"/>
                      </a:cubicBezTo>
                      <a:cubicBezTo>
                        <a:pt x="247685" y="351518"/>
                        <a:pt x="247240" y="353029"/>
                        <a:pt x="246795" y="354629"/>
                      </a:cubicBezTo>
                      <a:cubicBezTo>
                        <a:pt x="248308" y="355962"/>
                        <a:pt x="249910" y="357295"/>
                        <a:pt x="251512" y="358451"/>
                      </a:cubicBezTo>
                      <a:cubicBezTo>
                        <a:pt x="252758" y="359429"/>
                        <a:pt x="251601" y="361473"/>
                        <a:pt x="250355" y="360495"/>
                      </a:cubicBezTo>
                      <a:cubicBezTo>
                        <a:pt x="248931" y="359429"/>
                        <a:pt x="247418" y="358362"/>
                        <a:pt x="246083" y="357118"/>
                      </a:cubicBezTo>
                      <a:cubicBezTo>
                        <a:pt x="245727" y="358451"/>
                        <a:pt x="245371" y="359784"/>
                        <a:pt x="245015" y="361028"/>
                      </a:cubicBezTo>
                      <a:cubicBezTo>
                        <a:pt x="246795" y="362628"/>
                        <a:pt x="248486" y="364317"/>
                        <a:pt x="250177" y="366006"/>
                      </a:cubicBezTo>
                      <a:cubicBezTo>
                        <a:pt x="251334" y="367072"/>
                        <a:pt x="249643" y="368761"/>
                        <a:pt x="248575" y="367694"/>
                      </a:cubicBezTo>
                      <a:cubicBezTo>
                        <a:pt x="247151" y="366272"/>
                        <a:pt x="245816" y="364939"/>
                        <a:pt x="244303" y="363695"/>
                      </a:cubicBezTo>
                      <a:cubicBezTo>
                        <a:pt x="243947" y="365295"/>
                        <a:pt x="243502" y="366894"/>
                        <a:pt x="243146" y="368494"/>
                      </a:cubicBezTo>
                      <a:cubicBezTo>
                        <a:pt x="245371" y="370094"/>
                        <a:pt x="247596" y="371605"/>
                        <a:pt x="249643" y="373294"/>
                      </a:cubicBezTo>
                      <a:cubicBezTo>
                        <a:pt x="250889" y="374271"/>
                        <a:pt x="249198" y="375960"/>
                        <a:pt x="248041" y="374982"/>
                      </a:cubicBezTo>
                      <a:cubicBezTo>
                        <a:pt x="246261" y="373649"/>
                        <a:pt x="244392" y="372316"/>
                        <a:pt x="242612" y="370983"/>
                      </a:cubicBezTo>
                      <a:cubicBezTo>
                        <a:pt x="242345" y="372316"/>
                        <a:pt x="241989" y="373738"/>
                        <a:pt x="241722" y="375160"/>
                      </a:cubicBezTo>
                      <a:cubicBezTo>
                        <a:pt x="241722" y="375160"/>
                        <a:pt x="241722" y="375160"/>
                        <a:pt x="241811" y="375160"/>
                      </a:cubicBezTo>
                      <a:cubicBezTo>
                        <a:pt x="244926" y="377293"/>
                        <a:pt x="247952" y="379604"/>
                        <a:pt x="251156" y="381648"/>
                      </a:cubicBezTo>
                      <a:cubicBezTo>
                        <a:pt x="252402" y="382537"/>
                        <a:pt x="251245" y="384581"/>
                        <a:pt x="249910" y="383781"/>
                      </a:cubicBezTo>
                      <a:cubicBezTo>
                        <a:pt x="246973" y="381737"/>
                        <a:pt x="244214" y="379693"/>
                        <a:pt x="241277" y="377738"/>
                      </a:cubicBezTo>
                      <a:cubicBezTo>
                        <a:pt x="241099" y="378626"/>
                        <a:pt x="240921" y="379515"/>
                        <a:pt x="240832" y="380404"/>
                      </a:cubicBezTo>
                      <a:cubicBezTo>
                        <a:pt x="243769" y="382804"/>
                        <a:pt x="246439" y="385559"/>
                        <a:pt x="248753" y="388670"/>
                      </a:cubicBezTo>
                      <a:cubicBezTo>
                        <a:pt x="249643" y="389914"/>
                        <a:pt x="247596" y="391069"/>
                        <a:pt x="246706" y="389825"/>
                      </a:cubicBezTo>
                      <a:cubicBezTo>
                        <a:pt x="244837" y="387336"/>
                        <a:pt x="242701" y="385114"/>
                        <a:pt x="240387" y="383070"/>
                      </a:cubicBezTo>
                      <a:cubicBezTo>
                        <a:pt x="239942" y="385470"/>
                        <a:pt x="239586" y="387870"/>
                        <a:pt x="239230" y="390358"/>
                      </a:cubicBezTo>
                      <a:cubicBezTo>
                        <a:pt x="241633" y="392758"/>
                        <a:pt x="244036" y="395158"/>
                        <a:pt x="245905" y="398002"/>
                      </a:cubicBezTo>
                      <a:cubicBezTo>
                        <a:pt x="246795" y="399246"/>
                        <a:pt x="244748" y="400491"/>
                        <a:pt x="243858" y="399157"/>
                      </a:cubicBezTo>
                      <a:cubicBezTo>
                        <a:pt x="242434" y="397024"/>
                        <a:pt x="240654" y="395158"/>
                        <a:pt x="238785" y="393291"/>
                      </a:cubicBezTo>
                      <a:cubicBezTo>
                        <a:pt x="238518" y="395602"/>
                        <a:pt x="238162" y="398002"/>
                        <a:pt x="237806" y="400402"/>
                      </a:cubicBezTo>
                      <a:cubicBezTo>
                        <a:pt x="239319" y="402090"/>
                        <a:pt x="240832" y="403779"/>
                        <a:pt x="242701" y="405023"/>
                      </a:cubicBezTo>
                      <a:cubicBezTo>
                        <a:pt x="243947" y="405912"/>
                        <a:pt x="242790" y="407956"/>
                        <a:pt x="241544" y="407068"/>
                      </a:cubicBezTo>
                      <a:cubicBezTo>
                        <a:pt x="239942" y="406090"/>
                        <a:pt x="238696" y="404757"/>
                        <a:pt x="237450" y="403424"/>
                      </a:cubicBezTo>
                      <a:cubicBezTo>
                        <a:pt x="237183" y="405112"/>
                        <a:pt x="236916" y="406890"/>
                        <a:pt x="236738" y="408578"/>
                      </a:cubicBezTo>
                      <a:cubicBezTo>
                        <a:pt x="238518" y="410178"/>
                        <a:pt x="240298" y="411956"/>
                        <a:pt x="241989" y="413645"/>
                      </a:cubicBezTo>
                      <a:cubicBezTo>
                        <a:pt x="243057" y="414711"/>
                        <a:pt x="241455" y="416400"/>
                        <a:pt x="240298" y="415333"/>
                      </a:cubicBezTo>
                      <a:cubicBezTo>
                        <a:pt x="238963" y="414000"/>
                        <a:pt x="237717" y="412667"/>
                        <a:pt x="236293" y="411423"/>
                      </a:cubicBezTo>
                      <a:cubicBezTo>
                        <a:pt x="235848" y="414711"/>
                        <a:pt x="235314" y="417911"/>
                        <a:pt x="234780" y="421199"/>
                      </a:cubicBezTo>
                      <a:cubicBezTo>
                        <a:pt x="235848" y="422444"/>
                        <a:pt x="237094" y="423688"/>
                        <a:pt x="238251" y="424843"/>
                      </a:cubicBezTo>
                      <a:cubicBezTo>
                        <a:pt x="239319" y="425999"/>
                        <a:pt x="237628" y="427599"/>
                        <a:pt x="236560" y="426532"/>
                      </a:cubicBezTo>
                      <a:cubicBezTo>
                        <a:pt x="235759" y="425732"/>
                        <a:pt x="234958" y="424932"/>
                        <a:pt x="234246" y="424132"/>
                      </a:cubicBezTo>
                      <a:cubicBezTo>
                        <a:pt x="233979" y="425110"/>
                        <a:pt x="233801" y="426088"/>
                        <a:pt x="233623" y="427154"/>
                      </a:cubicBezTo>
                      <a:cubicBezTo>
                        <a:pt x="234157" y="427599"/>
                        <a:pt x="234691" y="428043"/>
                        <a:pt x="235225" y="428398"/>
                      </a:cubicBezTo>
                      <a:cubicBezTo>
                        <a:pt x="236471" y="429287"/>
                        <a:pt x="235314" y="431331"/>
                        <a:pt x="233979" y="430443"/>
                      </a:cubicBezTo>
                      <a:cubicBezTo>
                        <a:pt x="233712" y="430265"/>
                        <a:pt x="233356" y="429998"/>
                        <a:pt x="233089" y="429732"/>
                      </a:cubicBezTo>
                      <a:cubicBezTo>
                        <a:pt x="232911" y="430709"/>
                        <a:pt x="232644" y="431598"/>
                        <a:pt x="232466" y="432576"/>
                      </a:cubicBezTo>
                      <a:cubicBezTo>
                        <a:pt x="233356" y="433553"/>
                        <a:pt x="234157" y="434620"/>
                        <a:pt x="235314" y="435420"/>
                      </a:cubicBezTo>
                      <a:cubicBezTo>
                        <a:pt x="236560" y="436220"/>
                        <a:pt x="235403" y="438353"/>
                        <a:pt x="234068" y="437464"/>
                      </a:cubicBezTo>
                      <a:cubicBezTo>
                        <a:pt x="233178" y="436842"/>
                        <a:pt x="232466" y="436042"/>
                        <a:pt x="231754" y="435331"/>
                      </a:cubicBezTo>
                      <a:cubicBezTo>
                        <a:pt x="231487" y="436398"/>
                        <a:pt x="231220" y="437553"/>
                        <a:pt x="230864" y="438708"/>
                      </a:cubicBezTo>
                      <a:cubicBezTo>
                        <a:pt x="231843" y="440042"/>
                        <a:pt x="233000" y="441375"/>
                        <a:pt x="233801" y="442886"/>
                      </a:cubicBezTo>
                      <a:cubicBezTo>
                        <a:pt x="234513" y="444219"/>
                        <a:pt x="232466" y="445463"/>
                        <a:pt x="231754" y="444041"/>
                      </a:cubicBezTo>
                      <a:cubicBezTo>
                        <a:pt x="231220" y="443152"/>
                        <a:pt x="230686" y="442352"/>
                        <a:pt x="230063" y="441553"/>
                      </a:cubicBezTo>
                      <a:cubicBezTo>
                        <a:pt x="229619" y="443063"/>
                        <a:pt x="229174" y="444574"/>
                        <a:pt x="228640" y="446085"/>
                      </a:cubicBezTo>
                      <a:cubicBezTo>
                        <a:pt x="229530" y="448574"/>
                        <a:pt x="230508" y="450974"/>
                        <a:pt x="231932" y="453196"/>
                      </a:cubicBezTo>
                      <a:cubicBezTo>
                        <a:pt x="232733" y="454440"/>
                        <a:pt x="230686" y="455595"/>
                        <a:pt x="229885" y="454351"/>
                      </a:cubicBezTo>
                      <a:cubicBezTo>
                        <a:pt x="228818" y="452840"/>
                        <a:pt x="228106" y="451240"/>
                        <a:pt x="227394" y="449552"/>
                      </a:cubicBezTo>
                      <a:cubicBezTo>
                        <a:pt x="226504" y="451951"/>
                        <a:pt x="225525" y="454262"/>
                        <a:pt x="224457" y="456662"/>
                      </a:cubicBezTo>
                      <a:cubicBezTo>
                        <a:pt x="221876" y="462172"/>
                        <a:pt x="213688" y="457373"/>
                        <a:pt x="216269" y="451862"/>
                      </a:cubicBezTo>
                      <a:cubicBezTo>
                        <a:pt x="226326" y="430176"/>
                        <a:pt x="227127" y="405112"/>
                        <a:pt x="230953" y="381826"/>
                      </a:cubicBezTo>
                      <a:cubicBezTo>
                        <a:pt x="235314" y="354985"/>
                        <a:pt x="245104" y="329210"/>
                        <a:pt x="253114" y="303346"/>
                      </a:cubicBezTo>
                      <a:cubicBezTo>
                        <a:pt x="264239" y="267439"/>
                        <a:pt x="274028" y="230821"/>
                        <a:pt x="281237" y="194025"/>
                      </a:cubicBezTo>
                      <a:cubicBezTo>
                        <a:pt x="287200" y="163540"/>
                        <a:pt x="292273" y="130921"/>
                        <a:pt x="287467" y="99902"/>
                      </a:cubicBezTo>
                      <a:cubicBezTo>
                        <a:pt x="283907" y="76883"/>
                        <a:pt x="277054" y="52797"/>
                        <a:pt x="263260" y="33688"/>
                      </a:cubicBezTo>
                      <a:cubicBezTo>
                        <a:pt x="257297" y="25333"/>
                        <a:pt x="249198" y="17067"/>
                        <a:pt x="239230" y="13690"/>
                      </a:cubicBezTo>
                      <a:cubicBezTo>
                        <a:pt x="229885" y="10490"/>
                        <a:pt x="211285" y="8713"/>
                        <a:pt x="207102" y="20623"/>
                      </a:cubicBezTo>
                      <a:cubicBezTo>
                        <a:pt x="206924" y="21156"/>
                        <a:pt x="206568" y="21689"/>
                        <a:pt x="206301" y="22134"/>
                      </a:cubicBezTo>
                      <a:cubicBezTo>
                        <a:pt x="206568" y="22756"/>
                        <a:pt x="206924" y="23467"/>
                        <a:pt x="207191" y="24178"/>
                      </a:cubicBezTo>
                      <a:cubicBezTo>
                        <a:pt x="207992" y="23467"/>
                        <a:pt x="208882" y="22845"/>
                        <a:pt x="209594" y="22045"/>
                      </a:cubicBezTo>
                      <a:cubicBezTo>
                        <a:pt x="210751" y="20978"/>
                        <a:pt x="212353" y="22667"/>
                        <a:pt x="211285" y="23733"/>
                      </a:cubicBezTo>
                      <a:cubicBezTo>
                        <a:pt x="210306" y="24711"/>
                        <a:pt x="209238" y="25600"/>
                        <a:pt x="208081" y="26400"/>
                      </a:cubicBezTo>
                      <a:cubicBezTo>
                        <a:pt x="208526" y="27555"/>
                        <a:pt x="208971" y="28799"/>
                        <a:pt x="209327" y="29955"/>
                      </a:cubicBezTo>
                      <a:cubicBezTo>
                        <a:pt x="210039" y="29422"/>
                        <a:pt x="210662" y="28977"/>
                        <a:pt x="211196" y="28355"/>
                      </a:cubicBezTo>
                      <a:cubicBezTo>
                        <a:pt x="212264" y="27289"/>
                        <a:pt x="213955" y="28977"/>
                        <a:pt x="212887" y="30044"/>
                      </a:cubicBezTo>
                      <a:cubicBezTo>
                        <a:pt x="211997" y="30844"/>
                        <a:pt x="211107" y="31644"/>
                        <a:pt x="210128" y="32355"/>
                      </a:cubicBezTo>
                      <a:cubicBezTo>
                        <a:pt x="210573" y="33866"/>
                        <a:pt x="211018" y="35376"/>
                        <a:pt x="211374" y="36887"/>
                      </a:cubicBezTo>
                      <a:cubicBezTo>
                        <a:pt x="212175" y="36354"/>
                        <a:pt x="213065" y="35821"/>
                        <a:pt x="213777" y="35288"/>
                      </a:cubicBezTo>
                      <a:cubicBezTo>
                        <a:pt x="215112" y="34488"/>
                        <a:pt x="216269" y="36532"/>
                        <a:pt x="215023" y="37332"/>
                      </a:cubicBezTo>
                      <a:cubicBezTo>
                        <a:pt x="213955" y="38043"/>
                        <a:pt x="212976" y="38665"/>
                        <a:pt x="211908" y="39287"/>
                      </a:cubicBezTo>
                      <a:cubicBezTo>
                        <a:pt x="212086" y="40354"/>
                        <a:pt x="212264" y="41420"/>
                        <a:pt x="212531" y="42398"/>
                      </a:cubicBezTo>
                      <a:cubicBezTo>
                        <a:pt x="213154" y="42042"/>
                        <a:pt x="213777" y="41598"/>
                        <a:pt x="214400" y="40976"/>
                      </a:cubicBezTo>
                      <a:cubicBezTo>
                        <a:pt x="215468" y="39909"/>
                        <a:pt x="217159" y="41598"/>
                        <a:pt x="216002" y="42665"/>
                      </a:cubicBezTo>
                      <a:cubicBezTo>
                        <a:pt x="215112" y="43642"/>
                        <a:pt x="214044" y="44353"/>
                        <a:pt x="212887" y="44887"/>
                      </a:cubicBezTo>
                      <a:cubicBezTo>
                        <a:pt x="213154" y="46397"/>
                        <a:pt x="213332" y="47997"/>
                        <a:pt x="213510" y="49508"/>
                      </a:cubicBezTo>
                      <a:cubicBezTo>
                        <a:pt x="214133" y="49242"/>
                        <a:pt x="214756" y="49064"/>
                        <a:pt x="215379" y="48708"/>
                      </a:cubicBezTo>
                      <a:cubicBezTo>
                        <a:pt x="216803" y="48086"/>
                        <a:pt x="217960" y="50130"/>
                        <a:pt x="216625" y="50753"/>
                      </a:cubicBezTo>
                      <a:cubicBezTo>
                        <a:pt x="215646" y="51197"/>
                        <a:pt x="214667" y="51552"/>
                        <a:pt x="213688" y="51819"/>
                      </a:cubicBezTo>
                      <a:cubicBezTo>
                        <a:pt x="213866" y="53063"/>
                        <a:pt x="213955" y="54308"/>
                        <a:pt x="214044" y="55552"/>
                      </a:cubicBezTo>
                      <a:cubicBezTo>
                        <a:pt x="215201" y="55196"/>
                        <a:pt x="216358" y="54930"/>
                        <a:pt x="217604" y="54930"/>
                      </a:cubicBezTo>
                      <a:cubicBezTo>
                        <a:pt x="219117" y="54841"/>
                        <a:pt x="219117" y="57241"/>
                        <a:pt x="217604" y="57241"/>
                      </a:cubicBezTo>
                      <a:cubicBezTo>
                        <a:pt x="216447" y="57330"/>
                        <a:pt x="215290" y="57596"/>
                        <a:pt x="214133" y="58041"/>
                      </a:cubicBezTo>
                      <a:cubicBezTo>
                        <a:pt x="214222" y="59640"/>
                        <a:pt x="214311" y="61329"/>
                        <a:pt x="214311" y="62929"/>
                      </a:cubicBezTo>
                      <a:cubicBezTo>
                        <a:pt x="215379" y="62840"/>
                        <a:pt x="216447" y="62751"/>
                        <a:pt x="217604" y="62751"/>
                      </a:cubicBezTo>
                      <a:cubicBezTo>
                        <a:pt x="219117" y="62751"/>
                        <a:pt x="219117" y="65151"/>
                        <a:pt x="217604" y="65151"/>
                      </a:cubicBezTo>
                      <a:cubicBezTo>
                        <a:pt x="216447" y="65151"/>
                        <a:pt x="215468" y="65240"/>
                        <a:pt x="214400" y="65329"/>
                      </a:cubicBezTo>
                      <a:cubicBezTo>
                        <a:pt x="214400" y="67106"/>
                        <a:pt x="214400" y="68884"/>
                        <a:pt x="214400" y="70661"/>
                      </a:cubicBezTo>
                      <a:lnTo>
                        <a:pt x="216803" y="70661"/>
                      </a:lnTo>
                      <a:cubicBezTo>
                        <a:pt x="218316" y="70661"/>
                        <a:pt x="218316" y="73061"/>
                        <a:pt x="216803" y="73061"/>
                      </a:cubicBezTo>
                      <a:lnTo>
                        <a:pt x="214400" y="73061"/>
                      </a:lnTo>
                      <a:cubicBezTo>
                        <a:pt x="214400" y="75283"/>
                        <a:pt x="214400" y="77594"/>
                        <a:pt x="214311" y="79816"/>
                      </a:cubicBezTo>
                      <a:cubicBezTo>
                        <a:pt x="215379" y="79549"/>
                        <a:pt x="216447" y="79371"/>
                        <a:pt x="217604" y="79371"/>
                      </a:cubicBezTo>
                      <a:cubicBezTo>
                        <a:pt x="219117" y="79371"/>
                        <a:pt x="219117" y="81771"/>
                        <a:pt x="217604" y="81771"/>
                      </a:cubicBezTo>
                      <a:cubicBezTo>
                        <a:pt x="216447" y="81771"/>
                        <a:pt x="215290" y="81860"/>
                        <a:pt x="214311" y="82393"/>
                      </a:cubicBezTo>
                      <a:cubicBezTo>
                        <a:pt x="214222" y="83727"/>
                        <a:pt x="214222" y="85149"/>
                        <a:pt x="214222" y="86571"/>
                      </a:cubicBezTo>
                      <a:cubicBezTo>
                        <a:pt x="215824" y="86037"/>
                        <a:pt x="217515" y="85771"/>
                        <a:pt x="219117" y="85682"/>
                      </a:cubicBezTo>
                      <a:cubicBezTo>
                        <a:pt x="220719" y="85682"/>
                        <a:pt x="220719" y="88082"/>
                        <a:pt x="219117" y="88082"/>
                      </a:cubicBezTo>
                      <a:cubicBezTo>
                        <a:pt x="217426" y="88082"/>
                        <a:pt x="215735" y="88437"/>
                        <a:pt x="214133" y="89148"/>
                      </a:cubicBezTo>
                      <a:cubicBezTo>
                        <a:pt x="214133" y="90748"/>
                        <a:pt x="214133" y="92348"/>
                        <a:pt x="214133" y="93948"/>
                      </a:cubicBezTo>
                      <a:cubicBezTo>
                        <a:pt x="214756" y="93592"/>
                        <a:pt x="215468" y="93325"/>
                        <a:pt x="216180" y="92970"/>
                      </a:cubicBezTo>
                      <a:cubicBezTo>
                        <a:pt x="217604" y="92348"/>
                        <a:pt x="218761" y="94392"/>
                        <a:pt x="217426" y="95014"/>
                      </a:cubicBezTo>
                      <a:cubicBezTo>
                        <a:pt x="216269" y="95547"/>
                        <a:pt x="215201" y="95992"/>
                        <a:pt x="214133" y="96525"/>
                      </a:cubicBezTo>
                      <a:cubicBezTo>
                        <a:pt x="214133" y="98836"/>
                        <a:pt x="214133" y="101147"/>
                        <a:pt x="214133" y="103458"/>
                      </a:cubicBezTo>
                      <a:cubicBezTo>
                        <a:pt x="215290" y="102747"/>
                        <a:pt x="216536" y="102213"/>
                        <a:pt x="217782" y="101680"/>
                      </a:cubicBezTo>
                      <a:cubicBezTo>
                        <a:pt x="219117" y="100969"/>
                        <a:pt x="220363" y="103013"/>
                        <a:pt x="218939" y="103724"/>
                      </a:cubicBezTo>
                      <a:cubicBezTo>
                        <a:pt x="217426" y="104524"/>
                        <a:pt x="215646" y="105057"/>
                        <a:pt x="214311" y="106124"/>
                      </a:cubicBezTo>
                      <a:cubicBezTo>
                        <a:pt x="214311" y="107013"/>
                        <a:pt x="214311" y="107813"/>
                        <a:pt x="214400" y="108613"/>
                      </a:cubicBezTo>
                      <a:cubicBezTo>
                        <a:pt x="215824" y="108613"/>
                        <a:pt x="217248" y="108613"/>
                        <a:pt x="218583" y="107990"/>
                      </a:cubicBezTo>
                      <a:cubicBezTo>
                        <a:pt x="219918" y="107368"/>
                        <a:pt x="221164" y="109413"/>
                        <a:pt x="219740" y="110035"/>
                      </a:cubicBezTo>
                      <a:cubicBezTo>
                        <a:pt x="218049" y="110835"/>
                        <a:pt x="216358" y="110923"/>
                        <a:pt x="214489" y="111012"/>
                      </a:cubicBezTo>
                      <a:cubicBezTo>
                        <a:pt x="214667" y="112879"/>
                        <a:pt x="214756" y="114834"/>
                        <a:pt x="214934" y="116789"/>
                      </a:cubicBezTo>
                      <a:cubicBezTo>
                        <a:pt x="216536" y="116256"/>
                        <a:pt x="218138" y="115723"/>
                        <a:pt x="219918" y="115723"/>
                      </a:cubicBezTo>
                      <a:cubicBezTo>
                        <a:pt x="221520" y="115723"/>
                        <a:pt x="221520" y="118034"/>
                        <a:pt x="219918" y="118123"/>
                      </a:cubicBezTo>
                      <a:cubicBezTo>
                        <a:pt x="218227" y="118123"/>
                        <a:pt x="216714" y="118656"/>
                        <a:pt x="215112" y="119189"/>
                      </a:cubicBezTo>
                      <a:cubicBezTo>
                        <a:pt x="215201" y="120345"/>
                        <a:pt x="215290" y="121500"/>
                        <a:pt x="215379" y="122567"/>
                      </a:cubicBezTo>
                      <a:cubicBezTo>
                        <a:pt x="217070" y="121856"/>
                        <a:pt x="218672" y="121411"/>
                        <a:pt x="220541" y="122211"/>
                      </a:cubicBezTo>
                      <a:cubicBezTo>
                        <a:pt x="221965" y="122833"/>
                        <a:pt x="220719" y="124877"/>
                        <a:pt x="219384" y="124255"/>
                      </a:cubicBezTo>
                      <a:cubicBezTo>
                        <a:pt x="218138" y="123722"/>
                        <a:pt x="216803" y="124522"/>
                        <a:pt x="215824" y="125055"/>
                      </a:cubicBezTo>
                      <a:cubicBezTo>
                        <a:pt x="215735" y="125055"/>
                        <a:pt x="215735" y="125055"/>
                        <a:pt x="215646" y="125055"/>
                      </a:cubicBezTo>
                      <a:cubicBezTo>
                        <a:pt x="215735" y="126566"/>
                        <a:pt x="215913" y="128077"/>
                        <a:pt x="216002" y="129588"/>
                      </a:cubicBezTo>
                      <a:cubicBezTo>
                        <a:pt x="217782" y="129144"/>
                        <a:pt x="219651" y="129144"/>
                        <a:pt x="221520" y="129144"/>
                      </a:cubicBezTo>
                      <a:cubicBezTo>
                        <a:pt x="223033" y="129144"/>
                        <a:pt x="223033" y="131543"/>
                        <a:pt x="221520" y="131543"/>
                      </a:cubicBezTo>
                      <a:cubicBezTo>
                        <a:pt x="219829" y="131543"/>
                        <a:pt x="217871" y="131366"/>
                        <a:pt x="216269" y="131988"/>
                      </a:cubicBezTo>
                      <a:cubicBezTo>
                        <a:pt x="216358" y="133232"/>
                        <a:pt x="216447" y="134387"/>
                        <a:pt x="216536" y="135632"/>
                      </a:cubicBezTo>
                      <a:cubicBezTo>
                        <a:pt x="217871" y="135098"/>
                        <a:pt x="219295" y="134743"/>
                        <a:pt x="220719" y="134654"/>
                      </a:cubicBezTo>
                      <a:cubicBezTo>
                        <a:pt x="222232" y="134654"/>
                        <a:pt x="222232" y="137054"/>
                        <a:pt x="220719" y="137054"/>
                      </a:cubicBezTo>
                      <a:cubicBezTo>
                        <a:pt x="219384" y="137054"/>
                        <a:pt x="218049" y="137498"/>
                        <a:pt x="216714" y="138031"/>
                      </a:cubicBezTo>
                      <a:cubicBezTo>
                        <a:pt x="216892" y="139898"/>
                        <a:pt x="216981" y="141676"/>
                        <a:pt x="217070" y="143453"/>
                      </a:cubicBezTo>
                      <a:cubicBezTo>
                        <a:pt x="218316" y="143098"/>
                        <a:pt x="219384" y="142742"/>
                        <a:pt x="220630" y="142475"/>
                      </a:cubicBezTo>
                      <a:cubicBezTo>
                        <a:pt x="222054" y="142209"/>
                        <a:pt x="222677" y="144431"/>
                        <a:pt x="221253" y="144786"/>
                      </a:cubicBezTo>
                      <a:cubicBezTo>
                        <a:pt x="219829" y="145053"/>
                        <a:pt x="218583" y="145497"/>
                        <a:pt x="217248" y="145853"/>
                      </a:cubicBezTo>
                      <a:cubicBezTo>
                        <a:pt x="217337" y="146742"/>
                        <a:pt x="217337" y="147630"/>
                        <a:pt x="217337" y="148519"/>
                      </a:cubicBezTo>
                      <a:cubicBezTo>
                        <a:pt x="218939" y="148164"/>
                        <a:pt x="220541" y="147808"/>
                        <a:pt x="222143" y="147897"/>
                      </a:cubicBezTo>
                      <a:cubicBezTo>
                        <a:pt x="223656" y="147897"/>
                        <a:pt x="223656" y="150297"/>
                        <a:pt x="222143" y="150208"/>
                      </a:cubicBezTo>
                      <a:cubicBezTo>
                        <a:pt x="220541" y="150208"/>
                        <a:pt x="219028" y="150563"/>
                        <a:pt x="217515" y="150919"/>
                      </a:cubicBezTo>
                      <a:cubicBezTo>
                        <a:pt x="217515" y="151985"/>
                        <a:pt x="217515" y="153052"/>
                        <a:pt x="217604" y="154119"/>
                      </a:cubicBezTo>
                      <a:cubicBezTo>
                        <a:pt x="218850" y="153674"/>
                        <a:pt x="220096" y="153319"/>
                        <a:pt x="221431" y="153052"/>
                      </a:cubicBezTo>
                      <a:cubicBezTo>
                        <a:pt x="222944" y="152785"/>
                        <a:pt x="223567" y="155096"/>
                        <a:pt x="222054" y="155363"/>
                      </a:cubicBezTo>
                      <a:cubicBezTo>
                        <a:pt x="220541" y="155629"/>
                        <a:pt x="219028" y="156074"/>
                        <a:pt x="217604" y="156607"/>
                      </a:cubicBezTo>
                      <a:cubicBezTo>
                        <a:pt x="217604" y="158207"/>
                        <a:pt x="217604" y="159807"/>
                        <a:pt x="217604" y="161407"/>
                      </a:cubicBezTo>
                      <a:cubicBezTo>
                        <a:pt x="218227" y="161140"/>
                        <a:pt x="218850" y="160962"/>
                        <a:pt x="219473" y="160784"/>
                      </a:cubicBezTo>
                      <a:cubicBezTo>
                        <a:pt x="220986" y="160518"/>
                        <a:pt x="221609" y="162740"/>
                        <a:pt x="220096" y="163095"/>
                      </a:cubicBezTo>
                      <a:cubicBezTo>
                        <a:pt x="219206" y="163273"/>
                        <a:pt x="218316" y="163629"/>
                        <a:pt x="217515" y="163984"/>
                      </a:cubicBezTo>
                      <a:cubicBezTo>
                        <a:pt x="217515" y="164606"/>
                        <a:pt x="217515" y="165140"/>
                        <a:pt x="217426" y="165673"/>
                      </a:cubicBezTo>
                      <a:cubicBezTo>
                        <a:pt x="217426" y="166206"/>
                        <a:pt x="217426" y="166650"/>
                        <a:pt x="217337" y="167184"/>
                      </a:cubicBezTo>
                      <a:cubicBezTo>
                        <a:pt x="218672" y="166650"/>
                        <a:pt x="220007" y="166295"/>
                        <a:pt x="221520" y="166295"/>
                      </a:cubicBezTo>
                      <a:cubicBezTo>
                        <a:pt x="223033" y="166295"/>
                        <a:pt x="223033" y="168606"/>
                        <a:pt x="221520" y="168695"/>
                      </a:cubicBezTo>
                      <a:cubicBezTo>
                        <a:pt x="219918" y="168695"/>
                        <a:pt x="218583" y="169139"/>
                        <a:pt x="217248" y="169761"/>
                      </a:cubicBezTo>
                      <a:cubicBezTo>
                        <a:pt x="217159" y="170294"/>
                        <a:pt x="217159" y="170828"/>
                        <a:pt x="217159" y="171361"/>
                      </a:cubicBezTo>
                      <a:cubicBezTo>
                        <a:pt x="218761" y="171006"/>
                        <a:pt x="220452" y="170739"/>
                        <a:pt x="221965" y="170294"/>
                      </a:cubicBezTo>
                      <a:cubicBezTo>
                        <a:pt x="223478" y="169850"/>
                        <a:pt x="224101" y="172072"/>
                        <a:pt x="222677" y="172605"/>
                      </a:cubicBezTo>
                      <a:cubicBezTo>
                        <a:pt x="220808" y="173139"/>
                        <a:pt x="218850" y="173316"/>
                        <a:pt x="216981" y="173761"/>
                      </a:cubicBezTo>
                      <a:cubicBezTo>
                        <a:pt x="216892" y="174916"/>
                        <a:pt x="216803" y="176072"/>
                        <a:pt x="216714" y="177316"/>
                      </a:cubicBezTo>
                      <a:cubicBezTo>
                        <a:pt x="218494" y="177227"/>
                        <a:pt x="220274" y="177049"/>
                        <a:pt x="221965" y="176605"/>
                      </a:cubicBezTo>
                      <a:cubicBezTo>
                        <a:pt x="223478" y="176249"/>
                        <a:pt x="224101" y="178560"/>
                        <a:pt x="222677" y="178916"/>
                      </a:cubicBezTo>
                      <a:cubicBezTo>
                        <a:pt x="220630" y="179360"/>
                        <a:pt x="218583" y="179538"/>
                        <a:pt x="216536" y="179627"/>
                      </a:cubicBezTo>
                      <a:cubicBezTo>
                        <a:pt x="216358" y="181404"/>
                        <a:pt x="216269" y="183093"/>
                        <a:pt x="216091" y="184871"/>
                      </a:cubicBezTo>
                      <a:cubicBezTo>
                        <a:pt x="217604" y="184515"/>
                        <a:pt x="219028" y="184160"/>
                        <a:pt x="220452" y="183715"/>
                      </a:cubicBezTo>
                      <a:cubicBezTo>
                        <a:pt x="221876" y="183271"/>
                        <a:pt x="222499" y="185493"/>
                        <a:pt x="221075" y="186026"/>
                      </a:cubicBezTo>
                      <a:cubicBezTo>
                        <a:pt x="219384" y="186559"/>
                        <a:pt x="217604" y="187004"/>
                        <a:pt x="215913" y="187359"/>
                      </a:cubicBezTo>
                      <a:cubicBezTo>
                        <a:pt x="215735" y="189315"/>
                        <a:pt x="215557" y="191270"/>
                        <a:pt x="215379" y="193136"/>
                      </a:cubicBezTo>
                      <a:cubicBezTo>
                        <a:pt x="216803" y="192959"/>
                        <a:pt x="218227" y="192781"/>
                        <a:pt x="219651" y="192425"/>
                      </a:cubicBezTo>
                      <a:cubicBezTo>
                        <a:pt x="221075" y="192070"/>
                        <a:pt x="221787" y="194292"/>
                        <a:pt x="220274" y="194647"/>
                      </a:cubicBezTo>
                      <a:cubicBezTo>
                        <a:pt x="218583" y="195092"/>
                        <a:pt x="216803" y="195269"/>
                        <a:pt x="215112" y="195625"/>
                      </a:cubicBezTo>
                      <a:cubicBezTo>
                        <a:pt x="214934" y="197314"/>
                        <a:pt x="214756" y="198913"/>
                        <a:pt x="214578" y="200602"/>
                      </a:cubicBezTo>
                      <a:cubicBezTo>
                        <a:pt x="216269" y="200336"/>
                        <a:pt x="217960" y="199891"/>
                        <a:pt x="219651" y="199536"/>
                      </a:cubicBezTo>
                      <a:cubicBezTo>
                        <a:pt x="221075" y="199180"/>
                        <a:pt x="221698" y="201402"/>
                        <a:pt x="220274" y="201758"/>
                      </a:cubicBezTo>
                      <a:cubicBezTo>
                        <a:pt x="218316" y="202291"/>
                        <a:pt x="216269" y="202735"/>
                        <a:pt x="214311" y="203091"/>
                      </a:cubicBezTo>
                      <a:cubicBezTo>
                        <a:pt x="214133" y="204424"/>
                        <a:pt x="214044" y="205757"/>
                        <a:pt x="213866" y="207179"/>
                      </a:cubicBezTo>
                      <a:cubicBezTo>
                        <a:pt x="215646" y="206913"/>
                        <a:pt x="217337" y="206646"/>
                        <a:pt x="219117" y="206557"/>
                      </a:cubicBezTo>
                      <a:cubicBezTo>
                        <a:pt x="220719" y="206557"/>
                        <a:pt x="220719" y="208957"/>
                        <a:pt x="219117" y="208957"/>
                      </a:cubicBezTo>
                      <a:cubicBezTo>
                        <a:pt x="217248" y="208957"/>
                        <a:pt x="215379" y="209312"/>
                        <a:pt x="213599" y="209579"/>
                      </a:cubicBezTo>
                      <a:cubicBezTo>
                        <a:pt x="213332" y="211445"/>
                        <a:pt x="213065" y="213401"/>
                        <a:pt x="212798" y="215356"/>
                      </a:cubicBezTo>
                      <a:cubicBezTo>
                        <a:pt x="214578" y="215445"/>
                        <a:pt x="216269" y="215623"/>
                        <a:pt x="217871" y="216067"/>
                      </a:cubicBezTo>
                      <a:cubicBezTo>
                        <a:pt x="219384" y="216511"/>
                        <a:pt x="218761" y="218822"/>
                        <a:pt x="217248" y="218378"/>
                      </a:cubicBezTo>
                      <a:cubicBezTo>
                        <a:pt x="215735" y="217934"/>
                        <a:pt x="214133" y="217756"/>
                        <a:pt x="212531" y="217667"/>
                      </a:cubicBezTo>
                      <a:cubicBezTo>
                        <a:pt x="212353" y="218822"/>
                        <a:pt x="212264" y="219978"/>
                        <a:pt x="212086" y="221133"/>
                      </a:cubicBezTo>
                      <a:cubicBezTo>
                        <a:pt x="211908" y="222111"/>
                        <a:pt x="211819" y="223000"/>
                        <a:pt x="211641" y="223977"/>
                      </a:cubicBezTo>
                      <a:cubicBezTo>
                        <a:pt x="213243" y="223977"/>
                        <a:pt x="214845" y="223888"/>
                        <a:pt x="216180" y="223355"/>
                      </a:cubicBezTo>
                      <a:cubicBezTo>
                        <a:pt x="217604" y="222733"/>
                        <a:pt x="218761" y="224777"/>
                        <a:pt x="217337" y="225399"/>
                      </a:cubicBezTo>
                      <a:cubicBezTo>
                        <a:pt x="215468" y="226199"/>
                        <a:pt x="213421" y="226288"/>
                        <a:pt x="211374" y="226377"/>
                      </a:cubicBezTo>
                      <a:cubicBezTo>
                        <a:pt x="211107" y="227888"/>
                        <a:pt x="210929" y="229488"/>
                        <a:pt x="210662" y="231088"/>
                      </a:cubicBezTo>
                      <a:lnTo>
                        <a:pt x="216002" y="231088"/>
                      </a:lnTo>
                      <a:cubicBezTo>
                        <a:pt x="217515" y="231088"/>
                        <a:pt x="217515" y="233398"/>
                        <a:pt x="216002" y="233398"/>
                      </a:cubicBezTo>
                      <a:lnTo>
                        <a:pt x="210306" y="233398"/>
                      </a:lnTo>
                      <a:cubicBezTo>
                        <a:pt x="210128" y="235265"/>
                        <a:pt x="209861" y="237131"/>
                        <a:pt x="209594" y="238998"/>
                      </a:cubicBezTo>
                      <a:lnTo>
                        <a:pt x="215201" y="238998"/>
                      </a:lnTo>
                      <a:cubicBezTo>
                        <a:pt x="216714" y="238998"/>
                        <a:pt x="216714" y="241309"/>
                        <a:pt x="215201" y="241309"/>
                      </a:cubicBezTo>
                      <a:lnTo>
                        <a:pt x="209238" y="241309"/>
                      </a:lnTo>
                      <a:cubicBezTo>
                        <a:pt x="208971" y="243175"/>
                        <a:pt x="208704" y="245042"/>
                        <a:pt x="208437" y="246908"/>
                      </a:cubicBezTo>
                      <a:lnTo>
                        <a:pt x="212798" y="246908"/>
                      </a:lnTo>
                      <a:cubicBezTo>
                        <a:pt x="214311" y="246908"/>
                        <a:pt x="214311" y="249219"/>
                        <a:pt x="212798" y="249219"/>
                      </a:cubicBezTo>
                      <a:lnTo>
                        <a:pt x="208170" y="249219"/>
                      </a:lnTo>
                      <a:cubicBezTo>
                        <a:pt x="207992" y="250463"/>
                        <a:pt x="207814" y="251707"/>
                        <a:pt x="207636" y="252863"/>
                      </a:cubicBezTo>
                      <a:cubicBezTo>
                        <a:pt x="209060" y="252952"/>
                        <a:pt x="210573" y="253130"/>
                        <a:pt x="211997" y="253218"/>
                      </a:cubicBezTo>
                      <a:cubicBezTo>
                        <a:pt x="213599" y="253218"/>
                        <a:pt x="213599" y="255618"/>
                        <a:pt x="211997" y="255529"/>
                      </a:cubicBezTo>
                      <a:cubicBezTo>
                        <a:pt x="210484" y="255529"/>
                        <a:pt x="208882" y="255263"/>
                        <a:pt x="207280" y="255174"/>
                      </a:cubicBezTo>
                      <a:cubicBezTo>
                        <a:pt x="207102" y="256507"/>
                        <a:pt x="206924" y="257751"/>
                        <a:pt x="206746" y="259084"/>
                      </a:cubicBezTo>
                      <a:cubicBezTo>
                        <a:pt x="207992" y="259440"/>
                        <a:pt x="209238" y="259529"/>
                        <a:pt x="210484" y="259529"/>
                      </a:cubicBezTo>
                      <a:cubicBezTo>
                        <a:pt x="211997" y="259529"/>
                        <a:pt x="211997" y="261928"/>
                        <a:pt x="210484" y="261840"/>
                      </a:cubicBezTo>
                      <a:cubicBezTo>
                        <a:pt x="209060" y="261840"/>
                        <a:pt x="207725" y="261840"/>
                        <a:pt x="206479" y="261395"/>
                      </a:cubicBezTo>
                      <a:cubicBezTo>
                        <a:pt x="206390" y="262373"/>
                        <a:pt x="206212" y="263351"/>
                        <a:pt x="206123" y="264239"/>
                      </a:cubicBezTo>
                      <a:lnTo>
                        <a:pt x="211285" y="264239"/>
                      </a:lnTo>
                      <a:cubicBezTo>
                        <a:pt x="212798" y="264239"/>
                        <a:pt x="212798" y="266639"/>
                        <a:pt x="211285" y="266639"/>
                      </a:cubicBezTo>
                      <a:lnTo>
                        <a:pt x="205856" y="266639"/>
                      </a:lnTo>
                      <a:cubicBezTo>
                        <a:pt x="205589" y="268594"/>
                        <a:pt x="205322" y="270550"/>
                        <a:pt x="205144" y="272505"/>
                      </a:cubicBezTo>
                      <a:cubicBezTo>
                        <a:pt x="206479" y="272861"/>
                        <a:pt x="207814" y="273305"/>
                        <a:pt x="209149" y="273749"/>
                      </a:cubicBezTo>
                      <a:cubicBezTo>
                        <a:pt x="210662" y="274283"/>
                        <a:pt x="210039" y="276594"/>
                        <a:pt x="208526" y="276060"/>
                      </a:cubicBezTo>
                      <a:cubicBezTo>
                        <a:pt x="207280" y="275616"/>
                        <a:pt x="206123" y="275171"/>
                        <a:pt x="204877" y="274905"/>
                      </a:cubicBezTo>
                      <a:cubicBezTo>
                        <a:pt x="204788" y="275971"/>
                        <a:pt x="204610" y="277038"/>
                        <a:pt x="204521" y="278104"/>
                      </a:cubicBezTo>
                      <a:cubicBezTo>
                        <a:pt x="204521" y="278460"/>
                        <a:pt x="204432" y="278904"/>
                        <a:pt x="204432" y="279260"/>
                      </a:cubicBezTo>
                      <a:lnTo>
                        <a:pt x="210484" y="279260"/>
                      </a:lnTo>
                      <a:cubicBezTo>
                        <a:pt x="211997" y="279260"/>
                        <a:pt x="211997" y="281660"/>
                        <a:pt x="210484" y="281660"/>
                      </a:cubicBezTo>
                      <a:lnTo>
                        <a:pt x="204254" y="281660"/>
                      </a:lnTo>
                      <a:cubicBezTo>
                        <a:pt x="204076" y="283082"/>
                        <a:pt x="203987" y="284504"/>
                        <a:pt x="203898" y="286015"/>
                      </a:cubicBezTo>
                      <a:cubicBezTo>
                        <a:pt x="205500" y="285659"/>
                        <a:pt x="207102" y="285748"/>
                        <a:pt x="208704" y="286548"/>
                      </a:cubicBezTo>
                      <a:cubicBezTo>
                        <a:pt x="210039" y="287170"/>
                        <a:pt x="208882" y="289214"/>
                        <a:pt x="207458" y="288592"/>
                      </a:cubicBezTo>
                      <a:cubicBezTo>
                        <a:pt x="206212" y="287970"/>
                        <a:pt x="204966" y="288148"/>
                        <a:pt x="203720" y="288414"/>
                      </a:cubicBezTo>
                      <a:cubicBezTo>
                        <a:pt x="203631" y="289481"/>
                        <a:pt x="203542" y="290547"/>
                        <a:pt x="203542" y="291614"/>
                      </a:cubicBezTo>
                      <a:cubicBezTo>
                        <a:pt x="205233" y="291881"/>
                        <a:pt x="207102" y="291881"/>
                        <a:pt x="208882" y="291881"/>
                      </a:cubicBezTo>
                      <a:cubicBezTo>
                        <a:pt x="210395" y="291881"/>
                        <a:pt x="210395" y="294280"/>
                        <a:pt x="208882" y="294280"/>
                      </a:cubicBezTo>
                      <a:cubicBezTo>
                        <a:pt x="207013" y="294280"/>
                        <a:pt x="205144" y="294280"/>
                        <a:pt x="203364" y="294014"/>
                      </a:cubicBezTo>
                      <a:cubicBezTo>
                        <a:pt x="203275" y="296236"/>
                        <a:pt x="203097" y="298458"/>
                        <a:pt x="203097" y="300680"/>
                      </a:cubicBezTo>
                      <a:cubicBezTo>
                        <a:pt x="204432" y="300680"/>
                        <a:pt x="205767" y="300946"/>
                        <a:pt x="207102" y="301568"/>
                      </a:cubicBezTo>
                      <a:cubicBezTo>
                        <a:pt x="208437" y="302191"/>
                        <a:pt x="207280" y="304235"/>
                        <a:pt x="205856" y="303613"/>
                      </a:cubicBezTo>
                      <a:cubicBezTo>
                        <a:pt x="204966" y="303168"/>
                        <a:pt x="203987" y="302990"/>
                        <a:pt x="203008" y="302990"/>
                      </a:cubicBezTo>
                      <a:cubicBezTo>
                        <a:pt x="202919" y="304590"/>
                        <a:pt x="202830" y="306101"/>
                        <a:pt x="202830" y="307701"/>
                      </a:cubicBezTo>
                      <a:lnTo>
                        <a:pt x="207280" y="307701"/>
                      </a:lnTo>
                      <a:cubicBezTo>
                        <a:pt x="208793" y="307701"/>
                        <a:pt x="208793" y="310101"/>
                        <a:pt x="207280" y="310101"/>
                      </a:cubicBezTo>
                      <a:lnTo>
                        <a:pt x="202741" y="310101"/>
                      </a:lnTo>
                      <a:cubicBezTo>
                        <a:pt x="202741" y="311701"/>
                        <a:pt x="202741" y="313300"/>
                        <a:pt x="202652" y="314811"/>
                      </a:cubicBezTo>
                      <a:cubicBezTo>
                        <a:pt x="204343" y="314900"/>
                        <a:pt x="205945" y="315167"/>
                        <a:pt x="207636" y="315611"/>
                      </a:cubicBezTo>
                      <a:cubicBezTo>
                        <a:pt x="209060" y="316145"/>
                        <a:pt x="208437" y="318367"/>
                        <a:pt x="206924" y="317922"/>
                      </a:cubicBezTo>
                      <a:cubicBezTo>
                        <a:pt x="205500" y="317478"/>
                        <a:pt x="204076" y="317300"/>
                        <a:pt x="202652" y="317211"/>
                      </a:cubicBezTo>
                      <a:cubicBezTo>
                        <a:pt x="202563" y="319344"/>
                        <a:pt x="202563" y="321388"/>
                        <a:pt x="202563" y="323433"/>
                      </a:cubicBezTo>
                      <a:cubicBezTo>
                        <a:pt x="204877" y="322810"/>
                        <a:pt x="207280" y="322722"/>
                        <a:pt x="209683" y="322722"/>
                      </a:cubicBezTo>
                      <a:cubicBezTo>
                        <a:pt x="211196" y="322722"/>
                        <a:pt x="211196" y="325121"/>
                        <a:pt x="209683" y="325121"/>
                      </a:cubicBezTo>
                      <a:cubicBezTo>
                        <a:pt x="207369" y="325121"/>
                        <a:pt x="205055" y="325121"/>
                        <a:pt x="202830" y="325832"/>
                      </a:cubicBezTo>
                      <a:cubicBezTo>
                        <a:pt x="202741" y="325832"/>
                        <a:pt x="202652" y="325832"/>
                        <a:pt x="202563" y="325832"/>
                      </a:cubicBezTo>
                      <a:cubicBezTo>
                        <a:pt x="202563" y="326899"/>
                        <a:pt x="202474" y="327965"/>
                        <a:pt x="202474" y="329032"/>
                      </a:cubicBezTo>
                      <a:cubicBezTo>
                        <a:pt x="202652" y="329032"/>
                        <a:pt x="202741" y="329032"/>
                        <a:pt x="202830" y="329121"/>
                      </a:cubicBezTo>
                      <a:cubicBezTo>
                        <a:pt x="205055" y="329832"/>
                        <a:pt x="207280" y="330543"/>
                        <a:pt x="209683" y="330632"/>
                      </a:cubicBezTo>
                      <a:cubicBezTo>
                        <a:pt x="211196" y="330632"/>
                        <a:pt x="211196" y="333032"/>
                        <a:pt x="209683" y="333032"/>
                      </a:cubicBezTo>
                      <a:cubicBezTo>
                        <a:pt x="207191" y="332943"/>
                        <a:pt x="204788" y="332232"/>
                        <a:pt x="202474" y="331432"/>
                      </a:cubicBezTo>
                      <a:cubicBezTo>
                        <a:pt x="202474" y="332676"/>
                        <a:pt x="202474" y="333920"/>
                        <a:pt x="202474" y="335076"/>
                      </a:cubicBezTo>
                      <a:cubicBezTo>
                        <a:pt x="202474" y="335965"/>
                        <a:pt x="202474" y="336853"/>
                        <a:pt x="202385" y="337742"/>
                      </a:cubicBezTo>
                      <a:lnTo>
                        <a:pt x="208081" y="337742"/>
                      </a:lnTo>
                      <a:cubicBezTo>
                        <a:pt x="209594" y="337742"/>
                        <a:pt x="209594" y="340142"/>
                        <a:pt x="208081" y="340142"/>
                      </a:cubicBezTo>
                      <a:lnTo>
                        <a:pt x="202385" y="340142"/>
                      </a:lnTo>
                      <a:cubicBezTo>
                        <a:pt x="202385" y="341564"/>
                        <a:pt x="202385" y="342986"/>
                        <a:pt x="202385" y="344408"/>
                      </a:cubicBezTo>
                      <a:cubicBezTo>
                        <a:pt x="204343" y="345119"/>
                        <a:pt x="206390" y="345830"/>
                        <a:pt x="208348" y="346452"/>
                      </a:cubicBezTo>
                      <a:cubicBezTo>
                        <a:pt x="209861" y="346986"/>
                        <a:pt x="209238" y="349207"/>
                        <a:pt x="207725" y="348763"/>
                      </a:cubicBezTo>
                      <a:cubicBezTo>
                        <a:pt x="205945" y="348141"/>
                        <a:pt x="204165" y="347519"/>
                        <a:pt x="202296" y="346897"/>
                      </a:cubicBezTo>
                      <a:cubicBezTo>
                        <a:pt x="202296" y="348585"/>
                        <a:pt x="202296" y="350274"/>
                        <a:pt x="202296" y="351963"/>
                      </a:cubicBezTo>
                      <a:lnTo>
                        <a:pt x="206479" y="351963"/>
                      </a:lnTo>
                      <a:cubicBezTo>
                        <a:pt x="207992" y="351963"/>
                        <a:pt x="207992" y="354362"/>
                        <a:pt x="206479" y="354362"/>
                      </a:cubicBezTo>
                      <a:lnTo>
                        <a:pt x="202207" y="354362"/>
                      </a:lnTo>
                      <a:cubicBezTo>
                        <a:pt x="202207" y="355429"/>
                        <a:pt x="202207" y="356584"/>
                        <a:pt x="202207" y="357740"/>
                      </a:cubicBezTo>
                      <a:cubicBezTo>
                        <a:pt x="203631" y="358006"/>
                        <a:pt x="204966" y="358362"/>
                        <a:pt x="206301" y="359251"/>
                      </a:cubicBezTo>
                      <a:cubicBezTo>
                        <a:pt x="207547" y="360051"/>
                        <a:pt x="206390" y="362095"/>
                        <a:pt x="205144" y="361295"/>
                      </a:cubicBezTo>
                      <a:cubicBezTo>
                        <a:pt x="204165" y="360673"/>
                        <a:pt x="203186" y="360317"/>
                        <a:pt x="202118" y="360140"/>
                      </a:cubicBezTo>
                      <a:cubicBezTo>
                        <a:pt x="202118" y="361206"/>
                        <a:pt x="202118" y="362273"/>
                        <a:pt x="202118" y="363339"/>
                      </a:cubicBezTo>
                      <a:cubicBezTo>
                        <a:pt x="203008" y="363695"/>
                        <a:pt x="203898" y="363784"/>
                        <a:pt x="204877" y="363784"/>
                      </a:cubicBezTo>
                      <a:cubicBezTo>
                        <a:pt x="206479" y="363784"/>
                        <a:pt x="206479" y="366183"/>
                        <a:pt x="204877" y="366183"/>
                      </a:cubicBezTo>
                      <a:cubicBezTo>
                        <a:pt x="203898" y="366183"/>
                        <a:pt x="202919" y="366094"/>
                        <a:pt x="202029" y="365828"/>
                      </a:cubicBezTo>
                      <a:cubicBezTo>
                        <a:pt x="202029" y="366450"/>
                        <a:pt x="202029" y="367072"/>
                        <a:pt x="202029" y="367783"/>
                      </a:cubicBezTo>
                      <a:lnTo>
                        <a:pt x="206479" y="367783"/>
                      </a:lnTo>
                      <a:cubicBezTo>
                        <a:pt x="207992" y="367783"/>
                        <a:pt x="207992" y="370094"/>
                        <a:pt x="206479" y="370094"/>
                      </a:cubicBezTo>
                      <a:lnTo>
                        <a:pt x="201940" y="370094"/>
                      </a:lnTo>
                      <a:cubicBezTo>
                        <a:pt x="201940" y="371605"/>
                        <a:pt x="201940" y="373116"/>
                        <a:pt x="201851" y="374627"/>
                      </a:cubicBezTo>
                      <a:cubicBezTo>
                        <a:pt x="203186" y="374627"/>
                        <a:pt x="204432" y="374805"/>
                        <a:pt x="205678" y="374893"/>
                      </a:cubicBezTo>
                      <a:cubicBezTo>
                        <a:pt x="207191" y="374893"/>
                        <a:pt x="207191" y="377293"/>
                        <a:pt x="205678" y="377204"/>
                      </a:cubicBezTo>
                      <a:cubicBezTo>
                        <a:pt x="204432" y="377204"/>
                        <a:pt x="203097" y="376938"/>
                        <a:pt x="201851" y="376938"/>
                      </a:cubicBezTo>
                      <a:cubicBezTo>
                        <a:pt x="201851" y="378626"/>
                        <a:pt x="201762" y="380315"/>
                        <a:pt x="201762" y="382004"/>
                      </a:cubicBezTo>
                      <a:cubicBezTo>
                        <a:pt x="203008" y="382093"/>
                        <a:pt x="204254" y="382359"/>
                        <a:pt x="205500" y="382893"/>
                      </a:cubicBezTo>
                      <a:cubicBezTo>
                        <a:pt x="206924" y="383604"/>
                        <a:pt x="205678" y="385648"/>
                        <a:pt x="204343" y="384937"/>
                      </a:cubicBezTo>
                      <a:cubicBezTo>
                        <a:pt x="203453" y="384581"/>
                        <a:pt x="202652" y="384403"/>
                        <a:pt x="201673" y="384403"/>
                      </a:cubicBezTo>
                      <a:cubicBezTo>
                        <a:pt x="201673" y="386181"/>
                        <a:pt x="201673" y="388048"/>
                        <a:pt x="201584" y="389914"/>
                      </a:cubicBezTo>
                      <a:lnTo>
                        <a:pt x="204877" y="389914"/>
                      </a:lnTo>
                      <a:cubicBezTo>
                        <a:pt x="206479" y="389914"/>
                        <a:pt x="206479" y="392225"/>
                        <a:pt x="204877" y="392225"/>
                      </a:cubicBezTo>
                      <a:lnTo>
                        <a:pt x="201584" y="392225"/>
                      </a:lnTo>
                      <a:cubicBezTo>
                        <a:pt x="201495" y="393469"/>
                        <a:pt x="201495" y="394713"/>
                        <a:pt x="201495" y="395958"/>
                      </a:cubicBezTo>
                      <a:cubicBezTo>
                        <a:pt x="203275" y="396047"/>
                        <a:pt x="204966" y="396402"/>
                        <a:pt x="206835" y="397024"/>
                      </a:cubicBezTo>
                      <a:cubicBezTo>
                        <a:pt x="208259" y="397469"/>
                        <a:pt x="207636" y="399780"/>
                        <a:pt x="206212" y="399335"/>
                      </a:cubicBezTo>
                      <a:cubicBezTo>
                        <a:pt x="204610" y="398802"/>
                        <a:pt x="203008" y="398357"/>
                        <a:pt x="201406" y="398269"/>
                      </a:cubicBezTo>
                      <a:cubicBezTo>
                        <a:pt x="201406" y="399957"/>
                        <a:pt x="201406" y="401557"/>
                        <a:pt x="201317" y="403157"/>
                      </a:cubicBezTo>
                      <a:cubicBezTo>
                        <a:pt x="202118" y="403868"/>
                        <a:pt x="202919" y="404579"/>
                        <a:pt x="203898" y="405023"/>
                      </a:cubicBezTo>
                      <a:cubicBezTo>
                        <a:pt x="205322" y="405734"/>
                        <a:pt x="204076" y="407779"/>
                        <a:pt x="202741" y="407068"/>
                      </a:cubicBezTo>
                      <a:cubicBezTo>
                        <a:pt x="202207" y="406801"/>
                        <a:pt x="201762" y="406534"/>
                        <a:pt x="201228" y="406179"/>
                      </a:cubicBezTo>
                      <a:cubicBezTo>
                        <a:pt x="201228" y="407156"/>
                        <a:pt x="201228" y="408134"/>
                        <a:pt x="201228" y="409201"/>
                      </a:cubicBezTo>
                      <a:cubicBezTo>
                        <a:pt x="202296" y="409467"/>
                        <a:pt x="203364" y="410001"/>
                        <a:pt x="204165" y="410800"/>
                      </a:cubicBezTo>
                      <a:cubicBezTo>
                        <a:pt x="205322" y="411778"/>
                        <a:pt x="203631" y="413467"/>
                        <a:pt x="202474" y="412400"/>
                      </a:cubicBezTo>
                      <a:cubicBezTo>
                        <a:pt x="202118" y="412045"/>
                        <a:pt x="201673" y="411778"/>
                        <a:pt x="201139" y="411600"/>
                      </a:cubicBezTo>
                      <a:cubicBezTo>
                        <a:pt x="201139" y="413111"/>
                        <a:pt x="201050" y="414533"/>
                        <a:pt x="201050" y="416044"/>
                      </a:cubicBezTo>
                      <a:cubicBezTo>
                        <a:pt x="202741" y="416044"/>
                        <a:pt x="204343" y="416311"/>
                        <a:pt x="206034" y="416755"/>
                      </a:cubicBezTo>
                      <a:cubicBezTo>
                        <a:pt x="207458" y="417200"/>
                        <a:pt x="206835" y="419511"/>
                        <a:pt x="205411" y="419066"/>
                      </a:cubicBezTo>
                      <a:cubicBezTo>
                        <a:pt x="203898" y="418622"/>
                        <a:pt x="202474" y="418444"/>
                        <a:pt x="200961" y="418355"/>
                      </a:cubicBezTo>
                      <a:cubicBezTo>
                        <a:pt x="200961" y="419511"/>
                        <a:pt x="200961" y="420666"/>
                        <a:pt x="200872" y="421821"/>
                      </a:cubicBezTo>
                      <a:cubicBezTo>
                        <a:pt x="201940" y="421999"/>
                        <a:pt x="203008" y="422266"/>
                        <a:pt x="204076" y="422266"/>
                      </a:cubicBezTo>
                      <a:cubicBezTo>
                        <a:pt x="205678" y="422266"/>
                        <a:pt x="205678" y="424666"/>
                        <a:pt x="204076" y="424666"/>
                      </a:cubicBezTo>
                      <a:cubicBezTo>
                        <a:pt x="203008" y="424577"/>
                        <a:pt x="201940" y="424399"/>
                        <a:pt x="200872" y="424132"/>
                      </a:cubicBezTo>
                      <a:cubicBezTo>
                        <a:pt x="200783" y="425377"/>
                        <a:pt x="200783" y="426621"/>
                        <a:pt x="200783" y="427865"/>
                      </a:cubicBezTo>
                      <a:cubicBezTo>
                        <a:pt x="202296" y="427954"/>
                        <a:pt x="203720" y="428132"/>
                        <a:pt x="205233" y="428665"/>
                      </a:cubicBezTo>
                      <a:cubicBezTo>
                        <a:pt x="206657" y="429110"/>
                        <a:pt x="206034" y="431331"/>
                        <a:pt x="204610" y="430887"/>
                      </a:cubicBezTo>
                      <a:cubicBezTo>
                        <a:pt x="203275" y="430532"/>
                        <a:pt x="202029" y="430354"/>
                        <a:pt x="200694" y="430265"/>
                      </a:cubicBezTo>
                      <a:cubicBezTo>
                        <a:pt x="200605" y="431865"/>
                        <a:pt x="200605" y="433465"/>
                        <a:pt x="200605" y="435064"/>
                      </a:cubicBezTo>
                      <a:cubicBezTo>
                        <a:pt x="201851" y="435153"/>
                        <a:pt x="203186" y="435331"/>
                        <a:pt x="204432" y="435775"/>
                      </a:cubicBezTo>
                      <a:cubicBezTo>
                        <a:pt x="205856" y="436220"/>
                        <a:pt x="205233" y="438531"/>
                        <a:pt x="203809" y="437997"/>
                      </a:cubicBezTo>
                      <a:cubicBezTo>
                        <a:pt x="202741" y="437642"/>
                        <a:pt x="201584" y="437464"/>
                        <a:pt x="200516" y="437375"/>
                      </a:cubicBezTo>
                      <a:cubicBezTo>
                        <a:pt x="200516" y="438086"/>
                        <a:pt x="200427" y="438708"/>
                        <a:pt x="200427" y="439419"/>
                      </a:cubicBezTo>
                      <a:cubicBezTo>
                        <a:pt x="201495" y="439775"/>
                        <a:pt x="202563" y="440130"/>
                        <a:pt x="203631" y="440486"/>
                      </a:cubicBezTo>
                      <a:cubicBezTo>
                        <a:pt x="205055" y="440930"/>
                        <a:pt x="204432" y="443241"/>
                        <a:pt x="203008" y="442797"/>
                      </a:cubicBezTo>
                      <a:cubicBezTo>
                        <a:pt x="202118" y="442441"/>
                        <a:pt x="201228" y="442175"/>
                        <a:pt x="200427" y="441908"/>
                      </a:cubicBezTo>
                      <a:cubicBezTo>
                        <a:pt x="200338" y="442619"/>
                        <a:pt x="200338" y="443330"/>
                        <a:pt x="200338" y="444041"/>
                      </a:cubicBezTo>
                      <a:cubicBezTo>
                        <a:pt x="200872" y="444397"/>
                        <a:pt x="201851" y="444397"/>
                        <a:pt x="202563" y="444397"/>
                      </a:cubicBezTo>
                      <a:cubicBezTo>
                        <a:pt x="204076" y="444397"/>
                        <a:pt x="204076" y="446796"/>
                        <a:pt x="202563" y="446796"/>
                      </a:cubicBezTo>
                      <a:cubicBezTo>
                        <a:pt x="201762" y="446796"/>
                        <a:pt x="200961" y="446708"/>
                        <a:pt x="200249" y="446530"/>
                      </a:cubicBezTo>
                      <a:cubicBezTo>
                        <a:pt x="200249" y="446974"/>
                        <a:pt x="200249" y="447419"/>
                        <a:pt x="200249" y="447952"/>
                      </a:cubicBezTo>
                      <a:lnTo>
                        <a:pt x="202563" y="450263"/>
                      </a:lnTo>
                      <a:cubicBezTo>
                        <a:pt x="203631" y="451329"/>
                        <a:pt x="202029" y="453018"/>
                        <a:pt x="200872" y="451951"/>
                      </a:cubicBezTo>
                      <a:lnTo>
                        <a:pt x="200071" y="451151"/>
                      </a:lnTo>
                      <a:cubicBezTo>
                        <a:pt x="199537" y="456751"/>
                        <a:pt x="190548" y="456662"/>
                        <a:pt x="190637" y="450707"/>
                      </a:cubicBezTo>
                      <a:cubicBezTo>
                        <a:pt x="191349" y="423777"/>
                        <a:pt x="192061" y="396758"/>
                        <a:pt x="192506" y="369827"/>
                      </a:cubicBezTo>
                      <a:cubicBezTo>
                        <a:pt x="192951" y="343786"/>
                        <a:pt x="191972" y="317567"/>
                        <a:pt x="193841" y="291703"/>
                      </a:cubicBezTo>
                      <a:cubicBezTo>
                        <a:pt x="196600" y="254018"/>
                        <a:pt x="204788" y="216867"/>
                        <a:pt x="207013" y="179182"/>
                      </a:cubicBezTo>
                      <a:cubicBezTo>
                        <a:pt x="208170" y="160162"/>
                        <a:pt x="207458" y="141764"/>
                        <a:pt x="205856" y="122744"/>
                      </a:cubicBezTo>
                      <a:cubicBezTo>
                        <a:pt x="204521" y="106568"/>
                        <a:pt x="204966" y="90481"/>
                        <a:pt x="204966" y="74217"/>
                      </a:cubicBezTo>
                      <a:cubicBezTo>
                        <a:pt x="204966" y="51375"/>
                        <a:pt x="203898" y="8802"/>
                        <a:pt x="171592" y="9157"/>
                      </a:cubicBezTo>
                      <a:close/>
                      <a:moveTo>
                        <a:pt x="175608" y="203"/>
                      </a:moveTo>
                      <a:cubicBezTo>
                        <a:pt x="185142" y="1114"/>
                        <a:pt x="194064" y="5113"/>
                        <a:pt x="200516" y="12801"/>
                      </a:cubicBezTo>
                      <a:cubicBezTo>
                        <a:pt x="212175" y="-5330"/>
                        <a:pt x="243235" y="1869"/>
                        <a:pt x="257564" y="13601"/>
                      </a:cubicBezTo>
                      <a:cubicBezTo>
                        <a:pt x="260946" y="16356"/>
                        <a:pt x="264061" y="19467"/>
                        <a:pt x="266909" y="22845"/>
                      </a:cubicBezTo>
                      <a:cubicBezTo>
                        <a:pt x="302419" y="18667"/>
                        <a:pt x="331877" y="41776"/>
                        <a:pt x="350745" y="70217"/>
                      </a:cubicBezTo>
                      <a:cubicBezTo>
                        <a:pt x="354216" y="70128"/>
                        <a:pt x="357598" y="70039"/>
                        <a:pt x="360712" y="71728"/>
                      </a:cubicBezTo>
                      <a:cubicBezTo>
                        <a:pt x="364272" y="73594"/>
                        <a:pt x="367654" y="75550"/>
                        <a:pt x="370947" y="77772"/>
                      </a:cubicBezTo>
                      <a:cubicBezTo>
                        <a:pt x="377088" y="81860"/>
                        <a:pt x="382962" y="86393"/>
                        <a:pt x="388124" y="91637"/>
                      </a:cubicBezTo>
                      <a:cubicBezTo>
                        <a:pt x="398448" y="101858"/>
                        <a:pt x="406635" y="113945"/>
                        <a:pt x="412153" y="127366"/>
                      </a:cubicBezTo>
                      <a:cubicBezTo>
                        <a:pt x="423634" y="155363"/>
                        <a:pt x="423634" y="187004"/>
                        <a:pt x="416514" y="216067"/>
                      </a:cubicBezTo>
                      <a:cubicBezTo>
                        <a:pt x="408593" y="248063"/>
                        <a:pt x="392841" y="278460"/>
                        <a:pt x="376999" y="307168"/>
                      </a:cubicBezTo>
                      <a:cubicBezTo>
                        <a:pt x="359289" y="339342"/>
                        <a:pt x="339264" y="370183"/>
                        <a:pt x="317637" y="399868"/>
                      </a:cubicBezTo>
                      <a:cubicBezTo>
                        <a:pt x="281237" y="449818"/>
                        <a:pt x="232911" y="498524"/>
                        <a:pt x="223745" y="562161"/>
                      </a:cubicBezTo>
                      <a:cubicBezTo>
                        <a:pt x="223745" y="562250"/>
                        <a:pt x="223656" y="562339"/>
                        <a:pt x="223656" y="562428"/>
                      </a:cubicBezTo>
                      <a:cubicBezTo>
                        <a:pt x="224190" y="563228"/>
                        <a:pt x="224457" y="564116"/>
                        <a:pt x="224457" y="565005"/>
                      </a:cubicBezTo>
                      <a:cubicBezTo>
                        <a:pt x="224635" y="570516"/>
                        <a:pt x="224635" y="576915"/>
                        <a:pt x="223834" y="583136"/>
                      </a:cubicBezTo>
                      <a:cubicBezTo>
                        <a:pt x="223834" y="583403"/>
                        <a:pt x="223834" y="583670"/>
                        <a:pt x="223656" y="583936"/>
                      </a:cubicBezTo>
                      <a:cubicBezTo>
                        <a:pt x="221787" y="596646"/>
                        <a:pt x="216091" y="608378"/>
                        <a:pt x="200872" y="608378"/>
                      </a:cubicBezTo>
                      <a:cubicBezTo>
                        <a:pt x="190548" y="608378"/>
                        <a:pt x="180225" y="603845"/>
                        <a:pt x="176309" y="593802"/>
                      </a:cubicBezTo>
                      <a:cubicBezTo>
                        <a:pt x="172660" y="584470"/>
                        <a:pt x="174707" y="573893"/>
                        <a:pt x="178356" y="564916"/>
                      </a:cubicBezTo>
                      <a:cubicBezTo>
                        <a:pt x="178534" y="564472"/>
                        <a:pt x="178801" y="564116"/>
                        <a:pt x="179068" y="563672"/>
                      </a:cubicBezTo>
                      <a:cubicBezTo>
                        <a:pt x="179068" y="563583"/>
                        <a:pt x="178979" y="563494"/>
                        <a:pt x="178979" y="563316"/>
                      </a:cubicBezTo>
                      <a:cubicBezTo>
                        <a:pt x="163137" y="491591"/>
                        <a:pt x="119706" y="430265"/>
                        <a:pt x="83306" y="367783"/>
                      </a:cubicBezTo>
                      <a:cubicBezTo>
                        <a:pt x="67731" y="340942"/>
                        <a:pt x="48864" y="316145"/>
                        <a:pt x="33111" y="289392"/>
                      </a:cubicBezTo>
                      <a:cubicBezTo>
                        <a:pt x="17447" y="262817"/>
                        <a:pt x="5611" y="234554"/>
                        <a:pt x="1784" y="203713"/>
                      </a:cubicBezTo>
                      <a:cubicBezTo>
                        <a:pt x="-4980" y="149230"/>
                        <a:pt x="6501" y="90037"/>
                        <a:pt x="53314" y="56174"/>
                      </a:cubicBezTo>
                      <a:cubicBezTo>
                        <a:pt x="59721" y="44442"/>
                        <a:pt x="68176" y="33954"/>
                        <a:pt x="79123" y="25511"/>
                      </a:cubicBezTo>
                      <a:cubicBezTo>
                        <a:pt x="94253" y="13868"/>
                        <a:pt x="120151" y="-1153"/>
                        <a:pt x="138396" y="11824"/>
                      </a:cubicBezTo>
                      <a:cubicBezTo>
                        <a:pt x="141066" y="9691"/>
                        <a:pt x="143914" y="7735"/>
                        <a:pt x="147028" y="6135"/>
                      </a:cubicBezTo>
                      <a:cubicBezTo>
                        <a:pt x="155928" y="1469"/>
                        <a:pt x="166074" y="-708"/>
                        <a:pt x="175608" y="203"/>
                      </a:cubicBezTo>
                      <a:close/>
                    </a:path>
                  </a:pathLst>
                </a:custGeom>
                <a:solidFill>
                  <a:srgbClr val="FFE1E2"/>
                </a:solidFill>
                <a:ln>
                  <a:noFill/>
                </a:ln>
              </p:spPr>
              <p:txBody>
                <a:bodyPr/>
                <a:lstStyle/>
                <a:p>
                  <a:endParaRPr lang="zh-CN" altLang="en-US" dirty="0"/>
                </a:p>
              </p:txBody>
            </p:sp>
          </p:grpSp>
        </p:grp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2" r:id="rId1"/>
    <p:sldLayoutId id="2147483663" r:id="rId2"/>
    <p:sldLayoutId id="2147483664" r:id="rId3"/>
    <p:sldLayoutId id="2147483665" r:id="rId4"/>
    <p:sldLayoutId id="2147483666" r:id="rId5"/>
    <p:sldLayoutId id="2147483667" r:id="rId6"/>
    <p:sldLayoutId id="2147483668" r:id="rId7"/>
    <p:sldLayoutId id="2147483669" r:id="rId8"/>
    <p:sldLayoutId id="2147483670" r:id="rId9"/>
    <p:sldLayoutId id="2147483671" r:id="rId10"/>
    <p:sldLayoutId id="2147483672" r:id="rId11"/>
    <p:sldLayoutId id="2147483673" r:id="rId12"/>
  </p:sldLayoutIdLst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zh-CN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tags" Target="../tags/tag2.xml"/><Relationship Id="rId2" Type="http://schemas.openxmlformats.org/officeDocument/2006/relationships/tags" Target="../tags/tag1.xml"/><Relationship Id="rId1" Type="http://schemas.openxmlformats.org/officeDocument/2006/relationships/image" Target="../media/image1.jpe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11.xml.rels><?xml version="1.0" encoding="UTF-8" standalone="yes"?>
<Relationships xmlns="http://schemas.openxmlformats.org/package/2006/relationships"><Relationship Id="rId9" Type="http://schemas.openxmlformats.org/officeDocument/2006/relationships/notesSlide" Target="../notesSlides/notesSlide7.xml"/><Relationship Id="rId8" Type="http://schemas.openxmlformats.org/officeDocument/2006/relationships/slideLayout" Target="../slideLayouts/slideLayout12.xml"/><Relationship Id="rId7" Type="http://schemas.openxmlformats.org/officeDocument/2006/relationships/tags" Target="../tags/tag37.xml"/><Relationship Id="rId6" Type="http://schemas.openxmlformats.org/officeDocument/2006/relationships/tags" Target="../tags/tag36.xml"/><Relationship Id="rId5" Type="http://schemas.openxmlformats.org/officeDocument/2006/relationships/tags" Target="../tags/tag35.xml"/><Relationship Id="rId4" Type="http://schemas.openxmlformats.org/officeDocument/2006/relationships/tags" Target="../tags/tag34.xml"/><Relationship Id="rId3" Type="http://schemas.openxmlformats.org/officeDocument/2006/relationships/tags" Target="../tags/tag33.xml"/><Relationship Id="rId2" Type="http://schemas.openxmlformats.org/officeDocument/2006/relationships/tags" Target="../tags/tag32.xml"/><Relationship Id="rId1" Type="http://schemas.openxmlformats.org/officeDocument/2006/relationships/image" Target="../media/image5.png"/></Relationships>
</file>

<file path=ppt/slides/_rels/slide12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8.xml"/><Relationship Id="rId5" Type="http://schemas.openxmlformats.org/officeDocument/2006/relationships/slideLayout" Target="../slideLayouts/slideLayout24.xml"/><Relationship Id="rId4" Type="http://schemas.openxmlformats.org/officeDocument/2006/relationships/tags" Target="../tags/tag38.xml"/><Relationship Id="rId3" Type="http://schemas.openxmlformats.org/officeDocument/2006/relationships/image" Target="../media/image16.png"/><Relationship Id="rId2" Type="http://schemas.openxmlformats.org/officeDocument/2006/relationships/image" Target="../media/image5.png"/><Relationship Id="rId1" Type="http://schemas.openxmlformats.org/officeDocument/2006/relationships/image" Target="../media/image15.png"/></Relationships>
</file>

<file path=ppt/slides/_rels/slide13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9.xml"/><Relationship Id="rId4" Type="http://schemas.openxmlformats.org/officeDocument/2006/relationships/slideLayout" Target="../slideLayouts/slideLayout12.xml"/><Relationship Id="rId3" Type="http://schemas.openxmlformats.org/officeDocument/2006/relationships/tags" Target="../tags/tag39.xml"/><Relationship Id="rId2" Type="http://schemas.openxmlformats.org/officeDocument/2006/relationships/image" Target="../media/image15.png"/><Relationship Id="rId1" Type="http://schemas.openxmlformats.org/officeDocument/2006/relationships/image" Target="../media/image5.png"/></Relationships>
</file>

<file path=ppt/slides/_rels/slide1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0.xml"/><Relationship Id="rId4" Type="http://schemas.openxmlformats.org/officeDocument/2006/relationships/slideLayout" Target="../slideLayouts/slideLayout12.xml"/><Relationship Id="rId3" Type="http://schemas.openxmlformats.org/officeDocument/2006/relationships/tags" Target="../tags/tag40.xml"/><Relationship Id="rId2" Type="http://schemas.openxmlformats.org/officeDocument/2006/relationships/image" Target="../media/image5.png"/><Relationship Id="rId1" Type="http://schemas.openxmlformats.org/officeDocument/2006/relationships/image" Target="../media/image15.png"/></Relationships>
</file>

<file path=ppt/slides/_rels/slide15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1.xml"/><Relationship Id="rId6" Type="http://schemas.openxmlformats.org/officeDocument/2006/relationships/slideLayout" Target="../slideLayouts/slideLayout12.xml"/><Relationship Id="rId5" Type="http://schemas.openxmlformats.org/officeDocument/2006/relationships/tags" Target="../tags/tag42.xml"/><Relationship Id="rId4" Type="http://schemas.openxmlformats.org/officeDocument/2006/relationships/image" Target="../media/image18.png"/><Relationship Id="rId3" Type="http://schemas.openxmlformats.org/officeDocument/2006/relationships/tags" Target="../tags/tag41.xml"/><Relationship Id="rId2" Type="http://schemas.openxmlformats.org/officeDocument/2006/relationships/image" Target="../media/image5.png"/><Relationship Id="rId1" Type="http://schemas.openxmlformats.org/officeDocument/2006/relationships/image" Target="../media/image17.png"/></Relationships>
</file>

<file path=ppt/slides/_rels/slide16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2.xml"/><Relationship Id="rId3" Type="http://schemas.openxmlformats.org/officeDocument/2006/relationships/slideLayout" Target="../slideLayouts/slideLayout12.xml"/><Relationship Id="rId2" Type="http://schemas.openxmlformats.org/officeDocument/2006/relationships/tags" Target="../tags/tag43.xml"/><Relationship Id="rId1" Type="http://schemas.openxmlformats.org/officeDocument/2006/relationships/image" Target="../media/image5.png"/></Relationships>
</file>

<file path=ppt/slides/_rels/slide17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3.xml"/><Relationship Id="rId3" Type="http://schemas.openxmlformats.org/officeDocument/2006/relationships/slideLayout" Target="../slideLayouts/slideLayout12.xml"/><Relationship Id="rId2" Type="http://schemas.openxmlformats.org/officeDocument/2006/relationships/tags" Target="../tags/tag44.xml"/><Relationship Id="rId1" Type="http://schemas.openxmlformats.org/officeDocument/2006/relationships/image" Target="../media/image5.png"/></Relationships>
</file>

<file path=ppt/slides/_rels/slide18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14.xml"/><Relationship Id="rId3" Type="http://schemas.openxmlformats.org/officeDocument/2006/relationships/slideLayout" Target="../slideLayouts/slideLayout12.xml"/><Relationship Id="rId2" Type="http://schemas.openxmlformats.org/officeDocument/2006/relationships/tags" Target="../tags/tag45.xml"/><Relationship Id="rId1" Type="http://schemas.openxmlformats.org/officeDocument/2006/relationships/image" Target="../media/image5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3.xml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2.xml.rels><?xml version="1.0" encoding="UTF-8" standalone="yes"?>
<Relationships xmlns="http://schemas.openxmlformats.org/package/2006/relationships"><Relationship Id="rId9" Type="http://schemas.openxmlformats.org/officeDocument/2006/relationships/tags" Target="../tags/tag9.xml"/><Relationship Id="rId8" Type="http://schemas.openxmlformats.org/officeDocument/2006/relationships/tags" Target="../tags/tag8.xml"/><Relationship Id="rId7" Type="http://schemas.openxmlformats.org/officeDocument/2006/relationships/tags" Target="../tags/tag7.xml"/><Relationship Id="rId6" Type="http://schemas.openxmlformats.org/officeDocument/2006/relationships/tags" Target="../tags/tag6.xml"/><Relationship Id="rId5" Type="http://schemas.openxmlformats.org/officeDocument/2006/relationships/tags" Target="../tags/tag5.xml"/><Relationship Id="rId4" Type="http://schemas.openxmlformats.org/officeDocument/2006/relationships/image" Target="../media/image3.emf"/><Relationship Id="rId3" Type="http://schemas.openxmlformats.org/officeDocument/2006/relationships/tags" Target="../tags/tag4.xml"/><Relationship Id="rId2" Type="http://schemas.openxmlformats.org/officeDocument/2006/relationships/image" Target="../media/image2.emf"/><Relationship Id="rId17" Type="http://schemas.openxmlformats.org/officeDocument/2006/relationships/notesSlide" Target="../notesSlides/notesSlide1.xml"/><Relationship Id="rId16" Type="http://schemas.openxmlformats.org/officeDocument/2006/relationships/slideLayout" Target="../slideLayouts/slideLayout2.xml"/><Relationship Id="rId15" Type="http://schemas.openxmlformats.org/officeDocument/2006/relationships/tags" Target="../tags/tag14.xml"/><Relationship Id="rId14" Type="http://schemas.openxmlformats.org/officeDocument/2006/relationships/tags" Target="../tags/tag13.xml"/><Relationship Id="rId13" Type="http://schemas.openxmlformats.org/officeDocument/2006/relationships/image" Target="../media/image4.png"/><Relationship Id="rId12" Type="http://schemas.openxmlformats.org/officeDocument/2006/relationships/tags" Target="../tags/tag12.xml"/><Relationship Id="rId11" Type="http://schemas.openxmlformats.org/officeDocument/2006/relationships/tags" Target="../tags/tag11.xml"/><Relationship Id="rId10" Type="http://schemas.openxmlformats.org/officeDocument/2006/relationships/tags" Target="../tags/tag10.xml"/><Relationship Id="rId1" Type="http://schemas.openxmlformats.org/officeDocument/2006/relationships/tags" Target="../tags/tag3.xml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5.xml"/><Relationship Id="rId7" Type="http://schemas.openxmlformats.org/officeDocument/2006/relationships/slideLayout" Target="../slideLayouts/slideLayout12.xml"/><Relationship Id="rId6" Type="http://schemas.openxmlformats.org/officeDocument/2006/relationships/tags" Target="../tags/tag47.xml"/><Relationship Id="rId5" Type="http://schemas.openxmlformats.org/officeDocument/2006/relationships/image" Target="../media/image21.png"/><Relationship Id="rId4" Type="http://schemas.openxmlformats.org/officeDocument/2006/relationships/tags" Target="../tags/tag46.xml"/><Relationship Id="rId3" Type="http://schemas.microsoft.com/office/2007/relationships/hdphoto" Target="../media/image20.wdp"/><Relationship Id="rId2" Type="http://schemas.openxmlformats.org/officeDocument/2006/relationships/image" Target="../media/image19.png"/><Relationship Id="rId1" Type="http://schemas.openxmlformats.org/officeDocument/2006/relationships/image" Target="../media/image5.png"/></Relationships>
</file>

<file path=ppt/slides/_rels/slide21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16.xml"/><Relationship Id="rId6" Type="http://schemas.openxmlformats.org/officeDocument/2006/relationships/slideLayout" Target="../slideLayouts/slideLayout12.xml"/><Relationship Id="rId5" Type="http://schemas.openxmlformats.org/officeDocument/2006/relationships/tags" Target="../tags/tag48.xml"/><Relationship Id="rId4" Type="http://schemas.openxmlformats.org/officeDocument/2006/relationships/image" Target="../media/image21.png"/><Relationship Id="rId3" Type="http://schemas.microsoft.com/office/2007/relationships/hdphoto" Target="../media/image20.wdp"/><Relationship Id="rId2" Type="http://schemas.openxmlformats.org/officeDocument/2006/relationships/image" Target="../media/image19.png"/><Relationship Id="rId1" Type="http://schemas.openxmlformats.org/officeDocument/2006/relationships/image" Target="../media/image5.png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notesSlide" Target="../notesSlides/notesSlide17.xml"/><Relationship Id="rId7" Type="http://schemas.openxmlformats.org/officeDocument/2006/relationships/slideLayout" Target="../slideLayouts/slideLayout24.xml"/><Relationship Id="rId6" Type="http://schemas.openxmlformats.org/officeDocument/2006/relationships/tags" Target="../tags/tag49.xml"/><Relationship Id="rId5" Type="http://schemas.openxmlformats.org/officeDocument/2006/relationships/image" Target="../media/image23.png"/><Relationship Id="rId4" Type="http://schemas.openxmlformats.org/officeDocument/2006/relationships/image" Target="../media/image22.png"/><Relationship Id="rId3" Type="http://schemas.microsoft.com/office/2007/relationships/hdphoto" Target="../media/image20.wdp"/><Relationship Id="rId2" Type="http://schemas.openxmlformats.org/officeDocument/2006/relationships/image" Target="../media/image19.png"/><Relationship Id="rId1" Type="http://schemas.openxmlformats.org/officeDocument/2006/relationships/image" Target="../media/image5.png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24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8.xml"/><Relationship Id="rId4" Type="http://schemas.openxmlformats.org/officeDocument/2006/relationships/slideLayout" Target="../slideLayouts/slideLayout12.xml"/><Relationship Id="rId3" Type="http://schemas.openxmlformats.org/officeDocument/2006/relationships/tags" Target="../tags/tag50.xml"/><Relationship Id="rId2" Type="http://schemas.openxmlformats.org/officeDocument/2006/relationships/image" Target="../media/image24.png"/><Relationship Id="rId1" Type="http://schemas.openxmlformats.org/officeDocument/2006/relationships/image" Target="../media/image5.png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26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19.xml"/><Relationship Id="rId4" Type="http://schemas.openxmlformats.org/officeDocument/2006/relationships/slideLayout" Target="../slideLayouts/slideLayout12.xml"/><Relationship Id="rId3" Type="http://schemas.openxmlformats.org/officeDocument/2006/relationships/tags" Target="../tags/tag51.xml"/><Relationship Id="rId2" Type="http://schemas.openxmlformats.org/officeDocument/2006/relationships/image" Target="../media/image25.png"/><Relationship Id="rId1" Type="http://schemas.openxmlformats.org/officeDocument/2006/relationships/image" Target="../media/image5.png"/></Relationships>
</file>

<file path=ppt/slides/_rels/slide27.xml.rels><?xml version="1.0" encoding="UTF-8" standalone="yes"?>
<Relationships xmlns="http://schemas.openxmlformats.org/package/2006/relationships"><Relationship Id="rId4" Type="http://schemas.openxmlformats.org/officeDocument/2006/relationships/notesSlide" Target="../notesSlides/notesSlide20.xml"/><Relationship Id="rId3" Type="http://schemas.openxmlformats.org/officeDocument/2006/relationships/slideLayout" Target="../slideLayouts/slideLayout12.xml"/><Relationship Id="rId2" Type="http://schemas.openxmlformats.org/officeDocument/2006/relationships/tags" Target="../tags/tag52.xml"/><Relationship Id="rId1" Type="http://schemas.openxmlformats.org/officeDocument/2006/relationships/image" Target="../media/image5.png"/></Relationships>
</file>

<file path=ppt/slides/_rels/slide28.xml.rels><?xml version="1.0" encoding="UTF-8" standalone="yes"?>
<Relationships xmlns="http://schemas.openxmlformats.org/package/2006/relationships"><Relationship Id="rId6" Type="http://schemas.openxmlformats.org/officeDocument/2006/relationships/notesSlide" Target="../notesSlides/notesSlide21.xml"/><Relationship Id="rId5" Type="http://schemas.openxmlformats.org/officeDocument/2006/relationships/slideLayout" Target="../slideLayouts/slideLayout12.xml"/><Relationship Id="rId4" Type="http://schemas.openxmlformats.org/officeDocument/2006/relationships/tags" Target="../tags/tag54.xml"/><Relationship Id="rId3" Type="http://schemas.openxmlformats.org/officeDocument/2006/relationships/image" Target="../media/image26.png"/><Relationship Id="rId2" Type="http://schemas.openxmlformats.org/officeDocument/2006/relationships/tags" Target="../tags/tag53.xml"/><Relationship Id="rId1" Type="http://schemas.openxmlformats.org/officeDocument/2006/relationships/image" Target="../media/image5.png"/></Relationships>
</file>

<file path=ppt/slides/_rels/slide29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openxmlformats.org/officeDocument/2006/relationships/tags" Target="../tags/tag55.xml"/><Relationship Id="rId1" Type="http://schemas.openxmlformats.org/officeDocument/2006/relationships/image" Target="../media/image1.jpeg"/></Relationships>
</file>

<file path=ppt/slides/_rels/slide3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2.xml"/><Relationship Id="rId6" Type="http://schemas.openxmlformats.org/officeDocument/2006/relationships/slideLayout" Target="../slideLayouts/slideLayout12.xml"/><Relationship Id="rId5" Type="http://schemas.openxmlformats.org/officeDocument/2006/relationships/tags" Target="../tags/tag15.xml"/><Relationship Id="rId4" Type="http://schemas.openxmlformats.org/officeDocument/2006/relationships/image" Target="../media/image6.png"/><Relationship Id="rId3" Type="http://schemas.microsoft.com/office/2007/relationships/media" Target="../media/media1.mp4"/><Relationship Id="rId2" Type="http://schemas.openxmlformats.org/officeDocument/2006/relationships/video" Target="../media/media1.mp4"/><Relationship Id="rId1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9" Type="http://schemas.openxmlformats.org/officeDocument/2006/relationships/tags" Target="../tags/tag19.xml"/><Relationship Id="rId8" Type="http://schemas.openxmlformats.org/officeDocument/2006/relationships/image" Target="../media/image10.png"/><Relationship Id="rId7" Type="http://schemas.openxmlformats.org/officeDocument/2006/relationships/image" Target="../media/image9.png"/><Relationship Id="rId6" Type="http://schemas.openxmlformats.org/officeDocument/2006/relationships/image" Target="../media/image8.png"/><Relationship Id="rId5" Type="http://schemas.openxmlformats.org/officeDocument/2006/relationships/tags" Target="../tags/tag18.xml"/><Relationship Id="rId4" Type="http://schemas.openxmlformats.org/officeDocument/2006/relationships/image" Target="../media/image7.jpeg"/><Relationship Id="rId3" Type="http://schemas.openxmlformats.org/officeDocument/2006/relationships/tags" Target="../tags/tag17.xml"/><Relationship Id="rId2" Type="http://schemas.openxmlformats.org/officeDocument/2006/relationships/image" Target="../media/image5.png"/><Relationship Id="rId11" Type="http://schemas.openxmlformats.org/officeDocument/2006/relationships/notesSlide" Target="../notesSlides/notesSlide3.xml"/><Relationship Id="rId10" Type="http://schemas.openxmlformats.org/officeDocument/2006/relationships/slideLayout" Target="../slideLayouts/slideLayout24.xml"/><Relationship Id="rId1" Type="http://schemas.openxmlformats.org/officeDocument/2006/relationships/tags" Target="../tags/tag16.xml"/></Relationships>
</file>

<file path=ppt/slides/_rels/slide5.xml.rels><?xml version="1.0" encoding="UTF-8" standalone="yes"?>
<Relationships xmlns="http://schemas.openxmlformats.org/package/2006/relationships"><Relationship Id="rId4" Type="http://schemas.openxmlformats.org/officeDocument/2006/relationships/slideLayout" Target="../slideLayouts/slideLayout1.xml"/><Relationship Id="rId3" Type="http://schemas.openxmlformats.org/officeDocument/2006/relationships/tags" Target="../tags/tag21.xml"/><Relationship Id="rId2" Type="http://schemas.openxmlformats.org/officeDocument/2006/relationships/tags" Target="../tags/tag20.xml"/><Relationship Id="rId1" Type="http://schemas.openxmlformats.org/officeDocument/2006/relationships/image" Target="../media/image1.jpe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1.xml"/><Relationship Id="rId2" Type="http://schemas.microsoft.com/office/2007/relationships/hdphoto" Target="../media/image12.wdp"/><Relationship Id="rId1" Type="http://schemas.openxmlformats.org/officeDocument/2006/relationships/image" Target="../media/image11.png"/></Relationships>
</file>

<file path=ppt/slides/_rels/slide7.xml.rels><?xml version="1.0" encoding="UTF-8" standalone="yes"?>
<Relationships xmlns="http://schemas.openxmlformats.org/package/2006/relationships"><Relationship Id="rId5" Type="http://schemas.openxmlformats.org/officeDocument/2006/relationships/notesSlide" Target="../notesSlides/notesSlide4.xml"/><Relationship Id="rId4" Type="http://schemas.openxmlformats.org/officeDocument/2006/relationships/slideLayout" Target="../slideLayouts/slideLayout12.xml"/><Relationship Id="rId3" Type="http://schemas.openxmlformats.org/officeDocument/2006/relationships/tags" Target="../tags/tag22.xml"/><Relationship Id="rId2" Type="http://schemas.openxmlformats.org/officeDocument/2006/relationships/image" Target="../media/image5.png"/><Relationship Id="rId1" Type="http://schemas.openxmlformats.org/officeDocument/2006/relationships/image" Target="../media/image7.jpeg"/></Relationships>
</file>

<file path=ppt/slides/_rels/slide8.xml.rels><?xml version="1.0" encoding="UTF-8" standalone="yes"?>
<Relationships xmlns="http://schemas.openxmlformats.org/package/2006/relationships"><Relationship Id="rId9" Type="http://schemas.openxmlformats.org/officeDocument/2006/relationships/tags" Target="../tags/tag28.xml"/><Relationship Id="rId8" Type="http://schemas.microsoft.com/office/2007/relationships/hdphoto" Target="../media/image14.wdp"/><Relationship Id="rId7" Type="http://schemas.openxmlformats.org/officeDocument/2006/relationships/image" Target="../media/image13.png"/><Relationship Id="rId6" Type="http://schemas.openxmlformats.org/officeDocument/2006/relationships/image" Target="../media/image5.png"/><Relationship Id="rId5" Type="http://schemas.openxmlformats.org/officeDocument/2006/relationships/tags" Target="../tags/tag27.xml"/><Relationship Id="rId4" Type="http://schemas.openxmlformats.org/officeDocument/2006/relationships/tags" Target="../tags/tag26.xml"/><Relationship Id="rId3" Type="http://schemas.openxmlformats.org/officeDocument/2006/relationships/tags" Target="../tags/tag25.xml"/><Relationship Id="rId2" Type="http://schemas.openxmlformats.org/officeDocument/2006/relationships/tags" Target="../tags/tag24.xml"/><Relationship Id="rId13" Type="http://schemas.openxmlformats.org/officeDocument/2006/relationships/notesSlide" Target="../notesSlides/notesSlide5.xml"/><Relationship Id="rId12" Type="http://schemas.openxmlformats.org/officeDocument/2006/relationships/slideLayout" Target="../slideLayouts/slideLayout24.xml"/><Relationship Id="rId11" Type="http://schemas.openxmlformats.org/officeDocument/2006/relationships/tags" Target="../tags/tag30.xml"/><Relationship Id="rId10" Type="http://schemas.openxmlformats.org/officeDocument/2006/relationships/tags" Target="../tags/tag29.xml"/><Relationship Id="rId1" Type="http://schemas.openxmlformats.org/officeDocument/2006/relationships/tags" Target="../tags/tag23.xml"/></Relationships>
</file>

<file path=ppt/slides/_rels/slide9.xml.rels><?xml version="1.0" encoding="UTF-8" standalone="yes"?>
<Relationships xmlns="http://schemas.openxmlformats.org/package/2006/relationships"><Relationship Id="rId7" Type="http://schemas.openxmlformats.org/officeDocument/2006/relationships/notesSlide" Target="../notesSlides/notesSlide6.xml"/><Relationship Id="rId6" Type="http://schemas.openxmlformats.org/officeDocument/2006/relationships/slideLayout" Target="../slideLayouts/slideLayout24.xml"/><Relationship Id="rId5" Type="http://schemas.openxmlformats.org/officeDocument/2006/relationships/tags" Target="../tags/tag31.xml"/><Relationship Id="rId4" Type="http://schemas.openxmlformats.org/officeDocument/2006/relationships/image" Target="../media/image7.jpeg"/><Relationship Id="rId3" Type="http://schemas.microsoft.com/office/2007/relationships/hdphoto" Target="../media/image14.wdp"/><Relationship Id="rId2" Type="http://schemas.openxmlformats.org/officeDocument/2006/relationships/image" Target="../media/image13.png"/><Relationship Id="rId1" Type="http://schemas.openxmlformats.org/officeDocument/2006/relationships/image" Target="../media/image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2378075" y="1449070"/>
            <a:ext cx="7141210" cy="4251960"/>
            <a:chOff x="3019429" y="1515699"/>
            <a:chExt cx="6132549" cy="3651173"/>
          </a:xfrm>
        </p:grpSpPr>
        <p:sp>
          <p:nvSpPr>
            <p:cNvPr id="12" name="任意多边形: 形状 11"/>
            <p:cNvSpPr/>
            <p:nvPr/>
          </p:nvSpPr>
          <p:spPr>
            <a:xfrm>
              <a:off x="3260154" y="1619718"/>
              <a:ext cx="5891824" cy="3547154"/>
            </a:xfrm>
            <a:custGeom>
              <a:avLst/>
              <a:gdLst>
                <a:gd name="connsiteX0" fmla="*/ 173146 w 1076553"/>
                <a:gd name="connsiteY0" fmla="*/ 290822 h 648136"/>
                <a:gd name="connsiteX1" fmla="*/ 181083 w 1076553"/>
                <a:gd name="connsiteY1" fmla="*/ 230497 h 648136"/>
                <a:gd name="connsiteX2" fmla="*/ 209658 w 1076553"/>
                <a:gd name="connsiteY2" fmla="*/ 182872 h 648136"/>
                <a:gd name="connsiteX3" fmla="*/ 252521 w 1076553"/>
                <a:gd name="connsiteY3" fmla="*/ 146359 h 648136"/>
                <a:gd name="connsiteX4" fmla="*/ 300146 w 1076553"/>
                <a:gd name="connsiteY4" fmla="*/ 132072 h 648136"/>
                <a:gd name="connsiteX5" fmla="*/ 347771 w 1076553"/>
                <a:gd name="connsiteY5" fmla="*/ 133659 h 648136"/>
                <a:gd name="connsiteX6" fmla="*/ 382696 w 1076553"/>
                <a:gd name="connsiteY6" fmla="*/ 140009 h 648136"/>
                <a:gd name="connsiteX7" fmla="*/ 425558 w 1076553"/>
                <a:gd name="connsiteY7" fmla="*/ 165409 h 648136"/>
                <a:gd name="connsiteX8" fmla="*/ 427146 w 1076553"/>
                <a:gd name="connsiteY8" fmla="*/ 141597 h 648136"/>
                <a:gd name="connsiteX9" fmla="*/ 446196 w 1076553"/>
                <a:gd name="connsiteY9" fmla="*/ 95559 h 648136"/>
                <a:gd name="connsiteX10" fmla="*/ 468421 w 1076553"/>
                <a:gd name="connsiteY10" fmla="*/ 76509 h 648136"/>
                <a:gd name="connsiteX11" fmla="*/ 493821 w 1076553"/>
                <a:gd name="connsiteY11" fmla="*/ 52697 h 648136"/>
                <a:gd name="connsiteX12" fmla="*/ 547796 w 1076553"/>
                <a:gd name="connsiteY12" fmla="*/ 20947 h 648136"/>
                <a:gd name="connsiteX13" fmla="*/ 649396 w 1076553"/>
                <a:gd name="connsiteY13" fmla="*/ 309 h 648136"/>
                <a:gd name="connsiteX14" fmla="*/ 728771 w 1076553"/>
                <a:gd name="connsiteY14" fmla="*/ 9834 h 648136"/>
                <a:gd name="connsiteX15" fmla="*/ 790683 w 1076553"/>
                <a:gd name="connsiteY15" fmla="*/ 27297 h 648136"/>
                <a:gd name="connsiteX16" fmla="*/ 854183 w 1076553"/>
                <a:gd name="connsiteY16" fmla="*/ 73334 h 648136"/>
                <a:gd name="connsiteX17" fmla="*/ 897046 w 1076553"/>
                <a:gd name="connsiteY17" fmla="*/ 127309 h 648136"/>
                <a:gd name="connsiteX18" fmla="*/ 906571 w 1076553"/>
                <a:gd name="connsiteY18" fmla="*/ 189222 h 648136"/>
                <a:gd name="connsiteX19" fmla="*/ 897046 w 1076553"/>
                <a:gd name="connsiteY19" fmla="*/ 232084 h 648136"/>
                <a:gd name="connsiteX20" fmla="*/ 968483 w 1076553"/>
                <a:gd name="connsiteY20" fmla="*/ 259072 h 648136"/>
                <a:gd name="connsiteX21" fmla="*/ 1011346 w 1076553"/>
                <a:gd name="connsiteY21" fmla="*/ 287647 h 648136"/>
                <a:gd name="connsiteX22" fmla="*/ 1065321 w 1076553"/>
                <a:gd name="connsiteY22" fmla="*/ 351147 h 648136"/>
                <a:gd name="connsiteX23" fmla="*/ 1076433 w 1076553"/>
                <a:gd name="connsiteY23" fmla="*/ 428934 h 648136"/>
                <a:gd name="connsiteX24" fmla="*/ 1062146 w 1076553"/>
                <a:gd name="connsiteY24" fmla="*/ 471797 h 648136"/>
                <a:gd name="connsiteX25" fmla="*/ 1025633 w 1076553"/>
                <a:gd name="connsiteY25" fmla="*/ 521009 h 648136"/>
                <a:gd name="connsiteX26" fmla="*/ 990708 w 1076553"/>
                <a:gd name="connsiteY26" fmla="*/ 554347 h 648136"/>
                <a:gd name="connsiteX27" fmla="*/ 955783 w 1076553"/>
                <a:gd name="connsiteY27" fmla="*/ 573397 h 648136"/>
                <a:gd name="connsiteX28" fmla="*/ 917683 w 1076553"/>
                <a:gd name="connsiteY28" fmla="*/ 590859 h 648136"/>
                <a:gd name="connsiteX29" fmla="*/ 841483 w 1076553"/>
                <a:gd name="connsiteY29" fmla="*/ 600384 h 648136"/>
                <a:gd name="connsiteX30" fmla="*/ 785921 w 1076553"/>
                <a:gd name="connsiteY30" fmla="*/ 598797 h 648136"/>
                <a:gd name="connsiteX31" fmla="*/ 752583 w 1076553"/>
                <a:gd name="connsiteY31" fmla="*/ 590859 h 648136"/>
                <a:gd name="connsiteX32" fmla="*/ 693846 w 1076553"/>
                <a:gd name="connsiteY32" fmla="*/ 567047 h 648136"/>
                <a:gd name="connsiteX33" fmla="*/ 662096 w 1076553"/>
                <a:gd name="connsiteY33" fmla="*/ 551172 h 648136"/>
                <a:gd name="connsiteX34" fmla="*/ 657333 w 1076553"/>
                <a:gd name="connsiteY34" fmla="*/ 543234 h 648136"/>
                <a:gd name="connsiteX35" fmla="*/ 623996 w 1076553"/>
                <a:gd name="connsiteY35" fmla="*/ 584509 h 648136"/>
                <a:gd name="connsiteX36" fmla="*/ 593833 w 1076553"/>
                <a:gd name="connsiteY36" fmla="*/ 605147 h 648136"/>
                <a:gd name="connsiteX37" fmla="*/ 531921 w 1076553"/>
                <a:gd name="connsiteY37" fmla="*/ 633722 h 648136"/>
                <a:gd name="connsiteX38" fmla="*/ 476358 w 1076553"/>
                <a:gd name="connsiteY38" fmla="*/ 646422 h 648136"/>
                <a:gd name="connsiteX39" fmla="*/ 427146 w 1076553"/>
                <a:gd name="connsiteY39" fmla="*/ 648009 h 648136"/>
                <a:gd name="connsiteX40" fmla="*/ 384283 w 1076553"/>
                <a:gd name="connsiteY40" fmla="*/ 646422 h 648136"/>
                <a:gd name="connsiteX41" fmla="*/ 350946 w 1076553"/>
                <a:gd name="connsiteY41" fmla="*/ 638484 h 648136"/>
                <a:gd name="connsiteX42" fmla="*/ 327133 w 1076553"/>
                <a:gd name="connsiteY42" fmla="*/ 628959 h 648136"/>
                <a:gd name="connsiteX43" fmla="*/ 289033 w 1076553"/>
                <a:gd name="connsiteY43" fmla="*/ 614672 h 648136"/>
                <a:gd name="connsiteX44" fmla="*/ 266808 w 1076553"/>
                <a:gd name="connsiteY44" fmla="*/ 590859 h 648136"/>
                <a:gd name="connsiteX45" fmla="*/ 246171 w 1076553"/>
                <a:gd name="connsiteY45" fmla="*/ 579747 h 648136"/>
                <a:gd name="connsiteX46" fmla="*/ 239821 w 1076553"/>
                <a:gd name="connsiteY46" fmla="*/ 562284 h 648136"/>
                <a:gd name="connsiteX47" fmla="*/ 208071 w 1076553"/>
                <a:gd name="connsiteY47" fmla="*/ 581334 h 648136"/>
                <a:gd name="connsiteX48" fmla="*/ 182671 w 1076553"/>
                <a:gd name="connsiteY48" fmla="*/ 586097 h 648136"/>
                <a:gd name="connsiteX49" fmla="*/ 162033 w 1076553"/>
                <a:gd name="connsiteY49" fmla="*/ 589272 h 648136"/>
                <a:gd name="connsiteX50" fmla="*/ 141396 w 1076553"/>
                <a:gd name="connsiteY50" fmla="*/ 589272 h 648136"/>
                <a:gd name="connsiteX51" fmla="*/ 120758 w 1076553"/>
                <a:gd name="connsiteY51" fmla="*/ 587684 h 648136"/>
                <a:gd name="connsiteX52" fmla="*/ 98533 w 1076553"/>
                <a:gd name="connsiteY52" fmla="*/ 573397 h 648136"/>
                <a:gd name="connsiteX53" fmla="*/ 74721 w 1076553"/>
                <a:gd name="connsiteY53" fmla="*/ 565459 h 648136"/>
                <a:gd name="connsiteX54" fmla="*/ 60433 w 1076553"/>
                <a:gd name="connsiteY54" fmla="*/ 552759 h 648136"/>
                <a:gd name="connsiteX55" fmla="*/ 38208 w 1076553"/>
                <a:gd name="connsiteY55" fmla="*/ 528947 h 648136"/>
                <a:gd name="connsiteX56" fmla="*/ 15983 w 1076553"/>
                <a:gd name="connsiteY56" fmla="*/ 494022 h 648136"/>
                <a:gd name="connsiteX57" fmla="*/ 1696 w 1076553"/>
                <a:gd name="connsiteY57" fmla="*/ 446397 h 648136"/>
                <a:gd name="connsiteX58" fmla="*/ 3283 w 1076553"/>
                <a:gd name="connsiteY58" fmla="*/ 392422 h 648136"/>
                <a:gd name="connsiteX59" fmla="*/ 28683 w 1076553"/>
                <a:gd name="connsiteY59" fmla="*/ 346384 h 648136"/>
                <a:gd name="connsiteX60" fmla="*/ 65196 w 1076553"/>
                <a:gd name="connsiteY60" fmla="*/ 311459 h 648136"/>
                <a:gd name="connsiteX61" fmla="*/ 103296 w 1076553"/>
                <a:gd name="connsiteY61" fmla="*/ 297172 h 648136"/>
                <a:gd name="connsiteX62" fmla="*/ 173146 w 1076553"/>
                <a:gd name="connsiteY62" fmla="*/ 290822 h 648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076553" h="648136">
                  <a:moveTo>
                    <a:pt x="173146" y="290822"/>
                  </a:moveTo>
                  <a:cubicBezTo>
                    <a:pt x="186110" y="279710"/>
                    <a:pt x="174998" y="248489"/>
                    <a:pt x="181083" y="230497"/>
                  </a:cubicBezTo>
                  <a:cubicBezTo>
                    <a:pt x="187168" y="212505"/>
                    <a:pt x="197752" y="196895"/>
                    <a:pt x="209658" y="182872"/>
                  </a:cubicBezTo>
                  <a:cubicBezTo>
                    <a:pt x="221564" y="168849"/>
                    <a:pt x="237440" y="154826"/>
                    <a:pt x="252521" y="146359"/>
                  </a:cubicBezTo>
                  <a:cubicBezTo>
                    <a:pt x="267602" y="137892"/>
                    <a:pt x="284271" y="134189"/>
                    <a:pt x="300146" y="132072"/>
                  </a:cubicBezTo>
                  <a:cubicBezTo>
                    <a:pt x="316021" y="129955"/>
                    <a:pt x="334013" y="132336"/>
                    <a:pt x="347771" y="133659"/>
                  </a:cubicBezTo>
                  <a:cubicBezTo>
                    <a:pt x="361529" y="134982"/>
                    <a:pt x="369732" y="134717"/>
                    <a:pt x="382696" y="140009"/>
                  </a:cubicBezTo>
                  <a:cubicBezTo>
                    <a:pt x="395660" y="145301"/>
                    <a:pt x="418150" y="165144"/>
                    <a:pt x="425558" y="165409"/>
                  </a:cubicBezTo>
                  <a:cubicBezTo>
                    <a:pt x="432966" y="165674"/>
                    <a:pt x="423706" y="153239"/>
                    <a:pt x="427146" y="141597"/>
                  </a:cubicBezTo>
                  <a:cubicBezTo>
                    <a:pt x="430586" y="129955"/>
                    <a:pt x="439317" y="106407"/>
                    <a:pt x="446196" y="95559"/>
                  </a:cubicBezTo>
                  <a:cubicBezTo>
                    <a:pt x="453075" y="84711"/>
                    <a:pt x="460484" y="83653"/>
                    <a:pt x="468421" y="76509"/>
                  </a:cubicBezTo>
                  <a:cubicBezTo>
                    <a:pt x="476358" y="69365"/>
                    <a:pt x="480592" y="61957"/>
                    <a:pt x="493821" y="52697"/>
                  </a:cubicBezTo>
                  <a:cubicBezTo>
                    <a:pt x="507050" y="43437"/>
                    <a:pt x="521867" y="29678"/>
                    <a:pt x="547796" y="20947"/>
                  </a:cubicBezTo>
                  <a:cubicBezTo>
                    <a:pt x="573725" y="12216"/>
                    <a:pt x="619234" y="2161"/>
                    <a:pt x="649396" y="309"/>
                  </a:cubicBezTo>
                  <a:cubicBezTo>
                    <a:pt x="679558" y="-1543"/>
                    <a:pt x="705223" y="5336"/>
                    <a:pt x="728771" y="9834"/>
                  </a:cubicBezTo>
                  <a:cubicBezTo>
                    <a:pt x="752319" y="14332"/>
                    <a:pt x="769781" y="16714"/>
                    <a:pt x="790683" y="27297"/>
                  </a:cubicBezTo>
                  <a:cubicBezTo>
                    <a:pt x="811585" y="37880"/>
                    <a:pt x="836456" y="56665"/>
                    <a:pt x="854183" y="73334"/>
                  </a:cubicBezTo>
                  <a:cubicBezTo>
                    <a:pt x="871910" y="90003"/>
                    <a:pt x="888315" y="107994"/>
                    <a:pt x="897046" y="127309"/>
                  </a:cubicBezTo>
                  <a:cubicBezTo>
                    <a:pt x="905777" y="146624"/>
                    <a:pt x="906571" y="171760"/>
                    <a:pt x="906571" y="189222"/>
                  </a:cubicBezTo>
                  <a:cubicBezTo>
                    <a:pt x="906571" y="206684"/>
                    <a:pt x="886727" y="220442"/>
                    <a:pt x="897046" y="232084"/>
                  </a:cubicBezTo>
                  <a:cubicBezTo>
                    <a:pt x="907365" y="243726"/>
                    <a:pt x="949433" y="249812"/>
                    <a:pt x="968483" y="259072"/>
                  </a:cubicBezTo>
                  <a:cubicBezTo>
                    <a:pt x="987533" y="268332"/>
                    <a:pt x="995206" y="272301"/>
                    <a:pt x="1011346" y="287647"/>
                  </a:cubicBezTo>
                  <a:cubicBezTo>
                    <a:pt x="1027486" y="302993"/>
                    <a:pt x="1054473" y="327599"/>
                    <a:pt x="1065321" y="351147"/>
                  </a:cubicBezTo>
                  <a:cubicBezTo>
                    <a:pt x="1076169" y="374695"/>
                    <a:pt x="1076962" y="408826"/>
                    <a:pt x="1076433" y="428934"/>
                  </a:cubicBezTo>
                  <a:cubicBezTo>
                    <a:pt x="1075904" y="449042"/>
                    <a:pt x="1070613" y="456451"/>
                    <a:pt x="1062146" y="471797"/>
                  </a:cubicBezTo>
                  <a:cubicBezTo>
                    <a:pt x="1053679" y="487143"/>
                    <a:pt x="1037539" y="507251"/>
                    <a:pt x="1025633" y="521009"/>
                  </a:cubicBezTo>
                  <a:cubicBezTo>
                    <a:pt x="1013727" y="534767"/>
                    <a:pt x="1002350" y="545616"/>
                    <a:pt x="990708" y="554347"/>
                  </a:cubicBezTo>
                  <a:cubicBezTo>
                    <a:pt x="979066" y="563078"/>
                    <a:pt x="967954" y="567312"/>
                    <a:pt x="955783" y="573397"/>
                  </a:cubicBezTo>
                  <a:cubicBezTo>
                    <a:pt x="943612" y="579482"/>
                    <a:pt x="936733" y="586361"/>
                    <a:pt x="917683" y="590859"/>
                  </a:cubicBezTo>
                  <a:cubicBezTo>
                    <a:pt x="898633" y="595357"/>
                    <a:pt x="863443" y="599061"/>
                    <a:pt x="841483" y="600384"/>
                  </a:cubicBezTo>
                  <a:cubicBezTo>
                    <a:pt x="819523" y="601707"/>
                    <a:pt x="800738" y="600384"/>
                    <a:pt x="785921" y="598797"/>
                  </a:cubicBezTo>
                  <a:cubicBezTo>
                    <a:pt x="771104" y="597210"/>
                    <a:pt x="767929" y="596151"/>
                    <a:pt x="752583" y="590859"/>
                  </a:cubicBezTo>
                  <a:cubicBezTo>
                    <a:pt x="737237" y="585567"/>
                    <a:pt x="708927" y="573661"/>
                    <a:pt x="693846" y="567047"/>
                  </a:cubicBezTo>
                  <a:cubicBezTo>
                    <a:pt x="678765" y="560433"/>
                    <a:pt x="668181" y="555141"/>
                    <a:pt x="662096" y="551172"/>
                  </a:cubicBezTo>
                  <a:cubicBezTo>
                    <a:pt x="656011" y="547203"/>
                    <a:pt x="663683" y="537678"/>
                    <a:pt x="657333" y="543234"/>
                  </a:cubicBezTo>
                  <a:cubicBezTo>
                    <a:pt x="650983" y="548790"/>
                    <a:pt x="634579" y="574190"/>
                    <a:pt x="623996" y="584509"/>
                  </a:cubicBezTo>
                  <a:cubicBezTo>
                    <a:pt x="613413" y="594828"/>
                    <a:pt x="609179" y="596945"/>
                    <a:pt x="593833" y="605147"/>
                  </a:cubicBezTo>
                  <a:cubicBezTo>
                    <a:pt x="578487" y="613349"/>
                    <a:pt x="551500" y="626843"/>
                    <a:pt x="531921" y="633722"/>
                  </a:cubicBezTo>
                  <a:cubicBezTo>
                    <a:pt x="512342" y="640601"/>
                    <a:pt x="493820" y="644041"/>
                    <a:pt x="476358" y="646422"/>
                  </a:cubicBezTo>
                  <a:cubicBezTo>
                    <a:pt x="458896" y="648803"/>
                    <a:pt x="442492" y="648009"/>
                    <a:pt x="427146" y="648009"/>
                  </a:cubicBezTo>
                  <a:cubicBezTo>
                    <a:pt x="411800" y="648009"/>
                    <a:pt x="396983" y="648009"/>
                    <a:pt x="384283" y="646422"/>
                  </a:cubicBezTo>
                  <a:cubicBezTo>
                    <a:pt x="371583" y="644835"/>
                    <a:pt x="360471" y="641394"/>
                    <a:pt x="350946" y="638484"/>
                  </a:cubicBezTo>
                  <a:cubicBezTo>
                    <a:pt x="341421" y="635574"/>
                    <a:pt x="327133" y="628959"/>
                    <a:pt x="327133" y="628959"/>
                  </a:cubicBezTo>
                  <a:cubicBezTo>
                    <a:pt x="316814" y="624990"/>
                    <a:pt x="299087" y="621022"/>
                    <a:pt x="289033" y="614672"/>
                  </a:cubicBezTo>
                  <a:cubicBezTo>
                    <a:pt x="278979" y="608322"/>
                    <a:pt x="273952" y="596680"/>
                    <a:pt x="266808" y="590859"/>
                  </a:cubicBezTo>
                  <a:cubicBezTo>
                    <a:pt x="259664" y="585038"/>
                    <a:pt x="250669" y="584509"/>
                    <a:pt x="246171" y="579747"/>
                  </a:cubicBezTo>
                  <a:cubicBezTo>
                    <a:pt x="241673" y="574985"/>
                    <a:pt x="246171" y="562020"/>
                    <a:pt x="239821" y="562284"/>
                  </a:cubicBezTo>
                  <a:cubicBezTo>
                    <a:pt x="233471" y="562548"/>
                    <a:pt x="217596" y="577365"/>
                    <a:pt x="208071" y="581334"/>
                  </a:cubicBezTo>
                  <a:cubicBezTo>
                    <a:pt x="198546" y="585303"/>
                    <a:pt x="190344" y="584774"/>
                    <a:pt x="182671" y="586097"/>
                  </a:cubicBezTo>
                  <a:cubicBezTo>
                    <a:pt x="174998" y="587420"/>
                    <a:pt x="168912" y="588743"/>
                    <a:pt x="162033" y="589272"/>
                  </a:cubicBezTo>
                  <a:cubicBezTo>
                    <a:pt x="155154" y="589801"/>
                    <a:pt x="148275" y="589537"/>
                    <a:pt x="141396" y="589272"/>
                  </a:cubicBezTo>
                  <a:cubicBezTo>
                    <a:pt x="134517" y="589007"/>
                    <a:pt x="127902" y="590330"/>
                    <a:pt x="120758" y="587684"/>
                  </a:cubicBezTo>
                  <a:cubicBezTo>
                    <a:pt x="113614" y="585038"/>
                    <a:pt x="106206" y="577101"/>
                    <a:pt x="98533" y="573397"/>
                  </a:cubicBezTo>
                  <a:cubicBezTo>
                    <a:pt x="90860" y="569693"/>
                    <a:pt x="81071" y="568899"/>
                    <a:pt x="74721" y="565459"/>
                  </a:cubicBezTo>
                  <a:cubicBezTo>
                    <a:pt x="68371" y="562019"/>
                    <a:pt x="66518" y="558844"/>
                    <a:pt x="60433" y="552759"/>
                  </a:cubicBezTo>
                  <a:cubicBezTo>
                    <a:pt x="54348" y="546674"/>
                    <a:pt x="45616" y="538736"/>
                    <a:pt x="38208" y="528947"/>
                  </a:cubicBezTo>
                  <a:cubicBezTo>
                    <a:pt x="30800" y="519158"/>
                    <a:pt x="22068" y="507780"/>
                    <a:pt x="15983" y="494022"/>
                  </a:cubicBezTo>
                  <a:cubicBezTo>
                    <a:pt x="9898" y="480264"/>
                    <a:pt x="3813" y="463330"/>
                    <a:pt x="1696" y="446397"/>
                  </a:cubicBezTo>
                  <a:cubicBezTo>
                    <a:pt x="-421" y="429464"/>
                    <a:pt x="-1215" y="409091"/>
                    <a:pt x="3283" y="392422"/>
                  </a:cubicBezTo>
                  <a:cubicBezTo>
                    <a:pt x="7781" y="375753"/>
                    <a:pt x="18364" y="359878"/>
                    <a:pt x="28683" y="346384"/>
                  </a:cubicBezTo>
                  <a:cubicBezTo>
                    <a:pt x="39002" y="332890"/>
                    <a:pt x="52760" y="319661"/>
                    <a:pt x="65196" y="311459"/>
                  </a:cubicBezTo>
                  <a:cubicBezTo>
                    <a:pt x="77631" y="303257"/>
                    <a:pt x="92448" y="300611"/>
                    <a:pt x="103296" y="297172"/>
                  </a:cubicBezTo>
                  <a:cubicBezTo>
                    <a:pt x="114144" y="293733"/>
                    <a:pt x="160182" y="301934"/>
                    <a:pt x="173146" y="2908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3019429" y="1515699"/>
              <a:ext cx="5891824" cy="3547154"/>
            </a:xfrm>
            <a:custGeom>
              <a:avLst/>
              <a:gdLst>
                <a:gd name="connsiteX0" fmla="*/ 173146 w 1076553"/>
                <a:gd name="connsiteY0" fmla="*/ 290822 h 648136"/>
                <a:gd name="connsiteX1" fmla="*/ 181083 w 1076553"/>
                <a:gd name="connsiteY1" fmla="*/ 230497 h 648136"/>
                <a:gd name="connsiteX2" fmla="*/ 209658 w 1076553"/>
                <a:gd name="connsiteY2" fmla="*/ 182872 h 648136"/>
                <a:gd name="connsiteX3" fmla="*/ 252521 w 1076553"/>
                <a:gd name="connsiteY3" fmla="*/ 146359 h 648136"/>
                <a:gd name="connsiteX4" fmla="*/ 300146 w 1076553"/>
                <a:gd name="connsiteY4" fmla="*/ 132072 h 648136"/>
                <a:gd name="connsiteX5" fmla="*/ 347771 w 1076553"/>
                <a:gd name="connsiteY5" fmla="*/ 133659 h 648136"/>
                <a:gd name="connsiteX6" fmla="*/ 382696 w 1076553"/>
                <a:gd name="connsiteY6" fmla="*/ 140009 h 648136"/>
                <a:gd name="connsiteX7" fmla="*/ 425558 w 1076553"/>
                <a:gd name="connsiteY7" fmla="*/ 165409 h 648136"/>
                <a:gd name="connsiteX8" fmla="*/ 427146 w 1076553"/>
                <a:gd name="connsiteY8" fmla="*/ 141597 h 648136"/>
                <a:gd name="connsiteX9" fmla="*/ 446196 w 1076553"/>
                <a:gd name="connsiteY9" fmla="*/ 95559 h 648136"/>
                <a:gd name="connsiteX10" fmla="*/ 468421 w 1076553"/>
                <a:gd name="connsiteY10" fmla="*/ 76509 h 648136"/>
                <a:gd name="connsiteX11" fmla="*/ 493821 w 1076553"/>
                <a:gd name="connsiteY11" fmla="*/ 52697 h 648136"/>
                <a:gd name="connsiteX12" fmla="*/ 547796 w 1076553"/>
                <a:gd name="connsiteY12" fmla="*/ 20947 h 648136"/>
                <a:gd name="connsiteX13" fmla="*/ 649396 w 1076553"/>
                <a:gd name="connsiteY13" fmla="*/ 309 h 648136"/>
                <a:gd name="connsiteX14" fmla="*/ 728771 w 1076553"/>
                <a:gd name="connsiteY14" fmla="*/ 9834 h 648136"/>
                <a:gd name="connsiteX15" fmla="*/ 790683 w 1076553"/>
                <a:gd name="connsiteY15" fmla="*/ 27297 h 648136"/>
                <a:gd name="connsiteX16" fmla="*/ 854183 w 1076553"/>
                <a:gd name="connsiteY16" fmla="*/ 73334 h 648136"/>
                <a:gd name="connsiteX17" fmla="*/ 897046 w 1076553"/>
                <a:gd name="connsiteY17" fmla="*/ 127309 h 648136"/>
                <a:gd name="connsiteX18" fmla="*/ 906571 w 1076553"/>
                <a:gd name="connsiteY18" fmla="*/ 189222 h 648136"/>
                <a:gd name="connsiteX19" fmla="*/ 897046 w 1076553"/>
                <a:gd name="connsiteY19" fmla="*/ 232084 h 648136"/>
                <a:gd name="connsiteX20" fmla="*/ 968483 w 1076553"/>
                <a:gd name="connsiteY20" fmla="*/ 259072 h 648136"/>
                <a:gd name="connsiteX21" fmla="*/ 1011346 w 1076553"/>
                <a:gd name="connsiteY21" fmla="*/ 287647 h 648136"/>
                <a:gd name="connsiteX22" fmla="*/ 1065321 w 1076553"/>
                <a:gd name="connsiteY22" fmla="*/ 351147 h 648136"/>
                <a:gd name="connsiteX23" fmla="*/ 1076433 w 1076553"/>
                <a:gd name="connsiteY23" fmla="*/ 428934 h 648136"/>
                <a:gd name="connsiteX24" fmla="*/ 1062146 w 1076553"/>
                <a:gd name="connsiteY24" fmla="*/ 471797 h 648136"/>
                <a:gd name="connsiteX25" fmla="*/ 1025633 w 1076553"/>
                <a:gd name="connsiteY25" fmla="*/ 521009 h 648136"/>
                <a:gd name="connsiteX26" fmla="*/ 990708 w 1076553"/>
                <a:gd name="connsiteY26" fmla="*/ 554347 h 648136"/>
                <a:gd name="connsiteX27" fmla="*/ 955783 w 1076553"/>
                <a:gd name="connsiteY27" fmla="*/ 573397 h 648136"/>
                <a:gd name="connsiteX28" fmla="*/ 917683 w 1076553"/>
                <a:gd name="connsiteY28" fmla="*/ 590859 h 648136"/>
                <a:gd name="connsiteX29" fmla="*/ 841483 w 1076553"/>
                <a:gd name="connsiteY29" fmla="*/ 600384 h 648136"/>
                <a:gd name="connsiteX30" fmla="*/ 785921 w 1076553"/>
                <a:gd name="connsiteY30" fmla="*/ 598797 h 648136"/>
                <a:gd name="connsiteX31" fmla="*/ 752583 w 1076553"/>
                <a:gd name="connsiteY31" fmla="*/ 590859 h 648136"/>
                <a:gd name="connsiteX32" fmla="*/ 693846 w 1076553"/>
                <a:gd name="connsiteY32" fmla="*/ 567047 h 648136"/>
                <a:gd name="connsiteX33" fmla="*/ 662096 w 1076553"/>
                <a:gd name="connsiteY33" fmla="*/ 551172 h 648136"/>
                <a:gd name="connsiteX34" fmla="*/ 657333 w 1076553"/>
                <a:gd name="connsiteY34" fmla="*/ 543234 h 648136"/>
                <a:gd name="connsiteX35" fmla="*/ 623996 w 1076553"/>
                <a:gd name="connsiteY35" fmla="*/ 584509 h 648136"/>
                <a:gd name="connsiteX36" fmla="*/ 593833 w 1076553"/>
                <a:gd name="connsiteY36" fmla="*/ 605147 h 648136"/>
                <a:gd name="connsiteX37" fmla="*/ 531921 w 1076553"/>
                <a:gd name="connsiteY37" fmla="*/ 633722 h 648136"/>
                <a:gd name="connsiteX38" fmla="*/ 476358 w 1076553"/>
                <a:gd name="connsiteY38" fmla="*/ 646422 h 648136"/>
                <a:gd name="connsiteX39" fmla="*/ 427146 w 1076553"/>
                <a:gd name="connsiteY39" fmla="*/ 648009 h 648136"/>
                <a:gd name="connsiteX40" fmla="*/ 384283 w 1076553"/>
                <a:gd name="connsiteY40" fmla="*/ 646422 h 648136"/>
                <a:gd name="connsiteX41" fmla="*/ 350946 w 1076553"/>
                <a:gd name="connsiteY41" fmla="*/ 638484 h 648136"/>
                <a:gd name="connsiteX42" fmla="*/ 327133 w 1076553"/>
                <a:gd name="connsiteY42" fmla="*/ 628959 h 648136"/>
                <a:gd name="connsiteX43" fmla="*/ 289033 w 1076553"/>
                <a:gd name="connsiteY43" fmla="*/ 614672 h 648136"/>
                <a:gd name="connsiteX44" fmla="*/ 266808 w 1076553"/>
                <a:gd name="connsiteY44" fmla="*/ 590859 h 648136"/>
                <a:gd name="connsiteX45" fmla="*/ 246171 w 1076553"/>
                <a:gd name="connsiteY45" fmla="*/ 579747 h 648136"/>
                <a:gd name="connsiteX46" fmla="*/ 239821 w 1076553"/>
                <a:gd name="connsiteY46" fmla="*/ 562284 h 648136"/>
                <a:gd name="connsiteX47" fmla="*/ 208071 w 1076553"/>
                <a:gd name="connsiteY47" fmla="*/ 581334 h 648136"/>
                <a:gd name="connsiteX48" fmla="*/ 182671 w 1076553"/>
                <a:gd name="connsiteY48" fmla="*/ 586097 h 648136"/>
                <a:gd name="connsiteX49" fmla="*/ 162033 w 1076553"/>
                <a:gd name="connsiteY49" fmla="*/ 589272 h 648136"/>
                <a:gd name="connsiteX50" fmla="*/ 141396 w 1076553"/>
                <a:gd name="connsiteY50" fmla="*/ 589272 h 648136"/>
                <a:gd name="connsiteX51" fmla="*/ 120758 w 1076553"/>
                <a:gd name="connsiteY51" fmla="*/ 587684 h 648136"/>
                <a:gd name="connsiteX52" fmla="*/ 98533 w 1076553"/>
                <a:gd name="connsiteY52" fmla="*/ 573397 h 648136"/>
                <a:gd name="connsiteX53" fmla="*/ 74721 w 1076553"/>
                <a:gd name="connsiteY53" fmla="*/ 565459 h 648136"/>
                <a:gd name="connsiteX54" fmla="*/ 60433 w 1076553"/>
                <a:gd name="connsiteY54" fmla="*/ 552759 h 648136"/>
                <a:gd name="connsiteX55" fmla="*/ 38208 w 1076553"/>
                <a:gd name="connsiteY55" fmla="*/ 528947 h 648136"/>
                <a:gd name="connsiteX56" fmla="*/ 15983 w 1076553"/>
                <a:gd name="connsiteY56" fmla="*/ 494022 h 648136"/>
                <a:gd name="connsiteX57" fmla="*/ 1696 w 1076553"/>
                <a:gd name="connsiteY57" fmla="*/ 446397 h 648136"/>
                <a:gd name="connsiteX58" fmla="*/ 3283 w 1076553"/>
                <a:gd name="connsiteY58" fmla="*/ 392422 h 648136"/>
                <a:gd name="connsiteX59" fmla="*/ 28683 w 1076553"/>
                <a:gd name="connsiteY59" fmla="*/ 346384 h 648136"/>
                <a:gd name="connsiteX60" fmla="*/ 65196 w 1076553"/>
                <a:gd name="connsiteY60" fmla="*/ 311459 h 648136"/>
                <a:gd name="connsiteX61" fmla="*/ 103296 w 1076553"/>
                <a:gd name="connsiteY61" fmla="*/ 297172 h 648136"/>
                <a:gd name="connsiteX62" fmla="*/ 173146 w 1076553"/>
                <a:gd name="connsiteY62" fmla="*/ 290822 h 648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076553" h="648136">
                  <a:moveTo>
                    <a:pt x="173146" y="290822"/>
                  </a:moveTo>
                  <a:cubicBezTo>
                    <a:pt x="186110" y="279710"/>
                    <a:pt x="174998" y="248489"/>
                    <a:pt x="181083" y="230497"/>
                  </a:cubicBezTo>
                  <a:cubicBezTo>
                    <a:pt x="187168" y="212505"/>
                    <a:pt x="197752" y="196895"/>
                    <a:pt x="209658" y="182872"/>
                  </a:cubicBezTo>
                  <a:cubicBezTo>
                    <a:pt x="221564" y="168849"/>
                    <a:pt x="237440" y="154826"/>
                    <a:pt x="252521" y="146359"/>
                  </a:cubicBezTo>
                  <a:cubicBezTo>
                    <a:pt x="267602" y="137892"/>
                    <a:pt x="284271" y="134189"/>
                    <a:pt x="300146" y="132072"/>
                  </a:cubicBezTo>
                  <a:cubicBezTo>
                    <a:pt x="316021" y="129955"/>
                    <a:pt x="334013" y="132336"/>
                    <a:pt x="347771" y="133659"/>
                  </a:cubicBezTo>
                  <a:cubicBezTo>
                    <a:pt x="361529" y="134982"/>
                    <a:pt x="369732" y="134717"/>
                    <a:pt x="382696" y="140009"/>
                  </a:cubicBezTo>
                  <a:cubicBezTo>
                    <a:pt x="395660" y="145301"/>
                    <a:pt x="418150" y="165144"/>
                    <a:pt x="425558" y="165409"/>
                  </a:cubicBezTo>
                  <a:cubicBezTo>
                    <a:pt x="432966" y="165674"/>
                    <a:pt x="423706" y="153239"/>
                    <a:pt x="427146" y="141597"/>
                  </a:cubicBezTo>
                  <a:cubicBezTo>
                    <a:pt x="430586" y="129955"/>
                    <a:pt x="439317" y="106407"/>
                    <a:pt x="446196" y="95559"/>
                  </a:cubicBezTo>
                  <a:cubicBezTo>
                    <a:pt x="453075" y="84711"/>
                    <a:pt x="460484" y="83653"/>
                    <a:pt x="468421" y="76509"/>
                  </a:cubicBezTo>
                  <a:cubicBezTo>
                    <a:pt x="476358" y="69365"/>
                    <a:pt x="480592" y="61957"/>
                    <a:pt x="493821" y="52697"/>
                  </a:cubicBezTo>
                  <a:cubicBezTo>
                    <a:pt x="507050" y="43437"/>
                    <a:pt x="521867" y="29678"/>
                    <a:pt x="547796" y="20947"/>
                  </a:cubicBezTo>
                  <a:cubicBezTo>
                    <a:pt x="573725" y="12216"/>
                    <a:pt x="619234" y="2161"/>
                    <a:pt x="649396" y="309"/>
                  </a:cubicBezTo>
                  <a:cubicBezTo>
                    <a:pt x="679558" y="-1543"/>
                    <a:pt x="705223" y="5336"/>
                    <a:pt x="728771" y="9834"/>
                  </a:cubicBezTo>
                  <a:cubicBezTo>
                    <a:pt x="752319" y="14332"/>
                    <a:pt x="769781" y="16714"/>
                    <a:pt x="790683" y="27297"/>
                  </a:cubicBezTo>
                  <a:cubicBezTo>
                    <a:pt x="811585" y="37880"/>
                    <a:pt x="836456" y="56665"/>
                    <a:pt x="854183" y="73334"/>
                  </a:cubicBezTo>
                  <a:cubicBezTo>
                    <a:pt x="871910" y="90003"/>
                    <a:pt x="888315" y="107994"/>
                    <a:pt x="897046" y="127309"/>
                  </a:cubicBezTo>
                  <a:cubicBezTo>
                    <a:pt x="905777" y="146624"/>
                    <a:pt x="906571" y="171760"/>
                    <a:pt x="906571" y="189222"/>
                  </a:cubicBezTo>
                  <a:cubicBezTo>
                    <a:pt x="906571" y="206684"/>
                    <a:pt x="886727" y="220442"/>
                    <a:pt x="897046" y="232084"/>
                  </a:cubicBezTo>
                  <a:cubicBezTo>
                    <a:pt x="907365" y="243726"/>
                    <a:pt x="949433" y="249812"/>
                    <a:pt x="968483" y="259072"/>
                  </a:cubicBezTo>
                  <a:cubicBezTo>
                    <a:pt x="987533" y="268332"/>
                    <a:pt x="995206" y="272301"/>
                    <a:pt x="1011346" y="287647"/>
                  </a:cubicBezTo>
                  <a:cubicBezTo>
                    <a:pt x="1027486" y="302993"/>
                    <a:pt x="1054473" y="327599"/>
                    <a:pt x="1065321" y="351147"/>
                  </a:cubicBezTo>
                  <a:cubicBezTo>
                    <a:pt x="1076169" y="374695"/>
                    <a:pt x="1076962" y="408826"/>
                    <a:pt x="1076433" y="428934"/>
                  </a:cubicBezTo>
                  <a:cubicBezTo>
                    <a:pt x="1075904" y="449042"/>
                    <a:pt x="1070613" y="456451"/>
                    <a:pt x="1062146" y="471797"/>
                  </a:cubicBezTo>
                  <a:cubicBezTo>
                    <a:pt x="1053679" y="487143"/>
                    <a:pt x="1037539" y="507251"/>
                    <a:pt x="1025633" y="521009"/>
                  </a:cubicBezTo>
                  <a:cubicBezTo>
                    <a:pt x="1013727" y="534767"/>
                    <a:pt x="1002350" y="545616"/>
                    <a:pt x="990708" y="554347"/>
                  </a:cubicBezTo>
                  <a:cubicBezTo>
                    <a:pt x="979066" y="563078"/>
                    <a:pt x="967954" y="567312"/>
                    <a:pt x="955783" y="573397"/>
                  </a:cubicBezTo>
                  <a:cubicBezTo>
                    <a:pt x="943612" y="579482"/>
                    <a:pt x="936733" y="586361"/>
                    <a:pt x="917683" y="590859"/>
                  </a:cubicBezTo>
                  <a:cubicBezTo>
                    <a:pt x="898633" y="595357"/>
                    <a:pt x="863443" y="599061"/>
                    <a:pt x="841483" y="600384"/>
                  </a:cubicBezTo>
                  <a:cubicBezTo>
                    <a:pt x="819523" y="601707"/>
                    <a:pt x="800738" y="600384"/>
                    <a:pt x="785921" y="598797"/>
                  </a:cubicBezTo>
                  <a:cubicBezTo>
                    <a:pt x="771104" y="597210"/>
                    <a:pt x="767929" y="596151"/>
                    <a:pt x="752583" y="590859"/>
                  </a:cubicBezTo>
                  <a:cubicBezTo>
                    <a:pt x="737237" y="585567"/>
                    <a:pt x="708927" y="573661"/>
                    <a:pt x="693846" y="567047"/>
                  </a:cubicBezTo>
                  <a:cubicBezTo>
                    <a:pt x="678765" y="560433"/>
                    <a:pt x="668181" y="555141"/>
                    <a:pt x="662096" y="551172"/>
                  </a:cubicBezTo>
                  <a:cubicBezTo>
                    <a:pt x="656011" y="547203"/>
                    <a:pt x="663683" y="537678"/>
                    <a:pt x="657333" y="543234"/>
                  </a:cubicBezTo>
                  <a:cubicBezTo>
                    <a:pt x="650983" y="548790"/>
                    <a:pt x="634579" y="574190"/>
                    <a:pt x="623996" y="584509"/>
                  </a:cubicBezTo>
                  <a:cubicBezTo>
                    <a:pt x="613413" y="594828"/>
                    <a:pt x="609179" y="596945"/>
                    <a:pt x="593833" y="605147"/>
                  </a:cubicBezTo>
                  <a:cubicBezTo>
                    <a:pt x="578487" y="613349"/>
                    <a:pt x="551500" y="626843"/>
                    <a:pt x="531921" y="633722"/>
                  </a:cubicBezTo>
                  <a:cubicBezTo>
                    <a:pt x="512342" y="640601"/>
                    <a:pt x="493820" y="644041"/>
                    <a:pt x="476358" y="646422"/>
                  </a:cubicBezTo>
                  <a:cubicBezTo>
                    <a:pt x="458896" y="648803"/>
                    <a:pt x="442492" y="648009"/>
                    <a:pt x="427146" y="648009"/>
                  </a:cubicBezTo>
                  <a:cubicBezTo>
                    <a:pt x="411800" y="648009"/>
                    <a:pt x="396983" y="648009"/>
                    <a:pt x="384283" y="646422"/>
                  </a:cubicBezTo>
                  <a:cubicBezTo>
                    <a:pt x="371583" y="644835"/>
                    <a:pt x="360471" y="641394"/>
                    <a:pt x="350946" y="638484"/>
                  </a:cubicBezTo>
                  <a:cubicBezTo>
                    <a:pt x="341421" y="635574"/>
                    <a:pt x="327133" y="628959"/>
                    <a:pt x="327133" y="628959"/>
                  </a:cubicBezTo>
                  <a:cubicBezTo>
                    <a:pt x="316814" y="624990"/>
                    <a:pt x="299087" y="621022"/>
                    <a:pt x="289033" y="614672"/>
                  </a:cubicBezTo>
                  <a:cubicBezTo>
                    <a:pt x="278979" y="608322"/>
                    <a:pt x="273952" y="596680"/>
                    <a:pt x="266808" y="590859"/>
                  </a:cubicBezTo>
                  <a:cubicBezTo>
                    <a:pt x="259664" y="585038"/>
                    <a:pt x="250669" y="584509"/>
                    <a:pt x="246171" y="579747"/>
                  </a:cubicBezTo>
                  <a:cubicBezTo>
                    <a:pt x="241673" y="574985"/>
                    <a:pt x="246171" y="562020"/>
                    <a:pt x="239821" y="562284"/>
                  </a:cubicBezTo>
                  <a:cubicBezTo>
                    <a:pt x="233471" y="562548"/>
                    <a:pt x="217596" y="577365"/>
                    <a:pt x="208071" y="581334"/>
                  </a:cubicBezTo>
                  <a:cubicBezTo>
                    <a:pt x="198546" y="585303"/>
                    <a:pt x="190344" y="584774"/>
                    <a:pt x="182671" y="586097"/>
                  </a:cubicBezTo>
                  <a:cubicBezTo>
                    <a:pt x="174998" y="587420"/>
                    <a:pt x="168912" y="588743"/>
                    <a:pt x="162033" y="589272"/>
                  </a:cubicBezTo>
                  <a:cubicBezTo>
                    <a:pt x="155154" y="589801"/>
                    <a:pt x="148275" y="589537"/>
                    <a:pt x="141396" y="589272"/>
                  </a:cubicBezTo>
                  <a:cubicBezTo>
                    <a:pt x="134517" y="589007"/>
                    <a:pt x="127902" y="590330"/>
                    <a:pt x="120758" y="587684"/>
                  </a:cubicBezTo>
                  <a:cubicBezTo>
                    <a:pt x="113614" y="585038"/>
                    <a:pt x="106206" y="577101"/>
                    <a:pt x="98533" y="573397"/>
                  </a:cubicBezTo>
                  <a:cubicBezTo>
                    <a:pt x="90860" y="569693"/>
                    <a:pt x="81071" y="568899"/>
                    <a:pt x="74721" y="565459"/>
                  </a:cubicBezTo>
                  <a:cubicBezTo>
                    <a:pt x="68371" y="562019"/>
                    <a:pt x="66518" y="558844"/>
                    <a:pt x="60433" y="552759"/>
                  </a:cubicBezTo>
                  <a:cubicBezTo>
                    <a:pt x="54348" y="546674"/>
                    <a:pt x="45616" y="538736"/>
                    <a:pt x="38208" y="528947"/>
                  </a:cubicBezTo>
                  <a:cubicBezTo>
                    <a:pt x="30800" y="519158"/>
                    <a:pt x="22068" y="507780"/>
                    <a:pt x="15983" y="494022"/>
                  </a:cubicBezTo>
                  <a:cubicBezTo>
                    <a:pt x="9898" y="480264"/>
                    <a:pt x="3813" y="463330"/>
                    <a:pt x="1696" y="446397"/>
                  </a:cubicBezTo>
                  <a:cubicBezTo>
                    <a:pt x="-421" y="429464"/>
                    <a:pt x="-1215" y="409091"/>
                    <a:pt x="3283" y="392422"/>
                  </a:cubicBezTo>
                  <a:cubicBezTo>
                    <a:pt x="7781" y="375753"/>
                    <a:pt x="18364" y="359878"/>
                    <a:pt x="28683" y="346384"/>
                  </a:cubicBezTo>
                  <a:cubicBezTo>
                    <a:pt x="39002" y="332890"/>
                    <a:pt x="52760" y="319661"/>
                    <a:pt x="65196" y="311459"/>
                  </a:cubicBezTo>
                  <a:cubicBezTo>
                    <a:pt x="77631" y="303257"/>
                    <a:pt x="92448" y="300611"/>
                    <a:pt x="103296" y="297172"/>
                  </a:cubicBezTo>
                  <a:cubicBezTo>
                    <a:pt x="114144" y="293733"/>
                    <a:pt x="160182" y="301934"/>
                    <a:pt x="173146" y="290822"/>
                  </a:cubicBezTo>
                  <a:close/>
                </a:path>
              </a:pathLst>
            </a:custGeom>
            <a:solidFill>
              <a:srgbClr val="FFD3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5" name="文本框 14"/>
          <p:cNvSpPr txBox="1"/>
          <p:nvPr>
            <p:custDataLst>
              <p:tags r:id="rId2"/>
            </p:custDataLst>
          </p:nvPr>
        </p:nvSpPr>
        <p:spPr>
          <a:xfrm>
            <a:off x="2696471" y="3439185"/>
            <a:ext cx="6224270" cy="1753235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2.2</a:t>
            </a:r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lang="zh-CN" altLang="en-US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做出判断的分支</a:t>
            </a:r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(</a:t>
            </a:r>
            <a:r>
              <a:rPr lang="zh-CN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第</a:t>
            </a:r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1</a:t>
            </a:r>
            <a:r>
              <a:rPr lang="zh-CN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课时</a:t>
            </a:r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)</a:t>
            </a:r>
            <a:endParaRPr lang="en-US" altLang="zh-CN" sz="3600" b="1" dirty="0">
              <a:ln w="44450"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0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algn="ctr"/>
            <a:r>
              <a:rPr lang="zh-CN" altLang="en-US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运算符与表达式</a:t>
            </a:r>
            <a:endParaRPr lang="zh-CN" altLang="en-US" sz="3600" b="1" dirty="0">
              <a:ln w="44450"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0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algn="ctr"/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         ——</a:t>
            </a:r>
            <a:r>
              <a:rPr lang="zh-CN" altLang="en-US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甲醛检测系统</a:t>
            </a:r>
            <a:endParaRPr lang="zh-CN" altLang="en-US" sz="3600" b="1" dirty="0">
              <a:ln w="44450"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0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</p:spTree>
    <p:custDataLst>
      <p:tags r:id="rId3"/>
    </p:custData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2000" b="93000" l="3793" r="92322">
                        <a14:foregroundMark x1="14801" y1="51400" x2="17206" y2="546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8860" y="1724699"/>
            <a:ext cx="5354280" cy="2476540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5501927" y="2362804"/>
            <a:ext cx="132279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7200" b="1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en-US" altLang="zh-CN" dirty="0"/>
              <a:t>02</a:t>
            </a:r>
            <a:endParaRPr lang="zh-CN" altLang="en-US" dirty="0"/>
          </a:p>
        </p:txBody>
      </p:sp>
      <p:sp>
        <p:nvSpPr>
          <p:cNvPr id="4" name="文本框 3"/>
          <p:cNvSpPr txBox="1"/>
          <p:nvPr/>
        </p:nvSpPr>
        <p:spPr>
          <a:xfrm>
            <a:off x="4208567" y="4144972"/>
            <a:ext cx="3774867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36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设计算法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-1276350" y="605726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490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905084" y="6374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设计算法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4645660" y="1894205"/>
            <a:ext cx="4954905" cy="556260"/>
          </a:xfrm>
          <a:prstGeom prst="rect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wrap="square" rtlCol="0" anchor="t">
            <a:noAutofit/>
          </a:bodyPr>
          <a:lstStyle/>
          <a:p>
            <a:pPr lvl="0" algn="l">
              <a:lnSpc>
                <a:spcPct val="140000"/>
              </a:lnSpc>
              <a:buClrTx/>
              <a:buSzTx/>
              <a:buFontTx/>
            </a:pPr>
            <a:r>
              <a:rPr 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床的甲醛释放量=床的展开面积/卧室体积*0.22</a:t>
            </a:r>
            <a:endParaRPr lang="zh-CN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cxnSp>
        <p:nvCxnSpPr>
          <p:cNvPr id="37" name="直接箭头连接符 36"/>
          <p:cNvCxnSpPr>
            <a:endCxn id="50" idx="5"/>
          </p:cNvCxnSpPr>
          <p:nvPr/>
        </p:nvCxnSpPr>
        <p:spPr>
          <a:xfrm>
            <a:off x="2005965" y="2139950"/>
            <a:ext cx="2701925" cy="2280920"/>
          </a:xfrm>
          <a:prstGeom prst="straightConnector1">
            <a:avLst/>
          </a:prstGeom>
          <a:ln w="28575">
            <a:tailEnd type="arrow" w="med" len="med"/>
          </a:ln>
        </p:spPr>
        <p:style>
          <a:lnRef idx="3">
            <a:schemeClr val="accent2"/>
          </a:lnRef>
          <a:fillRef idx="0">
            <a:schemeClr val="accent2"/>
          </a:fillRef>
          <a:effectRef idx="2">
            <a:schemeClr val="accent2"/>
          </a:effectRef>
          <a:fontRef idx="minor">
            <a:schemeClr val="tx1"/>
          </a:fontRef>
        </p:style>
      </p:cxnSp>
      <p:cxnSp>
        <p:nvCxnSpPr>
          <p:cNvPr id="38" name="直接箭头连接符 37"/>
          <p:cNvCxnSpPr>
            <a:endCxn id="52" idx="5"/>
          </p:cNvCxnSpPr>
          <p:nvPr/>
        </p:nvCxnSpPr>
        <p:spPr>
          <a:xfrm flipV="1">
            <a:off x="2050415" y="2933700"/>
            <a:ext cx="2657475" cy="52070"/>
          </a:xfrm>
          <a:prstGeom prst="straightConnector1">
            <a:avLst/>
          </a:prstGeom>
          <a:ln w="28575">
            <a:tailEnd type="arrow" w="med" len="med"/>
          </a:ln>
        </p:spPr>
        <p:style>
          <a:lnRef idx="3">
            <a:schemeClr val="accent6"/>
          </a:lnRef>
          <a:fillRef idx="0">
            <a:schemeClr val="accent6"/>
          </a:fillRef>
          <a:effectRef idx="2">
            <a:schemeClr val="accent6"/>
          </a:effectRef>
          <a:fontRef idx="minor">
            <a:schemeClr val="tx1"/>
          </a:fontRef>
        </p:style>
      </p:cxnSp>
      <p:cxnSp>
        <p:nvCxnSpPr>
          <p:cNvPr id="39" name="直接箭头连接符 38"/>
          <p:cNvCxnSpPr>
            <a:endCxn id="33" idx="1"/>
          </p:cNvCxnSpPr>
          <p:nvPr/>
        </p:nvCxnSpPr>
        <p:spPr>
          <a:xfrm flipV="1">
            <a:off x="2072640" y="2172335"/>
            <a:ext cx="2573020" cy="1677035"/>
          </a:xfrm>
          <a:prstGeom prst="straightConnector1">
            <a:avLst/>
          </a:prstGeom>
          <a:ln w="28575">
            <a:tailEnd type="arrow" w="med" len="med"/>
          </a:ln>
        </p:spPr>
        <p:style>
          <a:lnRef idx="3">
            <a:schemeClr val="accent4"/>
          </a:lnRef>
          <a:fillRef idx="0">
            <a:schemeClr val="accent4"/>
          </a:fillRef>
          <a:effectRef idx="2">
            <a:schemeClr val="accent4"/>
          </a:effectRef>
          <a:fontRef idx="minor">
            <a:schemeClr val="tx1"/>
          </a:fontRef>
        </p:style>
      </p:cxnSp>
      <p:cxnSp>
        <p:nvCxnSpPr>
          <p:cNvPr id="40" name="直接箭头连接符 39"/>
          <p:cNvCxnSpPr>
            <a:endCxn id="51" idx="5"/>
          </p:cNvCxnSpPr>
          <p:nvPr/>
        </p:nvCxnSpPr>
        <p:spPr>
          <a:xfrm flipV="1">
            <a:off x="2050415" y="3666490"/>
            <a:ext cx="2657475" cy="1003935"/>
          </a:xfrm>
          <a:prstGeom prst="straightConnector1">
            <a:avLst/>
          </a:prstGeom>
          <a:ln w="28575">
            <a:tailEnd type="arrow" w="med" len="med"/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</p:cxnSp>
      <p:sp>
        <p:nvSpPr>
          <p:cNvPr id="42" name="装饰 PA-任意多边形 30"/>
          <p:cNvSpPr>
            <a:spLocks noChangeArrowheads="1"/>
          </p:cNvSpPr>
          <p:nvPr>
            <p:custDataLst>
              <p:tags r:id="rId2"/>
            </p:custDataLst>
          </p:nvPr>
        </p:nvSpPr>
        <p:spPr bwMode="auto">
          <a:xfrm>
            <a:off x="1867690" y="2098931"/>
            <a:ext cx="101203" cy="235595"/>
          </a:xfrm>
          <a:custGeom>
            <a:avLst/>
            <a:gdLst/>
            <a:ahLst/>
            <a:cxnLst/>
            <a:rect l="l" t="t" r="r" b="b"/>
            <a:pathLst>
              <a:path w="101203" h="235595">
                <a:moveTo>
                  <a:pt x="70544" y="0"/>
                </a:moveTo>
                <a:lnTo>
                  <a:pt x="101203" y="0"/>
                </a:lnTo>
                <a:lnTo>
                  <a:pt x="101203" y="235595"/>
                </a:lnTo>
                <a:lnTo>
                  <a:pt x="52834" y="235595"/>
                </a:lnTo>
                <a:lnTo>
                  <a:pt x="52834" y="54174"/>
                </a:lnTo>
                <a:cubicBezTo>
                  <a:pt x="46881" y="59333"/>
                  <a:pt x="38745" y="63972"/>
                  <a:pt x="28426" y="68089"/>
                </a:cubicBezTo>
                <a:cubicBezTo>
                  <a:pt x="18107" y="72207"/>
                  <a:pt x="8632" y="74762"/>
                  <a:pt x="0" y="75754"/>
                </a:cubicBezTo>
                <a:lnTo>
                  <a:pt x="0" y="34528"/>
                </a:lnTo>
                <a:cubicBezTo>
                  <a:pt x="27186" y="26591"/>
                  <a:pt x="50701" y="15081"/>
                  <a:pt x="70544" y="0"/>
                </a:cubicBezTo>
                <a:close/>
              </a:path>
            </a:pathLst>
          </a:custGeom>
          <a:solidFill>
            <a:srgbClr val="FF9F9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endParaRPr kumimoji="0" lang="en-US" altLang="zh-CN" sz="2400" b="1" i="0" u="none" strike="noStrike" cap="none" spc="300" normalizeH="0" dirty="0">
              <a:ln>
                <a:noFill/>
              </a:ln>
              <a:solidFill>
                <a:srgbClr val="FF9F9F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3" name="装饰 PA-任意多边形 31"/>
          <p:cNvSpPr>
            <a:spLocks noChangeArrowheads="1"/>
          </p:cNvSpPr>
          <p:nvPr>
            <p:custDataLst>
              <p:tags r:id="rId3"/>
            </p:custDataLst>
          </p:nvPr>
        </p:nvSpPr>
        <p:spPr bwMode="auto">
          <a:xfrm>
            <a:off x="1855485" y="2919122"/>
            <a:ext cx="153293" cy="234404"/>
          </a:xfrm>
          <a:custGeom>
            <a:avLst/>
            <a:gdLst/>
            <a:ahLst/>
            <a:cxnLst/>
            <a:rect l="l" t="t" r="r" b="b"/>
            <a:pathLst>
              <a:path w="153293" h="234404">
                <a:moveTo>
                  <a:pt x="78135" y="0"/>
                </a:moveTo>
                <a:cubicBezTo>
                  <a:pt x="101153" y="0"/>
                  <a:pt x="119360" y="5879"/>
                  <a:pt x="132755" y="17636"/>
                </a:cubicBezTo>
                <a:cubicBezTo>
                  <a:pt x="146149" y="29393"/>
                  <a:pt x="152846" y="45591"/>
                  <a:pt x="152846" y="66228"/>
                </a:cubicBezTo>
                <a:cubicBezTo>
                  <a:pt x="152846" y="77738"/>
                  <a:pt x="150912" y="88131"/>
                  <a:pt x="147042" y="97408"/>
                </a:cubicBezTo>
                <a:cubicBezTo>
                  <a:pt x="143173" y="106685"/>
                  <a:pt x="137567" y="115391"/>
                  <a:pt x="130224" y="123527"/>
                </a:cubicBezTo>
                <a:cubicBezTo>
                  <a:pt x="122882" y="131663"/>
                  <a:pt x="111125" y="141436"/>
                  <a:pt x="94952" y="152846"/>
                </a:cubicBezTo>
                <a:cubicBezTo>
                  <a:pt x="79375" y="163959"/>
                  <a:pt x="68907" y="172541"/>
                  <a:pt x="63549" y="178594"/>
                </a:cubicBezTo>
                <a:cubicBezTo>
                  <a:pt x="58192" y="184646"/>
                  <a:pt x="55513" y="189905"/>
                  <a:pt x="55513" y="194369"/>
                </a:cubicBezTo>
                <a:lnTo>
                  <a:pt x="153293" y="194369"/>
                </a:lnTo>
                <a:lnTo>
                  <a:pt x="153293" y="234404"/>
                </a:lnTo>
                <a:lnTo>
                  <a:pt x="0" y="234404"/>
                </a:lnTo>
                <a:lnTo>
                  <a:pt x="0" y="217289"/>
                </a:lnTo>
                <a:cubicBezTo>
                  <a:pt x="0" y="205283"/>
                  <a:pt x="2207" y="194320"/>
                  <a:pt x="6623" y="184398"/>
                </a:cubicBezTo>
                <a:cubicBezTo>
                  <a:pt x="11038" y="174476"/>
                  <a:pt x="17115" y="165224"/>
                  <a:pt x="24854" y="156641"/>
                </a:cubicBezTo>
                <a:cubicBezTo>
                  <a:pt x="32593" y="148059"/>
                  <a:pt x="44599" y="138013"/>
                  <a:pt x="60871" y="126504"/>
                </a:cubicBezTo>
                <a:cubicBezTo>
                  <a:pt x="75753" y="115391"/>
                  <a:pt x="86171" y="105544"/>
                  <a:pt x="92124" y="96961"/>
                </a:cubicBezTo>
                <a:cubicBezTo>
                  <a:pt x="98078" y="88379"/>
                  <a:pt x="101054" y="79276"/>
                  <a:pt x="101054" y="69651"/>
                </a:cubicBezTo>
                <a:cubicBezTo>
                  <a:pt x="101054" y="48915"/>
                  <a:pt x="89743" y="38546"/>
                  <a:pt x="67121" y="38546"/>
                </a:cubicBezTo>
                <a:cubicBezTo>
                  <a:pt x="47278" y="38546"/>
                  <a:pt x="28327" y="46484"/>
                  <a:pt x="10269" y="62359"/>
                </a:cubicBezTo>
                <a:lnTo>
                  <a:pt x="10269" y="19496"/>
                </a:lnTo>
                <a:cubicBezTo>
                  <a:pt x="30410" y="6499"/>
                  <a:pt x="53032" y="0"/>
                  <a:pt x="78135" y="0"/>
                </a:cubicBezTo>
                <a:close/>
              </a:path>
            </a:pathLst>
          </a:custGeom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style>
          <a:lnRef idx="1">
            <a:schemeClr val="accent6"/>
          </a:lnRef>
          <a:fillRef idx="3">
            <a:schemeClr val="accent6"/>
          </a:fillRef>
          <a:effectRef idx="2">
            <a:schemeClr val="accent6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endParaRPr kumimoji="0" lang="en-US" altLang="zh-CN" sz="2400" b="1" i="0" u="none" strike="noStrike" cap="none" spc="300" normalizeH="0" dirty="0">
              <a:ln>
                <a:noFill/>
              </a:ln>
              <a:solidFill>
                <a:srgbClr val="7FADF9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4" name="装饰 PA-任意多边形 32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863075" y="3715915"/>
            <a:ext cx="145405" cy="238423"/>
          </a:xfrm>
          <a:custGeom>
            <a:avLst/>
            <a:gdLst/>
            <a:ahLst/>
            <a:cxnLst/>
            <a:rect l="l" t="t" r="r" b="b"/>
            <a:pathLst>
              <a:path w="145405" h="238423">
                <a:moveTo>
                  <a:pt x="64740" y="0"/>
                </a:moveTo>
                <a:cubicBezTo>
                  <a:pt x="86568" y="0"/>
                  <a:pt x="104279" y="5035"/>
                  <a:pt x="117872" y="15106"/>
                </a:cubicBezTo>
                <a:cubicBezTo>
                  <a:pt x="131465" y="25177"/>
                  <a:pt x="138261" y="39142"/>
                  <a:pt x="138261" y="57001"/>
                </a:cubicBezTo>
                <a:cubicBezTo>
                  <a:pt x="138261" y="87164"/>
                  <a:pt x="122982" y="106114"/>
                  <a:pt x="92422" y="113853"/>
                </a:cubicBezTo>
                <a:lnTo>
                  <a:pt x="92422" y="114598"/>
                </a:lnTo>
                <a:cubicBezTo>
                  <a:pt x="108496" y="116384"/>
                  <a:pt x="121345" y="122262"/>
                  <a:pt x="130969" y="132234"/>
                </a:cubicBezTo>
                <a:cubicBezTo>
                  <a:pt x="140593" y="142205"/>
                  <a:pt x="145405" y="154335"/>
                  <a:pt x="145405" y="168622"/>
                </a:cubicBezTo>
                <a:cubicBezTo>
                  <a:pt x="145405" y="190550"/>
                  <a:pt x="137393" y="207665"/>
                  <a:pt x="121369" y="219968"/>
                </a:cubicBezTo>
                <a:cubicBezTo>
                  <a:pt x="105346" y="232271"/>
                  <a:pt x="83989" y="238423"/>
                  <a:pt x="57299" y="238423"/>
                </a:cubicBezTo>
                <a:cubicBezTo>
                  <a:pt x="33586" y="238423"/>
                  <a:pt x="14486" y="234503"/>
                  <a:pt x="0" y="226665"/>
                </a:cubicBezTo>
                <a:lnTo>
                  <a:pt x="0" y="184249"/>
                </a:lnTo>
                <a:cubicBezTo>
                  <a:pt x="15379" y="195759"/>
                  <a:pt x="33338" y="201513"/>
                  <a:pt x="53876" y="201513"/>
                </a:cubicBezTo>
                <a:cubicBezTo>
                  <a:pt x="66874" y="201513"/>
                  <a:pt x="77192" y="198636"/>
                  <a:pt x="84832" y="192881"/>
                </a:cubicBezTo>
                <a:cubicBezTo>
                  <a:pt x="92472" y="187127"/>
                  <a:pt x="96292" y="178941"/>
                  <a:pt x="96292" y="168325"/>
                </a:cubicBezTo>
                <a:cubicBezTo>
                  <a:pt x="96292" y="157411"/>
                  <a:pt x="91753" y="149076"/>
                  <a:pt x="82674" y="143321"/>
                </a:cubicBezTo>
                <a:cubicBezTo>
                  <a:pt x="73596" y="137567"/>
                  <a:pt x="60871" y="134689"/>
                  <a:pt x="44500" y="134689"/>
                </a:cubicBezTo>
                <a:lnTo>
                  <a:pt x="23961" y="134689"/>
                </a:lnTo>
                <a:lnTo>
                  <a:pt x="23961" y="97631"/>
                </a:lnTo>
                <a:lnTo>
                  <a:pt x="42863" y="97631"/>
                </a:lnTo>
                <a:cubicBezTo>
                  <a:pt x="73819" y="97631"/>
                  <a:pt x="89297" y="87213"/>
                  <a:pt x="89297" y="66377"/>
                </a:cubicBezTo>
                <a:cubicBezTo>
                  <a:pt x="89297" y="46732"/>
                  <a:pt x="77440" y="36909"/>
                  <a:pt x="53727" y="36909"/>
                </a:cubicBezTo>
                <a:cubicBezTo>
                  <a:pt x="38249" y="36909"/>
                  <a:pt x="23217" y="41969"/>
                  <a:pt x="8632" y="52090"/>
                </a:cubicBezTo>
                <a:lnTo>
                  <a:pt x="8632" y="12353"/>
                </a:lnTo>
                <a:cubicBezTo>
                  <a:pt x="24507" y="4117"/>
                  <a:pt x="43210" y="0"/>
                  <a:pt x="64740" y="0"/>
                </a:cubicBezTo>
                <a:close/>
              </a:path>
            </a:pathLst>
          </a:custGeom>
          <a:solidFill>
            <a:srgbClr val="FFA7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endParaRPr kumimoji="0" lang="en-US" altLang="zh-CN" sz="2400" b="1" i="0" u="none" strike="noStrike" cap="none" spc="300" normalizeH="0" dirty="0">
              <a:ln>
                <a:noFill/>
              </a:ln>
              <a:solidFill>
                <a:schemeClr val="accent6">
                  <a:lumMod val="75000"/>
                </a:schemeClr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5" name="装饰 PA-任意多边形 33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844472" y="4557862"/>
            <a:ext cx="179337" cy="230535"/>
          </a:xfrm>
          <a:custGeom>
            <a:avLst/>
            <a:gdLst/>
            <a:ahLst/>
            <a:cxnLst/>
            <a:rect l="l" t="t" r="r" b="b"/>
            <a:pathLst>
              <a:path w="179337" h="230535">
                <a:moveTo>
                  <a:pt x="102989" y="61913"/>
                </a:moveTo>
                <a:cubicBezTo>
                  <a:pt x="98226" y="70843"/>
                  <a:pt x="91405" y="81658"/>
                  <a:pt x="82525" y="94358"/>
                </a:cubicBezTo>
                <a:cubicBezTo>
                  <a:pt x="73645" y="107057"/>
                  <a:pt x="60325" y="124421"/>
                  <a:pt x="42564" y="146447"/>
                </a:cubicBezTo>
                <a:lnTo>
                  <a:pt x="102989" y="146447"/>
                </a:lnTo>
                <a:close/>
                <a:moveTo>
                  <a:pt x="102244" y="0"/>
                </a:moveTo>
                <a:lnTo>
                  <a:pt x="146744" y="0"/>
                </a:lnTo>
                <a:lnTo>
                  <a:pt x="146744" y="146447"/>
                </a:lnTo>
                <a:lnTo>
                  <a:pt x="179337" y="146447"/>
                </a:lnTo>
                <a:lnTo>
                  <a:pt x="179337" y="181422"/>
                </a:lnTo>
                <a:lnTo>
                  <a:pt x="146744" y="181422"/>
                </a:lnTo>
                <a:lnTo>
                  <a:pt x="146744" y="230535"/>
                </a:lnTo>
                <a:lnTo>
                  <a:pt x="102989" y="230535"/>
                </a:lnTo>
                <a:lnTo>
                  <a:pt x="102989" y="181422"/>
                </a:lnTo>
                <a:lnTo>
                  <a:pt x="0" y="181422"/>
                </a:lnTo>
                <a:lnTo>
                  <a:pt x="0" y="146150"/>
                </a:lnTo>
                <a:cubicBezTo>
                  <a:pt x="21332" y="122337"/>
                  <a:pt x="41324" y="97136"/>
                  <a:pt x="59977" y="70545"/>
                </a:cubicBezTo>
                <a:cubicBezTo>
                  <a:pt x="78630" y="43954"/>
                  <a:pt x="92719" y="20440"/>
                  <a:pt x="102244" y="0"/>
                </a:cubicBezTo>
                <a:close/>
              </a:path>
            </a:pathLst>
          </a:custGeom>
          <a:solidFill>
            <a:srgbClr val="61C7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endParaRPr kumimoji="0" lang="en-US" altLang="zh-CN" sz="2400" b="1" i="0" u="none" strike="noStrike" cap="none" spc="300" normalizeH="0" dirty="0">
              <a:ln>
                <a:noFill/>
              </a:ln>
              <a:solidFill>
                <a:srgbClr val="61C7F5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7" name="文本框 46"/>
          <p:cNvSpPr txBox="1"/>
          <p:nvPr/>
        </p:nvSpPr>
        <p:spPr>
          <a:xfrm>
            <a:off x="1449705" y="1450975"/>
            <a:ext cx="128016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程序开始</a:t>
            </a:r>
            <a:endParaRPr lang="zh-CN" b="1" dirty="0">
              <a:solidFill>
                <a:srgbClr val="0070C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49" name="文本框 48"/>
          <p:cNvSpPr txBox="1"/>
          <p:nvPr/>
        </p:nvSpPr>
        <p:spPr>
          <a:xfrm>
            <a:off x="1449705" y="5091430"/>
            <a:ext cx="1147445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程序结束</a:t>
            </a:r>
            <a:endParaRPr lang="zh-CN" altLang="en-US" b="1" dirty="0">
              <a:solidFill>
                <a:srgbClr val="0070C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50" name="文本框 49"/>
          <p:cNvSpPr txBox="1"/>
          <p:nvPr/>
        </p:nvSpPr>
        <p:spPr>
          <a:xfrm>
            <a:off x="4645660" y="4170680"/>
            <a:ext cx="2750185" cy="499745"/>
          </a:xfrm>
          <a:prstGeom prst="parallelogram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t" anchorCtr="0" forceAA="0" compatLnSpc="1">
            <a:noAutofit/>
          </a:bodyPr>
          <a:lstStyle/>
          <a:p>
            <a:pPr lvl="0" algn="l">
              <a:lnSpc>
                <a:spcPct val="110000"/>
              </a:lnSpc>
              <a:buClrTx/>
              <a:buSzTx/>
              <a:buFontTx/>
            </a:pPr>
            <a:r>
              <a:rPr 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输入床的展开面积</a:t>
            </a:r>
            <a:endParaRPr lang="zh-CN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51" name="文本框 50"/>
          <p:cNvSpPr txBox="1"/>
          <p:nvPr/>
        </p:nvSpPr>
        <p:spPr>
          <a:xfrm>
            <a:off x="4645660" y="3416300"/>
            <a:ext cx="2837180" cy="499745"/>
          </a:xfrm>
          <a:prstGeom prst="parallelogram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t" anchorCtr="0" forceAA="0" compatLnSpc="1">
            <a:noAutofit/>
          </a:bodyPr>
          <a:lstStyle/>
          <a:p>
            <a:pPr lvl="0" algn="l">
              <a:lnSpc>
                <a:spcPct val="110000"/>
              </a:lnSpc>
              <a:buClrTx/>
              <a:buSzTx/>
              <a:buFontTx/>
            </a:pPr>
            <a:r>
              <a:rPr 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输出床的甲醛释放量</a:t>
            </a:r>
            <a:endParaRPr lang="zh-CN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52" name="文本框 51"/>
          <p:cNvSpPr txBox="1"/>
          <p:nvPr/>
        </p:nvSpPr>
        <p:spPr>
          <a:xfrm>
            <a:off x="4645660" y="2683510"/>
            <a:ext cx="2849245" cy="499745"/>
          </a:xfrm>
          <a:prstGeom prst="parallelogram">
            <a:avLst/>
          </a:prstGeom>
          <a:solidFill>
            <a:schemeClr val="accent4">
              <a:lumMod val="40000"/>
              <a:lumOff val="60000"/>
            </a:schemeClr>
          </a:solidFill>
        </p:spPr>
        <p:style>
          <a:lnRef idx="1">
            <a:schemeClr val="accent4"/>
          </a:lnRef>
          <a:fillRef idx="3">
            <a:schemeClr val="accent4"/>
          </a:fillRef>
          <a:effectRef idx="2">
            <a:schemeClr val="accent4"/>
          </a:effectRef>
          <a:fontRef idx="minor">
            <a:schemeClr val="lt1"/>
          </a:fontRef>
        </p:style>
        <p:txBody>
          <a:bodyPr vertOverflow="overflow" horzOverflow="overflow" vert="horz" wrap="square" numCol="1" spcCol="0" rtlCol="0" fromWordArt="0" anchor="t" anchorCtr="0" forceAA="0" compatLnSpc="1">
            <a:noAutofit/>
          </a:bodyPr>
          <a:lstStyle/>
          <a:p>
            <a:pPr lvl="0" algn="l">
              <a:lnSpc>
                <a:spcPct val="110000"/>
              </a:lnSpc>
              <a:buClrTx/>
              <a:buSzTx/>
              <a:buFontTx/>
            </a:pPr>
            <a:r>
              <a:rPr 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输入卧室体积</a:t>
            </a:r>
            <a:endParaRPr lang="zh-CN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53" name="文本框 52"/>
          <p:cNvSpPr txBox="1"/>
          <p:nvPr/>
        </p:nvSpPr>
        <p:spPr>
          <a:xfrm>
            <a:off x="2072640" y="5637530"/>
            <a:ext cx="6934835" cy="976630"/>
          </a:xfrm>
          <a:prstGeom prst="rect">
            <a:avLst/>
          </a:prstGeom>
          <a:noFill/>
        </p:spPr>
        <p:txBody>
          <a:bodyPr wrap="non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altLang="en-US" sz="2400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活动一：用画程打开文件“甲醛释放量-s.fld”，</a:t>
            </a:r>
            <a:endParaRPr lang="zh-CN" altLang="en-US" sz="2400" b="1" dirty="0" smtClean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  <a:p>
            <a:pPr lvl="0" algn="l">
              <a:buClrTx/>
              <a:buSzTx/>
              <a:buFontTx/>
            </a:pPr>
            <a:r>
              <a:rPr lang="zh-CN" altLang="en-US" sz="2400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完善流程图，描述床的甲醛释放量的算法。</a:t>
            </a:r>
            <a:endParaRPr lang="zh-CN" altLang="en-US" sz="24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54" name="PA-装饰 Freeform 19"/>
          <p:cNvSpPr>
            <a:spLocks noEditPoints="1"/>
          </p:cNvSpPr>
          <p:nvPr>
            <p:custDataLst>
              <p:tags r:id="rId6"/>
            </p:custDataLst>
          </p:nvPr>
        </p:nvSpPr>
        <p:spPr bwMode="auto">
          <a:xfrm>
            <a:off x="1539108" y="5611937"/>
            <a:ext cx="435214" cy="459302"/>
          </a:xfrm>
          <a:custGeom>
            <a:avLst/>
            <a:gdLst>
              <a:gd name="T0" fmla="*/ 2401 w 2828"/>
              <a:gd name="T1" fmla="*/ 2677 h 2804"/>
              <a:gd name="T2" fmla="*/ 126 w 2828"/>
              <a:gd name="T3" fmla="*/ 2677 h 2804"/>
              <a:gd name="T4" fmla="*/ 126 w 2828"/>
              <a:gd name="T5" fmla="*/ 403 h 2804"/>
              <a:gd name="T6" fmla="*/ 1580 w 2828"/>
              <a:gd name="T7" fmla="*/ 403 h 2804"/>
              <a:gd name="T8" fmla="*/ 1580 w 2828"/>
              <a:gd name="T9" fmla="*/ 276 h 2804"/>
              <a:gd name="T10" fmla="*/ 0 w 2828"/>
              <a:gd name="T11" fmla="*/ 276 h 2804"/>
              <a:gd name="T12" fmla="*/ 0 w 2828"/>
              <a:gd name="T13" fmla="*/ 2804 h 2804"/>
              <a:gd name="T14" fmla="*/ 2527 w 2828"/>
              <a:gd name="T15" fmla="*/ 2804 h 2804"/>
              <a:gd name="T16" fmla="*/ 2527 w 2828"/>
              <a:gd name="T17" fmla="*/ 1224 h 2804"/>
              <a:gd name="T18" fmla="*/ 2401 w 2828"/>
              <a:gd name="T19" fmla="*/ 1224 h 2804"/>
              <a:gd name="T20" fmla="*/ 2401 w 2828"/>
              <a:gd name="T21" fmla="*/ 2677 h 2804"/>
              <a:gd name="T22" fmla="*/ 2779 w 2828"/>
              <a:gd name="T23" fmla="*/ 318 h 2804"/>
              <a:gd name="T24" fmla="*/ 2511 w 2828"/>
              <a:gd name="T25" fmla="*/ 50 h 2804"/>
              <a:gd name="T26" fmla="*/ 2332 w 2828"/>
              <a:gd name="T27" fmla="*/ 50 h 2804"/>
              <a:gd name="T28" fmla="*/ 698 w 2828"/>
              <a:gd name="T29" fmla="*/ 1684 h 2804"/>
              <a:gd name="T30" fmla="*/ 640 w 2828"/>
              <a:gd name="T31" fmla="*/ 1768 h 2804"/>
              <a:gd name="T32" fmla="*/ 364 w 2828"/>
              <a:gd name="T33" fmla="*/ 2415 h 2804"/>
              <a:gd name="T34" fmla="*/ 390 w 2828"/>
              <a:gd name="T35" fmla="*/ 2440 h 2804"/>
              <a:gd name="T36" fmla="*/ 1064 w 2828"/>
              <a:gd name="T37" fmla="*/ 2186 h 2804"/>
              <a:gd name="T38" fmla="*/ 1145 w 2828"/>
              <a:gd name="T39" fmla="*/ 2130 h 2804"/>
              <a:gd name="T40" fmla="*/ 2779 w 2828"/>
              <a:gd name="T41" fmla="*/ 496 h 2804"/>
              <a:gd name="T42" fmla="*/ 2779 w 2828"/>
              <a:gd name="T43" fmla="*/ 318 h 2804"/>
              <a:gd name="T44" fmla="*/ 575 w 2828"/>
              <a:gd name="T45" fmla="*/ 2231 h 2804"/>
              <a:gd name="T46" fmla="*/ 788 w 2828"/>
              <a:gd name="T47" fmla="*/ 1773 h 2804"/>
              <a:gd name="T48" fmla="*/ 1056 w 2828"/>
              <a:gd name="T49" fmla="*/ 2041 h 2804"/>
              <a:gd name="T50" fmla="*/ 575 w 2828"/>
              <a:gd name="T51" fmla="*/ 2231 h 2804"/>
              <a:gd name="T52" fmla="*/ 1145 w 2828"/>
              <a:gd name="T53" fmla="*/ 1952 h 2804"/>
              <a:gd name="T54" fmla="*/ 877 w 2828"/>
              <a:gd name="T55" fmla="*/ 1684 h 2804"/>
              <a:gd name="T56" fmla="*/ 2180 w 2828"/>
              <a:gd name="T57" fmla="*/ 381 h 2804"/>
              <a:gd name="T58" fmla="*/ 2448 w 2828"/>
              <a:gd name="T59" fmla="*/ 649 h 2804"/>
              <a:gd name="T60" fmla="*/ 1145 w 2828"/>
              <a:gd name="T61" fmla="*/ 1952 h 2804"/>
              <a:gd name="T62" fmla="*/ 2537 w 2828"/>
              <a:gd name="T63" fmla="*/ 560 h 2804"/>
              <a:gd name="T64" fmla="*/ 2269 w 2828"/>
              <a:gd name="T65" fmla="*/ 291 h 2804"/>
              <a:gd name="T66" fmla="*/ 2421 w 2828"/>
              <a:gd name="T67" fmla="*/ 139 h 2804"/>
              <a:gd name="T68" fmla="*/ 2690 w 2828"/>
              <a:gd name="T69" fmla="*/ 407 h 2804"/>
              <a:gd name="T70" fmla="*/ 2537 w 2828"/>
              <a:gd name="T71" fmla="*/ 560 h 2804"/>
              <a:gd name="T72" fmla="*/ 2537 w 2828"/>
              <a:gd name="T73" fmla="*/ 560 h 2804"/>
              <a:gd name="T74" fmla="*/ 2537 w 2828"/>
              <a:gd name="T75" fmla="*/ 560 h 2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28" h="2804">
                <a:moveTo>
                  <a:pt x="2401" y="2677"/>
                </a:moveTo>
                <a:cubicBezTo>
                  <a:pt x="126" y="2677"/>
                  <a:pt x="126" y="2677"/>
                  <a:pt x="126" y="2677"/>
                </a:cubicBezTo>
                <a:cubicBezTo>
                  <a:pt x="126" y="403"/>
                  <a:pt x="126" y="403"/>
                  <a:pt x="126" y="403"/>
                </a:cubicBezTo>
                <a:cubicBezTo>
                  <a:pt x="1580" y="403"/>
                  <a:pt x="1580" y="403"/>
                  <a:pt x="1580" y="403"/>
                </a:cubicBezTo>
                <a:cubicBezTo>
                  <a:pt x="1580" y="276"/>
                  <a:pt x="1580" y="276"/>
                  <a:pt x="1580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804"/>
                  <a:pt x="0" y="2804"/>
                  <a:pt x="0" y="2804"/>
                </a:cubicBezTo>
                <a:cubicBezTo>
                  <a:pt x="2527" y="2804"/>
                  <a:pt x="2527" y="2804"/>
                  <a:pt x="2527" y="2804"/>
                </a:cubicBezTo>
                <a:cubicBezTo>
                  <a:pt x="2527" y="1224"/>
                  <a:pt x="2527" y="1224"/>
                  <a:pt x="2527" y="1224"/>
                </a:cubicBezTo>
                <a:cubicBezTo>
                  <a:pt x="2401" y="1224"/>
                  <a:pt x="2401" y="1224"/>
                  <a:pt x="2401" y="1224"/>
                </a:cubicBezTo>
                <a:lnTo>
                  <a:pt x="2401" y="2677"/>
                </a:lnTo>
                <a:close/>
                <a:moveTo>
                  <a:pt x="2779" y="318"/>
                </a:moveTo>
                <a:cubicBezTo>
                  <a:pt x="2511" y="50"/>
                  <a:pt x="2511" y="50"/>
                  <a:pt x="2511" y="50"/>
                </a:cubicBezTo>
                <a:cubicBezTo>
                  <a:pt x="2461" y="0"/>
                  <a:pt x="2381" y="0"/>
                  <a:pt x="2332" y="50"/>
                </a:cubicBezTo>
                <a:cubicBezTo>
                  <a:pt x="698" y="1684"/>
                  <a:pt x="698" y="1684"/>
                  <a:pt x="698" y="1684"/>
                </a:cubicBezTo>
                <a:cubicBezTo>
                  <a:pt x="704" y="1678"/>
                  <a:pt x="661" y="1723"/>
                  <a:pt x="640" y="1768"/>
                </a:cubicBezTo>
                <a:cubicBezTo>
                  <a:pt x="364" y="2415"/>
                  <a:pt x="364" y="2415"/>
                  <a:pt x="364" y="2415"/>
                </a:cubicBezTo>
                <a:cubicBezTo>
                  <a:pt x="357" y="2436"/>
                  <a:pt x="369" y="2448"/>
                  <a:pt x="390" y="2440"/>
                </a:cubicBezTo>
                <a:cubicBezTo>
                  <a:pt x="1064" y="2186"/>
                  <a:pt x="1064" y="2186"/>
                  <a:pt x="1064" y="2186"/>
                </a:cubicBezTo>
                <a:cubicBezTo>
                  <a:pt x="1108" y="2168"/>
                  <a:pt x="1146" y="2129"/>
                  <a:pt x="1145" y="2130"/>
                </a:cubicBezTo>
                <a:cubicBezTo>
                  <a:pt x="2779" y="496"/>
                  <a:pt x="2779" y="496"/>
                  <a:pt x="2779" y="496"/>
                </a:cubicBezTo>
                <a:cubicBezTo>
                  <a:pt x="2828" y="447"/>
                  <a:pt x="2828" y="367"/>
                  <a:pt x="2779" y="318"/>
                </a:cubicBezTo>
                <a:close/>
                <a:moveTo>
                  <a:pt x="575" y="2231"/>
                </a:moveTo>
                <a:cubicBezTo>
                  <a:pt x="788" y="1773"/>
                  <a:pt x="788" y="1773"/>
                  <a:pt x="788" y="1773"/>
                </a:cubicBezTo>
                <a:cubicBezTo>
                  <a:pt x="1056" y="2041"/>
                  <a:pt x="1056" y="2041"/>
                  <a:pt x="1056" y="2041"/>
                </a:cubicBezTo>
                <a:lnTo>
                  <a:pt x="575" y="2231"/>
                </a:lnTo>
                <a:close/>
                <a:moveTo>
                  <a:pt x="1145" y="1952"/>
                </a:moveTo>
                <a:cubicBezTo>
                  <a:pt x="877" y="1684"/>
                  <a:pt x="877" y="1684"/>
                  <a:pt x="877" y="1684"/>
                </a:cubicBezTo>
                <a:cubicBezTo>
                  <a:pt x="2180" y="381"/>
                  <a:pt x="2180" y="381"/>
                  <a:pt x="2180" y="381"/>
                </a:cubicBezTo>
                <a:cubicBezTo>
                  <a:pt x="2448" y="649"/>
                  <a:pt x="2448" y="649"/>
                  <a:pt x="2448" y="649"/>
                </a:cubicBezTo>
                <a:lnTo>
                  <a:pt x="1145" y="1952"/>
                </a:lnTo>
                <a:close/>
                <a:moveTo>
                  <a:pt x="2537" y="560"/>
                </a:moveTo>
                <a:cubicBezTo>
                  <a:pt x="2269" y="291"/>
                  <a:pt x="2269" y="291"/>
                  <a:pt x="2269" y="291"/>
                </a:cubicBezTo>
                <a:cubicBezTo>
                  <a:pt x="2421" y="139"/>
                  <a:pt x="2421" y="139"/>
                  <a:pt x="2421" y="139"/>
                </a:cubicBezTo>
                <a:cubicBezTo>
                  <a:pt x="2690" y="407"/>
                  <a:pt x="2690" y="407"/>
                  <a:pt x="2690" y="407"/>
                </a:cubicBezTo>
                <a:lnTo>
                  <a:pt x="2537" y="560"/>
                </a:lnTo>
                <a:close/>
                <a:moveTo>
                  <a:pt x="2537" y="560"/>
                </a:moveTo>
                <a:cubicBezTo>
                  <a:pt x="2537" y="560"/>
                  <a:pt x="2537" y="560"/>
                  <a:pt x="2537" y="56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/>
          <a:lstStyle/>
          <a:p>
            <a:pPr algn="ctr"/>
            <a:endParaRPr lang="zh-CN" altLang="en-US" sz="20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7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4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4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4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6" dur="500"/>
                                        <p:tgtEl>
                                          <p:spTgt spid="4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9" dur="500"/>
                                        <p:tgtEl>
                                          <p:spTgt spid="4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5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6" dur="500"/>
                                        <p:tgtEl>
                                          <p:spTgt spid="4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4" dur="500"/>
                                        <p:tgtEl>
                                          <p:spTgt spid="5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" grpId="0" animBg="1"/>
      <p:bldP spid="33" grpId="1" animBg="1"/>
      <p:bldP spid="42" grpId="0" animBg="1"/>
      <p:bldP spid="42" grpId="1" animBg="1"/>
      <p:bldP spid="43" grpId="0" animBg="1"/>
      <p:bldP spid="43" grpId="1" animBg="1"/>
      <p:bldP spid="44" grpId="0" animBg="1"/>
      <p:bldP spid="44" grpId="1" animBg="1"/>
      <p:bldP spid="45" grpId="0" animBg="1"/>
      <p:bldP spid="45" grpId="1" animBg="1"/>
      <p:bldP spid="47" grpId="0"/>
      <p:bldP spid="47" grpId="1"/>
      <p:bldP spid="49" grpId="0"/>
      <p:bldP spid="49" grpId="1"/>
      <p:bldP spid="50" grpId="0" animBg="1"/>
      <p:bldP spid="50" grpId="1" animBg="1"/>
      <p:bldP spid="51" grpId="0" animBg="1"/>
      <p:bldP spid="51" grpId="1" animBg="1"/>
      <p:bldP spid="52" grpId="0" animBg="1"/>
      <p:bldP spid="52" grpId="1" animBg="1"/>
      <p:bldP spid="53" grpId="0"/>
      <p:bldP spid="53" grpId="1"/>
      <p:bldP spid="54" grpId="0" animBg="1"/>
      <p:bldP spid="54" grpId="1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>
            <a:off x="800100" y="1154430"/>
            <a:ext cx="5949315" cy="497967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2334">
            <a:off x="4490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905084" y="6374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流程图比较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5634672" y="2245042"/>
            <a:ext cx="442595" cy="442595"/>
          </a:xfrm>
          <a:prstGeom prst="ellipse">
            <a:avLst/>
          </a:prstGeom>
          <a:noFill/>
          <a:ln w="57150">
            <a:solidFill>
              <a:schemeClr val="accent6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7169785" y="1703070"/>
            <a:ext cx="4521200" cy="645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:</a:t>
            </a: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在程序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运行过程中值</a:t>
            </a:r>
            <a:r>
              <a:rPr lang="zh-CN" altLang="en-US" b="1" dirty="0">
                <a:solidFill>
                  <a:schemeClr val="bg1"/>
                </a:solidFill>
                <a:highlight>
                  <a:srgbClr val="00800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允许改变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的量称为变量。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5657554" y="3046412"/>
            <a:ext cx="481965" cy="481965"/>
          </a:xfrm>
          <a:prstGeom prst="ellipse">
            <a:avLst/>
          </a:prstGeom>
          <a:noFill/>
          <a:ln w="57150">
            <a:solidFill>
              <a:schemeClr val="accent6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6" name="直接箭头连接符 15"/>
          <p:cNvCxnSpPr>
            <a:stCxn id="6" idx="7"/>
            <a:endCxn id="8" idx="1"/>
          </p:cNvCxnSpPr>
          <p:nvPr/>
        </p:nvCxnSpPr>
        <p:spPr>
          <a:xfrm flipV="1">
            <a:off x="6012450" y="2025379"/>
            <a:ext cx="1157605" cy="284480"/>
          </a:xfrm>
          <a:prstGeom prst="straightConnector1">
            <a:avLst/>
          </a:prstGeom>
          <a:ln w="5715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7" name="椭圆 6"/>
          <p:cNvSpPr/>
          <p:nvPr/>
        </p:nvSpPr>
        <p:spPr>
          <a:xfrm>
            <a:off x="5120049" y="3904297"/>
            <a:ext cx="467995" cy="467995"/>
          </a:xfrm>
          <a:prstGeom prst="ellipse">
            <a:avLst/>
          </a:prstGeom>
          <a:noFill/>
          <a:ln w="57150">
            <a:solidFill>
              <a:schemeClr val="accent6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2" name="图片 11" descr="内存条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7089140" y="2407920"/>
            <a:ext cx="4686300" cy="1295400"/>
          </a:xfrm>
          <a:prstGeom prst="rect">
            <a:avLst/>
          </a:prstGeom>
        </p:spPr>
      </p:pic>
      <p:sp>
        <p:nvSpPr>
          <p:cNvPr id="13" name="矩形 12"/>
          <p:cNvSpPr/>
          <p:nvPr/>
        </p:nvSpPr>
        <p:spPr>
          <a:xfrm>
            <a:off x="7428230" y="2764790"/>
            <a:ext cx="368935" cy="407035"/>
          </a:xfrm>
          <a:prstGeom prst="rect">
            <a:avLst/>
          </a:prstGeom>
          <a:noFill/>
          <a:ln w="76200">
            <a:solidFill>
              <a:schemeClr val="accent2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7245350" y="3848100"/>
            <a:ext cx="1913890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变量是</a:t>
            </a:r>
            <a:r>
              <a:rPr lang="zh-CN" b="1" dirty="0">
                <a:solidFill>
                  <a:schemeClr val="bg1"/>
                </a:solidFill>
                <a:highlight>
                  <a:srgbClr val="00800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存储空间</a:t>
            </a:r>
            <a:endParaRPr lang="zh-CN" b="1" dirty="0">
              <a:solidFill>
                <a:schemeClr val="bg1"/>
              </a:solidFill>
              <a:highlight>
                <a:srgbClr val="008000"/>
              </a:highlight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7252335" y="4286885"/>
            <a:ext cx="1906905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变量名是</a:t>
            </a:r>
            <a:r>
              <a:rPr lang="zh-CN" b="1" dirty="0">
                <a:solidFill>
                  <a:schemeClr val="bg1"/>
                </a:solidFill>
                <a:highlight>
                  <a:srgbClr val="00800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标签</a:t>
            </a:r>
            <a:endParaRPr lang="zh-CN" b="1" dirty="0">
              <a:solidFill>
                <a:schemeClr val="bg1"/>
              </a:solidFill>
              <a:highlight>
                <a:srgbClr val="008000"/>
              </a:highlight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7245350" y="4738370"/>
            <a:ext cx="1913890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变量的值是</a:t>
            </a:r>
            <a:r>
              <a:rPr lang="zh-CN" b="1" dirty="0">
                <a:solidFill>
                  <a:schemeClr val="bg1"/>
                </a:solidFill>
                <a:highlight>
                  <a:srgbClr val="00800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数据</a:t>
            </a:r>
            <a:endParaRPr lang="zh-CN" b="1" dirty="0">
              <a:solidFill>
                <a:schemeClr val="bg1"/>
              </a:solidFill>
              <a:highlight>
                <a:srgbClr val="008000"/>
              </a:highlight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cxnSp>
        <p:nvCxnSpPr>
          <p:cNvPr id="21" name="直接箭头连接符 20"/>
          <p:cNvCxnSpPr/>
          <p:nvPr/>
        </p:nvCxnSpPr>
        <p:spPr>
          <a:xfrm>
            <a:off x="9177020" y="4056380"/>
            <a:ext cx="557530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" name="文本框 24"/>
          <p:cNvSpPr txBox="1"/>
          <p:nvPr/>
        </p:nvSpPr>
        <p:spPr>
          <a:xfrm>
            <a:off x="9744710" y="3868420"/>
            <a:ext cx="1590675" cy="368300"/>
          </a:xfrm>
          <a:prstGeom prst="rect">
            <a:avLst/>
          </a:prstGeom>
          <a:solidFill>
            <a:srgbClr val="96ABC8"/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大脑某个部位</a:t>
            </a:r>
            <a:endParaRPr lang="zh-CN" dirty="0" smtClean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cxnSp>
        <p:nvCxnSpPr>
          <p:cNvPr id="28" name="直接箭头连接符 27"/>
          <p:cNvCxnSpPr/>
          <p:nvPr/>
        </p:nvCxnSpPr>
        <p:spPr>
          <a:xfrm>
            <a:off x="9164320" y="4481830"/>
            <a:ext cx="570230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文本框 28"/>
          <p:cNvSpPr txBox="1"/>
          <p:nvPr/>
        </p:nvSpPr>
        <p:spPr>
          <a:xfrm>
            <a:off x="9757410" y="4287520"/>
            <a:ext cx="1574800" cy="368300"/>
          </a:xfrm>
          <a:prstGeom prst="rect">
            <a:avLst/>
          </a:prstGeom>
          <a:solidFill>
            <a:srgbClr val="96ABC8"/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altLang="en-US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海马体</a:t>
            </a:r>
            <a:endParaRPr lang="zh-CN" altLang="en-US" dirty="0" smtClean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cxnSp>
        <p:nvCxnSpPr>
          <p:cNvPr id="30" name="直接箭头连接符 29"/>
          <p:cNvCxnSpPr/>
          <p:nvPr/>
        </p:nvCxnSpPr>
        <p:spPr>
          <a:xfrm>
            <a:off x="9164320" y="4942205"/>
            <a:ext cx="570230" cy="0"/>
          </a:xfrm>
          <a:prstGeom prst="straightConnector1">
            <a:avLst/>
          </a:prstGeom>
          <a:ln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1" name="文本框 30"/>
          <p:cNvSpPr txBox="1"/>
          <p:nvPr/>
        </p:nvSpPr>
        <p:spPr>
          <a:xfrm>
            <a:off x="9744710" y="4716145"/>
            <a:ext cx="1591945" cy="368300"/>
          </a:xfrm>
          <a:prstGeom prst="rect">
            <a:avLst/>
          </a:prstGeom>
          <a:solidFill>
            <a:srgbClr val="96ABC8"/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数据</a:t>
            </a:r>
            <a:endParaRPr lang="zh-CN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</p:spTree>
    <p:custDataLst>
      <p:tags r:id="rId4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0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6" fill="hold">
                      <p:stCondLst>
                        <p:cond delay="indefinite"/>
                      </p:stCondLst>
                      <p:childTnLst>
                        <p:par>
                          <p:cTn id="37" fill="hold">
                            <p:stCondLst>
                              <p:cond delay="0"/>
                            </p:stCondLst>
                            <p:childTnLst>
                              <p:par>
                                <p:cTn id="3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0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5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6" fill="hold">
                      <p:stCondLst>
                        <p:cond delay="indefinite"/>
                      </p:stCondLst>
                      <p:childTnLst>
                        <p:par>
                          <p:cTn id="47" fill="hold">
                            <p:stCondLst>
                              <p:cond delay="0"/>
                            </p:stCondLst>
                            <p:childTnLst>
                              <p:par>
                                <p:cTn id="4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0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1" fill="hold">
                      <p:stCondLst>
                        <p:cond delay="indefinite"/>
                      </p:stCondLst>
                      <p:childTnLst>
                        <p:par>
                          <p:cTn id="52" fill="hold">
                            <p:stCondLst>
                              <p:cond delay="0"/>
                            </p:stCondLst>
                            <p:childTnLst>
                              <p:par>
                                <p:cTn id="5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5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6" fill="hold">
                      <p:stCondLst>
                        <p:cond delay="indefinite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1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3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4" fill="hold">
                      <p:stCondLst>
                        <p:cond delay="indefinite"/>
                      </p:stCondLst>
                      <p:childTnLst>
                        <p:par>
                          <p:cTn id="65" fill="hold">
                            <p:stCondLst>
                              <p:cond delay="0"/>
                            </p:stCondLst>
                            <p:childTnLst>
                              <p:par>
                                <p:cTn id="6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8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3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7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 bldLvl="0" animBg="1"/>
      <p:bldP spid="6" grpId="1" animBg="1"/>
      <p:bldP spid="8" grpId="0" bldLvl="0" animBg="1"/>
      <p:bldP spid="8" grpId="1" animBg="1"/>
      <p:bldP spid="9" grpId="0" bldLvl="0" animBg="1"/>
      <p:bldP spid="9" grpId="1" animBg="1"/>
      <p:bldP spid="7" grpId="0" bldLvl="0" animBg="1"/>
      <p:bldP spid="7" grpId="1" animBg="1"/>
      <p:bldP spid="13" grpId="0" bldLvl="0" animBg="1"/>
      <p:bldP spid="13" grpId="1" animBg="1"/>
      <p:bldP spid="17" grpId="0" bldLvl="0" animBg="1"/>
      <p:bldP spid="17" grpId="1" animBg="1"/>
      <p:bldP spid="18" grpId="0" bldLvl="0" animBg="1"/>
      <p:bldP spid="18" grpId="1" animBg="1"/>
      <p:bldP spid="19" grpId="0" bldLvl="0" animBg="1"/>
      <p:bldP spid="19" grpId="1" animBg="1"/>
      <p:bldP spid="25" grpId="0" bldLvl="0" animBg="1"/>
      <p:bldP spid="25" grpId="1" animBg="1"/>
      <p:bldP spid="29" grpId="0" bldLvl="0" animBg="1"/>
      <p:bldP spid="29" grpId="1" animBg="1"/>
      <p:bldP spid="31" grpId="0" bldLvl="0" animBg="1"/>
      <p:bldP spid="31" grpId="1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490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905084" y="6374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变量名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3571240" y="2965450"/>
            <a:ext cx="2141933" cy="368935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pPr algn="l"/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a_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0c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_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  c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    </a:t>
            </a:r>
            <a:endParaRPr lang="en-US" altLang="zh-CN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3571240" y="3435350"/>
            <a:ext cx="2262158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游戏《寻找变量名》</a:t>
            </a:r>
            <a:endParaRPr lang="zh-CN" dirty="0"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32" name="文本框 31"/>
          <p:cNvSpPr txBox="1"/>
          <p:nvPr/>
        </p:nvSpPr>
        <p:spPr>
          <a:xfrm>
            <a:off x="3571240" y="2496185"/>
            <a:ext cx="5340350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变量名:字母或下划线开头,后</a:t>
            </a:r>
            <a:r>
              <a:rPr lang="zh-CN" b="1" dirty="0">
                <a:solidFill>
                  <a:schemeClr val="bg1"/>
                </a:solidFill>
                <a:highlight>
                  <a:srgbClr val="00800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可加</a:t>
            </a: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字母数字下划线</a:t>
            </a:r>
            <a:endParaRPr lang="zh-CN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pic>
        <p:nvPicPr>
          <p:cNvPr id="3" name="图片 2"/>
          <p:cNvPicPr>
            <a:picLocks noChangeAspect="1"/>
          </p:cNvPicPr>
          <p:nvPr/>
        </p:nvPicPr>
        <p:blipFill>
          <a:blip r:embed="rId2"/>
          <a:srcRect l="70039"/>
          <a:stretch>
            <a:fillRect/>
          </a:stretch>
        </p:blipFill>
        <p:spPr>
          <a:xfrm>
            <a:off x="1446530" y="1493520"/>
            <a:ext cx="1782445" cy="4979670"/>
          </a:xfrm>
          <a:prstGeom prst="rect">
            <a:avLst/>
          </a:prstGeom>
        </p:spPr>
      </p:pic>
      <p:sp>
        <p:nvSpPr>
          <p:cNvPr id="6" name="椭圆 5"/>
          <p:cNvSpPr/>
          <p:nvPr/>
        </p:nvSpPr>
        <p:spPr>
          <a:xfrm>
            <a:off x="2116772" y="2608262"/>
            <a:ext cx="442595" cy="442595"/>
          </a:xfrm>
          <a:prstGeom prst="ellipse">
            <a:avLst/>
          </a:prstGeom>
          <a:noFill/>
          <a:ln w="57150">
            <a:solidFill>
              <a:schemeClr val="accent6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9" name="椭圆 8"/>
          <p:cNvSpPr/>
          <p:nvPr/>
        </p:nvSpPr>
        <p:spPr>
          <a:xfrm>
            <a:off x="2139654" y="3409632"/>
            <a:ext cx="481965" cy="481965"/>
          </a:xfrm>
          <a:prstGeom prst="ellipse">
            <a:avLst/>
          </a:prstGeom>
          <a:noFill/>
          <a:ln w="57150">
            <a:solidFill>
              <a:schemeClr val="accent6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1602149" y="4267517"/>
            <a:ext cx="467995" cy="467995"/>
          </a:xfrm>
          <a:prstGeom prst="ellipse">
            <a:avLst/>
          </a:prstGeom>
          <a:noFill/>
          <a:ln w="57150">
            <a:solidFill>
              <a:schemeClr val="accent6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3571240" y="4399280"/>
            <a:ext cx="658876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zh-CN" altLang="en-US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正确变量名：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abc_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a_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a0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a01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AA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A01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 </a:t>
            </a:r>
            <a:r>
              <a:rPr lang="en-US" altLang="zh-CN" b="1" dirty="0"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_ab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</a:t>
            </a:r>
            <a:r>
              <a:rPr lang="en-US" altLang="zh-CN" b="1" dirty="0"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_a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</a:t>
            </a:r>
            <a:r>
              <a:rPr lang="en-US" altLang="zh-CN" b="1" dirty="0"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_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 </a:t>
            </a:r>
            <a:endParaRPr lang="en-US" altLang="zh-CN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3571240" y="4868545"/>
            <a:ext cx="641223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algn="l"/>
            <a:r>
              <a:rPr lang="zh-CN" altLang="en-US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错误变量名：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</a:t>
            </a:r>
            <a:r>
              <a:rPr lang="en-US" altLang="zh-CN" b="1" dirty="0"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0a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b="1" dirty="0"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0_a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b="1" dirty="0"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0ab_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b="1" dirty="0"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000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2a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3c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  a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     </a:t>
            </a:r>
            <a:r>
              <a:rPr lang="en-US" altLang="zh-CN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 </a:t>
            </a:r>
            <a:endParaRPr lang="en-US" altLang="zh-CN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3571240" y="3930015"/>
            <a:ext cx="3647152" cy="369332"/>
          </a:xfrm>
          <a:prstGeom prst="rect">
            <a:avLst/>
          </a:prstGeom>
          <a:noFill/>
        </p:spPr>
        <p:txBody>
          <a:bodyPr wrap="none" rtlCol="0" anchor="t">
            <a:spAutoFit/>
          </a:bodyPr>
          <a:lstStyle/>
          <a:p>
            <a:r>
              <a:rPr lang="zh-CN" altLang="en-US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总结：如何在游戏中获取到高分？</a:t>
            </a:r>
            <a:endParaRPr lang="zh-CN" altLang="en-US" dirty="0" smtClean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2" grpId="1"/>
      <p:bldP spid="5" grpId="0" bldLvl="0" animBg="1"/>
      <p:bldP spid="5" grpId="1"/>
      <p:bldP spid="32" grpId="0" bldLvl="0" animBg="1"/>
      <p:bldP spid="32" grpId="1" animBg="1"/>
      <p:bldP spid="6" grpId="0" bldLvl="0" animBg="1"/>
      <p:bldP spid="6" grpId="1" animBg="1"/>
      <p:bldP spid="9" grpId="0" bldLvl="0" animBg="1"/>
      <p:bldP spid="9" grpId="1" animBg="1"/>
      <p:bldP spid="7" grpId="0" bldLvl="0" animBg="1"/>
      <p:bldP spid="7" grpId="1" animBg="1"/>
      <p:bldP spid="8" grpId="0"/>
      <p:bldP spid="8" grpId="1"/>
      <p:bldP spid="10" grpId="0"/>
      <p:bldP spid="10" grpId="1"/>
      <p:bldP spid="11" grpId="0"/>
      <p:bldP spid="11" grpId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" name="图片 10"/>
          <p:cNvPicPr>
            <a:picLocks noChangeAspect="1"/>
          </p:cNvPicPr>
          <p:nvPr/>
        </p:nvPicPr>
        <p:blipFill>
          <a:blip r:embed="rId1"/>
          <a:srcRect l="69581"/>
          <a:stretch>
            <a:fillRect/>
          </a:stretch>
        </p:blipFill>
        <p:spPr>
          <a:xfrm>
            <a:off x="1419225" y="1348105"/>
            <a:ext cx="1809750" cy="497967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2334">
            <a:off x="4490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120984" y="637453"/>
            <a:ext cx="1419016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常量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3553460" y="3978910"/>
            <a:ext cx="5118100" cy="645160"/>
          </a:xfrm>
          <a:prstGeom prst="rect">
            <a:avLst/>
          </a:prstGeom>
          <a:solidFill>
            <a:srgbClr val="96ABC8"/>
          </a:solidFill>
          <a:ln>
            <a:solidFill>
              <a:srgbClr val="7030A0"/>
            </a:solidFill>
          </a:ln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常量：</a:t>
            </a:r>
            <a:endParaRPr lang="zh-CN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  <a:p>
            <a:pPr lvl="0" algn="l">
              <a:buClrTx/>
              <a:buSzTx/>
              <a:buFontTx/>
            </a:pP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在程序</a:t>
            </a:r>
            <a:r>
              <a:rPr lang="en-US" alt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运行过程中值</a:t>
            </a:r>
            <a:r>
              <a:rPr lang="zh-CN" altLang="en-US" b="1" dirty="0">
                <a:solidFill>
                  <a:schemeClr val="bg1"/>
                </a:solidFill>
                <a:highlight>
                  <a:srgbClr val="00800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始终保持不变</a:t>
            </a: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的量称为常量。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35" name="矩形 34"/>
          <p:cNvSpPr/>
          <p:nvPr/>
        </p:nvSpPr>
        <p:spPr>
          <a:xfrm>
            <a:off x="2492010" y="4143375"/>
            <a:ext cx="466989" cy="323215"/>
          </a:xfrm>
          <a:prstGeom prst="rect">
            <a:avLst/>
          </a:prstGeom>
          <a:noFill/>
          <a:ln w="57150">
            <a:solidFill>
              <a:schemeClr val="accent6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36" name="直接箭头连接符 35"/>
          <p:cNvCxnSpPr>
            <a:stCxn id="35" idx="3"/>
            <a:endCxn id="23" idx="1"/>
          </p:cNvCxnSpPr>
          <p:nvPr/>
        </p:nvCxnSpPr>
        <p:spPr>
          <a:xfrm flipV="1">
            <a:off x="2958550" y="4301490"/>
            <a:ext cx="594995" cy="3810"/>
          </a:xfrm>
          <a:prstGeom prst="straightConnector1">
            <a:avLst/>
          </a:prstGeom>
          <a:ln w="38100">
            <a:solidFill>
              <a:schemeClr val="accent6">
                <a:lumMod val="75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3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3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3" grpId="0" bldLvl="0" animBg="1"/>
      <p:bldP spid="23" grpId="1" animBg="1"/>
      <p:bldP spid="35" grpId="0" bldLvl="0" animBg="1"/>
      <p:bldP spid="35" grpId="1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/>
          <a:srcRect t="10892" r="76410"/>
          <a:stretch>
            <a:fillRect/>
          </a:stretch>
        </p:blipFill>
        <p:spPr>
          <a:xfrm>
            <a:off x="1014730" y="1321435"/>
            <a:ext cx="1602105" cy="4716780"/>
          </a:xfrm>
          <a:prstGeom prst="rect">
            <a:avLst/>
          </a:prstGeom>
        </p:spPr>
      </p:pic>
      <p:pic>
        <p:nvPicPr>
          <p:cNvPr id="22" name="图片 2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2334">
            <a:off x="319225" y="2678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179404" y="4469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运算符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805815" y="3835400"/>
            <a:ext cx="1890395" cy="520700"/>
          </a:xfrm>
          <a:prstGeom prst="ellipse">
            <a:avLst/>
          </a:prstGeom>
          <a:noFill/>
          <a:ln w="76200">
            <a:solidFill>
              <a:schemeClr val="accent6">
                <a:lumMod val="75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graphicFrame>
        <p:nvGraphicFramePr>
          <p:cNvPr id="19" name="表格 18"/>
          <p:cNvGraphicFramePr/>
          <p:nvPr>
            <p:custDataLst>
              <p:tags r:id="rId3"/>
            </p:custDataLst>
          </p:nvPr>
        </p:nvGraphicFramePr>
        <p:xfrm>
          <a:off x="4140835" y="3176270"/>
          <a:ext cx="6276340" cy="760095"/>
        </p:xfrm>
        <a:graphic>
          <a:graphicData uri="http://schemas.openxmlformats.org/drawingml/2006/table">
            <a:tbl>
              <a:tblPr firstRow="1" bandRow="1">
                <a:tableStyleId>{5C22544A-7EE6-4342-B048-85BDC9FD1C3A}</a:tableStyleId>
              </a:tblPr>
              <a:tblGrid>
                <a:gridCol w="968375"/>
                <a:gridCol w="628015"/>
                <a:gridCol w="575310"/>
                <a:gridCol w="544195"/>
                <a:gridCol w="692150"/>
                <a:gridCol w="523240"/>
                <a:gridCol w="791210"/>
                <a:gridCol w="1553845"/>
              </a:tblGrid>
              <a:tr h="365760">
                <a:tc>
                  <a:txBody>
                    <a:bodyPr/>
                    <a:lstStyle/>
                    <a:p>
                      <a:pPr>
                        <a:buNone/>
                      </a:pPr>
                      <a:r>
                        <a:rPr lang="zh-CN" altLang="en-US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运算符</a:t>
                      </a:r>
                      <a:endParaRPr lang="zh-CN" altLang="en-US" b="1" dirty="0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>
                    <a:solidFill>
                      <a:srgbClr val="B6C5D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zh-CN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+</a:t>
                      </a:r>
                      <a:endParaRPr lang="en-US" altLang="zh-CN" b="1" dirty="0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>
                    <a:solidFill>
                      <a:srgbClr val="B6C5D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zh-CN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-</a:t>
                      </a:r>
                      <a:endParaRPr lang="en-US" altLang="zh-CN" b="1" dirty="0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>
                    <a:solidFill>
                      <a:srgbClr val="B6C5D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zh-CN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*</a:t>
                      </a:r>
                      <a:endParaRPr lang="en-US" altLang="zh-CN" b="1" dirty="0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>
                    <a:solidFill>
                      <a:srgbClr val="B6C5D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zh-CN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**</a:t>
                      </a:r>
                      <a:endParaRPr lang="en-US" altLang="zh-CN" b="1" dirty="0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>
                    <a:solidFill>
                      <a:srgbClr val="B6C5D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zh-CN" b="1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/</a:t>
                      </a:r>
                      <a:endParaRPr lang="en-US" altLang="zh-CN" b="1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>
                    <a:solidFill>
                      <a:srgbClr val="B6C5D8"/>
                    </a:solidFill>
                  </a:tcPr>
                </a:tc>
                <a:tc>
                  <a:txBody>
                    <a:bodyPr/>
                    <a:lstStyle/>
                    <a:p>
                      <a:pPr algn="ctr">
                        <a:buNone/>
                      </a:pPr>
                      <a:r>
                        <a:rPr lang="en-US" altLang="zh-CN" b="1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//</a:t>
                      </a:r>
                      <a:endParaRPr lang="en-US" altLang="zh-CN" b="1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>
                    <a:solidFill>
                      <a:srgbClr val="B6C5D8"/>
                    </a:solidFill>
                  </a:tcPr>
                </a:tc>
                <a:tc>
                  <a:txBody>
                    <a:bodyPr/>
                    <a:lstStyle/>
                    <a:p>
                      <a:pPr algn="l">
                        <a:buNone/>
                      </a:pPr>
                      <a:r>
                        <a:rPr lang="en-US" altLang="zh-CN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    %</a:t>
                      </a:r>
                      <a:endParaRPr lang="en-US" altLang="zh-CN" b="1" dirty="0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>
                    <a:solidFill>
                      <a:srgbClr val="B6C5D8"/>
                    </a:solidFill>
                  </a:tcPr>
                </a:tc>
              </a:tr>
              <a:tr h="394335">
                <a:tc>
                  <a:txBody>
                    <a:bodyPr/>
                    <a:lstStyle/>
                    <a:p>
                      <a:pPr>
                        <a:lnSpc>
                          <a:spcPct val="120000"/>
                        </a:lnSpc>
                        <a:buNone/>
                      </a:pPr>
                      <a:r>
                        <a:rPr lang="zh-CN" altLang="en-US" sz="1600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功能</a:t>
                      </a:r>
                      <a:endParaRPr lang="zh-CN" altLang="en-US" sz="1600" b="1" dirty="0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buNone/>
                      </a:pPr>
                      <a:r>
                        <a:rPr lang="zh-CN" altLang="en-US" sz="1600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加</a:t>
                      </a:r>
                      <a:endParaRPr lang="zh-CN" altLang="en-US" sz="1600" b="1" dirty="0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buNone/>
                      </a:pPr>
                      <a:r>
                        <a:rPr lang="zh-CN" altLang="en-US" sz="1600" b="1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减</a:t>
                      </a:r>
                      <a:endParaRPr lang="zh-CN" altLang="en-US" sz="1600" b="1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buNone/>
                      </a:pPr>
                      <a:r>
                        <a:rPr lang="zh-CN" altLang="en-US" sz="1600" b="1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乘</a:t>
                      </a:r>
                      <a:endParaRPr lang="zh-CN" altLang="en-US" sz="1600" b="1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buNone/>
                      </a:pPr>
                      <a:r>
                        <a:rPr lang="zh-CN" altLang="en-US" sz="1600" b="1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幂</a:t>
                      </a:r>
                      <a:endParaRPr lang="zh-CN" altLang="en-US" sz="1600" b="1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buNone/>
                      </a:pPr>
                      <a:r>
                        <a:rPr lang="zh-CN" altLang="en-US" sz="1600" b="1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除</a:t>
                      </a:r>
                      <a:endParaRPr lang="zh-CN" altLang="en-US" sz="1600" b="1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ctr">
                        <a:lnSpc>
                          <a:spcPct val="120000"/>
                        </a:lnSpc>
                        <a:buNone/>
                      </a:pPr>
                      <a:r>
                        <a:rPr lang="zh-CN" altLang="en-US" sz="1600" b="1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整除</a:t>
                      </a:r>
                      <a:endParaRPr lang="zh-CN" altLang="en-US" sz="1600" b="1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/>
                </a:tc>
                <a:tc>
                  <a:txBody>
                    <a:bodyPr/>
                    <a:lstStyle/>
                    <a:p>
                      <a:pPr algn="l">
                        <a:lnSpc>
                          <a:spcPct val="120000"/>
                        </a:lnSpc>
                        <a:buNone/>
                      </a:pPr>
                      <a:r>
                        <a:rPr lang="en-US" altLang="zh-CN" sz="1600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  </a:t>
                      </a:r>
                      <a:r>
                        <a:rPr lang="zh-CN" altLang="en-US" sz="1600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取模</a:t>
                      </a:r>
                      <a:r>
                        <a:rPr lang="en-US" altLang="zh-CN" sz="1600" b="1" dirty="0">
                          <a:solidFill>
                            <a:srgbClr val="002060"/>
                          </a:solidFill>
                          <a:latin typeface="宋体" panose="02010600030101010101" pitchFamily="2" charset="-122"/>
                          <a:ea typeface="宋体" panose="02010600030101010101" pitchFamily="2" charset="-122"/>
                        </a:rPr>
                        <a:t> </a:t>
                      </a:r>
                      <a:endParaRPr lang="en-US" altLang="zh-CN" sz="1600" b="1" dirty="0">
                        <a:solidFill>
                          <a:srgbClr val="002060"/>
                        </a:solidFill>
                        <a:latin typeface="宋体" panose="02010600030101010101" pitchFamily="2" charset="-122"/>
                        <a:ea typeface="宋体" panose="02010600030101010101" pitchFamily="2" charset="-122"/>
                      </a:endParaRPr>
                    </a:p>
                  </a:txBody>
                  <a:tcPr/>
                </a:tc>
              </a:tr>
            </a:tbl>
          </a:graphicData>
        </a:graphic>
      </p:graphicFrame>
      <p:sp>
        <p:nvSpPr>
          <p:cNvPr id="15" name="文本框 24"/>
          <p:cNvSpPr txBox="1"/>
          <p:nvPr/>
        </p:nvSpPr>
        <p:spPr>
          <a:xfrm>
            <a:off x="2811780" y="1317775"/>
            <a:ext cx="6670356" cy="70675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sz="4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sz="4000" b="1" dirty="0" err="1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sfl</a:t>
            </a:r>
            <a:r>
              <a:rPr lang="en-US" altLang="zh-CN" sz="4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=   </a:t>
            </a:r>
            <a:r>
              <a:rPr lang="en-US" altLang="zh-CN" sz="4000" dirty="0" err="1" smtClean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mj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sz="4000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/</a:t>
            </a:r>
            <a:r>
              <a:rPr lang="en-US" altLang="zh-CN" sz="4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</a:t>
            </a:r>
            <a:r>
              <a:rPr lang="en-US" altLang="zh-CN" sz="4000" dirty="0" err="1" smtClean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tj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sz="4000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*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sz="4000" dirty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0.22</a:t>
            </a:r>
            <a:endParaRPr lang="en-US" altLang="zh-CN" sz="4000" dirty="0">
              <a:solidFill>
                <a:schemeClr val="accent6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466397" y="2289765"/>
            <a:ext cx="877163" cy="36933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None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运算符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7213372" y="2289765"/>
            <a:ext cx="877163" cy="36933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dk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运算符</a:t>
            </a:r>
            <a:endParaRPr lang="zh-CN" altLang="en-US" dirty="0">
              <a:solidFill>
                <a:schemeClr val="dk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下箭头 22"/>
          <p:cNvSpPr/>
          <p:nvPr/>
        </p:nvSpPr>
        <p:spPr>
          <a:xfrm>
            <a:off x="7518978" y="1956390"/>
            <a:ext cx="185533" cy="28575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下箭头 27"/>
          <p:cNvSpPr/>
          <p:nvPr/>
        </p:nvSpPr>
        <p:spPr>
          <a:xfrm>
            <a:off x="5739764" y="1956390"/>
            <a:ext cx="185533" cy="28575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6" name="矩形 15"/>
          <p:cNvSpPr/>
          <p:nvPr/>
        </p:nvSpPr>
        <p:spPr>
          <a:xfrm>
            <a:off x="5161915" y="2733675"/>
            <a:ext cx="3581400" cy="368300"/>
          </a:xfrm>
          <a:prstGeom prst="rect">
            <a:avLst/>
          </a:prstGeom>
          <a:noFill/>
        </p:spPr>
        <p:txBody>
          <a:bodyPr wrap="square" rtlCol="0" anchor="t">
            <a:spAutoFit/>
            <a:scene3d>
              <a:camera prst="orthographicFront"/>
              <a:lightRig rig="threePt" dir="t"/>
            </a:scene3d>
          </a:bodyPr>
          <a:lstStyle/>
          <a:p>
            <a:r>
              <a:rPr lang="zh-CN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运算符</a:t>
            </a:r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:</a:t>
            </a:r>
            <a:r>
              <a: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进行某种</a:t>
            </a:r>
            <a:r>
              <a:rPr lang="zh-CN" altLang="en-US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运算</a:t>
            </a:r>
            <a:r>
              <a: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的标识</a:t>
            </a:r>
            <a:r>
              <a:rPr lang="zh-CN" altLang="en-US" b="1" dirty="0" smtClean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符号</a:t>
            </a:r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。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7535545" y="4131945"/>
            <a:ext cx="139319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20/4</a:t>
            </a:r>
            <a:r>
              <a: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值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9032875" y="4121150"/>
            <a:ext cx="567055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5.0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7535545" y="4544060"/>
            <a:ext cx="149733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20.0//4</a:t>
            </a:r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值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9032875" y="4547235"/>
            <a:ext cx="64516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5.0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33" name="文本框 32"/>
          <p:cNvSpPr txBox="1"/>
          <p:nvPr/>
        </p:nvSpPr>
        <p:spPr>
          <a:xfrm>
            <a:off x="7535545" y="5368290"/>
            <a:ext cx="1496695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20.0%4</a:t>
            </a:r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值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34" name="文本框 33"/>
          <p:cNvSpPr txBox="1"/>
          <p:nvPr/>
        </p:nvSpPr>
        <p:spPr>
          <a:xfrm>
            <a:off x="9032875" y="5399405"/>
            <a:ext cx="61214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0.0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pic>
        <p:nvPicPr>
          <p:cNvPr id="38" name="图片 37"/>
          <p:cNvPicPr>
            <a:picLocks noChangeAspect="1"/>
          </p:cNvPicPr>
          <p:nvPr/>
        </p:nvPicPr>
        <p:blipFill>
          <a:blip r:embed="rId4"/>
          <a:srcRect r="64006"/>
          <a:stretch>
            <a:fillRect/>
          </a:stretch>
        </p:blipFill>
        <p:spPr>
          <a:xfrm>
            <a:off x="5497805" y="4286568"/>
            <a:ext cx="798830" cy="1285875"/>
          </a:xfrm>
          <a:prstGeom prst="rect">
            <a:avLst/>
          </a:prstGeom>
        </p:spPr>
      </p:pic>
      <p:pic>
        <p:nvPicPr>
          <p:cNvPr id="2" name="图片 1"/>
          <p:cNvPicPr>
            <a:picLocks noChangeAspect="1"/>
          </p:cNvPicPr>
          <p:nvPr/>
        </p:nvPicPr>
        <p:blipFill rotWithShape="1">
          <a:blip r:embed="rId4"/>
          <a:srcRect l="64754" r="-1002"/>
          <a:stretch>
            <a:fillRect/>
          </a:stretch>
        </p:blipFill>
        <p:spPr>
          <a:xfrm>
            <a:off x="4300140" y="4281171"/>
            <a:ext cx="804465" cy="1285875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7545705" y="6247765"/>
            <a:ext cx="2273935" cy="46037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sz="24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你的发现？</a:t>
            </a:r>
            <a:endParaRPr lang="en-US" altLang="zh-CN" sz="2400" b="1" dirty="0" smtClean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8" name="文本框 7"/>
          <p:cNvSpPr txBox="1"/>
          <p:nvPr/>
        </p:nvSpPr>
        <p:spPr>
          <a:xfrm>
            <a:off x="9581515" y="3573780"/>
            <a:ext cx="847090" cy="337185"/>
          </a:xfrm>
          <a:prstGeom prst="rect">
            <a:avLst/>
          </a:prstGeom>
          <a:solidFill>
            <a:schemeClr val="accent6">
              <a:lumMod val="75000"/>
            </a:schemeClr>
          </a:solidFill>
        </p:spPr>
        <p:txBody>
          <a:bodyPr wrap="square" rtlCol="0" anchor="t">
            <a:spAutoFit/>
          </a:bodyPr>
          <a:lstStyle/>
          <a:p>
            <a:r>
              <a:rPr lang="en-US" altLang="zh-CN" sz="1600" b="1" dirty="0">
                <a:solidFill>
                  <a:schemeClr val="bg1"/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(</a:t>
            </a:r>
            <a:r>
              <a:rPr lang="zh-CN" altLang="en-US" sz="1600" b="1" dirty="0">
                <a:solidFill>
                  <a:schemeClr val="bg1"/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求余</a:t>
            </a:r>
            <a:r>
              <a:rPr lang="en-US" altLang="zh-CN" sz="1600" b="1" dirty="0">
                <a:solidFill>
                  <a:schemeClr val="bg1"/>
                </a:solidFill>
                <a:latin typeface="宋体" panose="02010600030101010101" pitchFamily="2" charset="-122"/>
                <a:ea typeface="宋体" panose="02010600030101010101" pitchFamily="2" charset="-122"/>
                <a:sym typeface="+mn-ea"/>
              </a:rPr>
              <a:t>)</a:t>
            </a:r>
            <a:endParaRPr lang="en-US" altLang="zh-CN" sz="1600" b="1" dirty="0">
              <a:solidFill>
                <a:schemeClr val="bg1"/>
              </a:solidFill>
              <a:latin typeface="宋体" panose="02010600030101010101" pitchFamily="2" charset="-122"/>
              <a:ea typeface="宋体" panose="02010600030101010101" pitchFamily="2" charset="-122"/>
              <a:sym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7535545" y="5780405"/>
            <a:ext cx="1496695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20%4.0</a:t>
            </a:r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值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9032875" y="5825490"/>
            <a:ext cx="61214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0.0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7535545" y="4956175"/>
            <a:ext cx="149733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20//4.0</a:t>
            </a:r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值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9032875" y="4973320"/>
            <a:ext cx="64516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en-US" altLang="zh-CN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5.0</a:t>
            </a:r>
            <a:endParaRPr lang="en-US" altLang="zh-CN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cxnSp>
        <p:nvCxnSpPr>
          <p:cNvPr id="14" name="直接箭头连接符 13"/>
          <p:cNvCxnSpPr/>
          <p:nvPr/>
        </p:nvCxnSpPr>
        <p:spPr>
          <a:xfrm>
            <a:off x="4939505" y="4489450"/>
            <a:ext cx="1207453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0" name="直接箭头连接符 29"/>
          <p:cNvCxnSpPr/>
          <p:nvPr/>
        </p:nvCxnSpPr>
        <p:spPr>
          <a:xfrm>
            <a:off x="4900770" y="5322570"/>
            <a:ext cx="1207453" cy="0"/>
          </a:xfrm>
          <a:prstGeom prst="straightConnector1">
            <a:avLst/>
          </a:prstGeom>
          <a:ln w="28575"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</p:spTree>
    <p:custDataLst>
      <p:tags r:id="rId5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0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1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6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1" dur="500"/>
                                        <p:tgtEl>
                                          <p:spTgt spid="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6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2" fill="hold">
                      <p:stCondLst>
                        <p:cond delay="indefinite"/>
                      </p:stCondLst>
                      <p:childTnLst>
                        <p:par>
                          <p:cTn id="63" fill="hold">
                            <p:stCondLst>
                              <p:cond delay="0"/>
                            </p:stCondLst>
                            <p:childTnLst>
                              <p:par>
                                <p:cTn id="6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1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2" fill="hold">
                      <p:stCondLst>
                        <p:cond delay="indefinite"/>
                      </p:stCondLst>
                      <p:childTnLst>
                        <p:par>
                          <p:cTn id="73" fill="hold">
                            <p:stCondLst>
                              <p:cond delay="0"/>
                            </p:stCondLst>
                            <p:childTnLst>
                              <p:par>
                                <p:cTn id="7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6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7" fill="hold">
                      <p:stCondLst>
                        <p:cond delay="indefinite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2" fill="hold">
                      <p:stCondLst>
                        <p:cond delay="indefinite"/>
                      </p:stCondLst>
                      <p:childTnLst>
                        <p:par>
                          <p:cTn id="83" fill="hold">
                            <p:stCondLst>
                              <p:cond delay="0"/>
                            </p:stCondLst>
                            <p:childTnLst>
                              <p:par>
                                <p:cTn id="8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86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7" fill="hold">
                      <p:stCondLst>
                        <p:cond delay="indefinite"/>
                      </p:stCondLst>
                      <p:childTnLst>
                        <p:par>
                          <p:cTn id="88" fill="hold">
                            <p:stCondLst>
                              <p:cond delay="0"/>
                            </p:stCondLst>
                            <p:childTnLst>
                              <p:par>
                                <p:cTn id="8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1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2" fill="hold">
                      <p:stCondLst>
                        <p:cond delay="indefinite"/>
                      </p:stCondLst>
                      <p:childTnLst>
                        <p:par>
                          <p:cTn id="93" fill="hold">
                            <p:stCondLst>
                              <p:cond delay="0"/>
                            </p:stCondLst>
                            <p:childTnLst>
                              <p:par>
                                <p:cTn id="9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6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7" fill="hold">
                      <p:stCondLst>
                        <p:cond delay="indefinite"/>
                      </p:stCondLst>
                      <p:childTnLst>
                        <p:par>
                          <p:cTn id="98" fill="hold">
                            <p:stCondLst>
                              <p:cond delay="0"/>
                            </p:stCondLst>
                            <p:childTnLst>
                              <p:par>
                                <p:cTn id="9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1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2" fill="hold">
                      <p:stCondLst>
                        <p:cond delay="indefinite"/>
                      </p:stCondLst>
                      <p:childTnLst>
                        <p:par>
                          <p:cTn id="103" fill="hold">
                            <p:stCondLst>
                              <p:cond delay="0"/>
                            </p:stCondLst>
                            <p:childTnLst>
                              <p:par>
                                <p:cTn id="10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6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1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2" fill="hold">
                      <p:stCondLst>
                        <p:cond delay="indefinite"/>
                      </p:stCondLst>
                      <p:childTnLst>
                        <p:par>
                          <p:cTn id="113" fill="hold">
                            <p:stCondLst>
                              <p:cond delay="0"/>
                            </p:stCondLst>
                            <p:childTnLst>
                              <p:par>
                                <p:cTn id="11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1" animBg="1"/>
      <p:bldP spid="6" grpId="2" bldLvl="0" animBg="1"/>
      <p:bldP spid="15" grpId="1" animBg="1"/>
      <p:bldP spid="15" grpId="2" bldLvl="0" animBg="1"/>
      <p:bldP spid="7" grpId="0" bldLvl="0" animBg="1"/>
      <p:bldP spid="17" grpId="0" bldLvl="0" animBg="1"/>
      <p:bldP spid="23" grpId="0" bldLvl="0" animBg="1"/>
      <p:bldP spid="28" grpId="0" bldLvl="0" animBg="1"/>
      <p:bldP spid="16" grpId="0"/>
      <p:bldP spid="12" grpId="0"/>
      <p:bldP spid="12" grpId="1"/>
      <p:bldP spid="18" grpId="0"/>
      <p:bldP spid="18" grpId="1"/>
      <p:bldP spid="25" grpId="0"/>
      <p:bldP spid="25" grpId="1"/>
      <p:bldP spid="26" grpId="0"/>
      <p:bldP spid="26" grpId="1"/>
      <p:bldP spid="33" grpId="0"/>
      <p:bldP spid="33" grpId="1"/>
      <p:bldP spid="34" grpId="0"/>
      <p:bldP spid="34" grpId="1"/>
      <p:bldP spid="5" grpId="0" bldLvl="0" animBg="1"/>
      <p:bldP spid="5" grpId="1"/>
      <p:bldP spid="8" grpId="0" bldLvl="0" animBg="1"/>
      <p:bldP spid="8" grpId="1" animBg="1"/>
      <p:bldP spid="9" grpId="0"/>
      <p:bldP spid="9" grpId="1"/>
      <p:bldP spid="10" grpId="0"/>
      <p:bldP spid="10" grpId="1"/>
      <p:bldP spid="11" grpId="0"/>
      <p:bldP spid="11" grpId="1"/>
      <p:bldP spid="13" grpId="0"/>
      <p:bldP spid="13" grpId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319225" y="2678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179404" y="4469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表达式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文本框 24"/>
          <p:cNvSpPr txBox="1"/>
          <p:nvPr/>
        </p:nvSpPr>
        <p:spPr>
          <a:xfrm>
            <a:off x="2552700" y="1764815"/>
            <a:ext cx="6670356" cy="70675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sz="4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sz="4000" b="1" dirty="0" err="1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sfl</a:t>
            </a:r>
            <a:r>
              <a:rPr lang="en-US" altLang="zh-CN" sz="4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=   </a:t>
            </a:r>
            <a:r>
              <a:rPr lang="en-US" altLang="zh-CN" sz="4000" dirty="0" err="1" smtClean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mj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sz="4000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/</a:t>
            </a:r>
            <a:r>
              <a:rPr lang="en-US" altLang="zh-CN" sz="4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</a:t>
            </a:r>
            <a:r>
              <a:rPr lang="en-US" altLang="zh-CN" sz="4000" dirty="0" err="1" smtClean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tj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sz="4000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*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sz="4000" dirty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0.22</a:t>
            </a:r>
            <a:endParaRPr lang="en-US" altLang="zh-CN" sz="4000" dirty="0">
              <a:solidFill>
                <a:schemeClr val="accent6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7" name="矩形 6"/>
          <p:cNvSpPr/>
          <p:nvPr/>
        </p:nvSpPr>
        <p:spPr>
          <a:xfrm>
            <a:off x="5207317" y="2736805"/>
            <a:ext cx="877163" cy="36933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pPr>
              <a:buNone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运算符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7105422" y="2736805"/>
            <a:ext cx="877163" cy="369332"/>
          </a:xfrm>
          <a:prstGeom prst="rect">
            <a:avLst/>
          </a:prstGeom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zh-CN" altLang="en-US" dirty="0">
                <a:solidFill>
                  <a:schemeClr val="dk1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运算符</a:t>
            </a:r>
            <a:endParaRPr lang="zh-CN" altLang="en-US" dirty="0">
              <a:solidFill>
                <a:schemeClr val="dk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4284980" y="2736805"/>
            <a:ext cx="877163" cy="369332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altLang="zh-CN" dirty="0" err="1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操作数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0" name="矩形 19"/>
          <p:cNvSpPr/>
          <p:nvPr/>
        </p:nvSpPr>
        <p:spPr>
          <a:xfrm>
            <a:off x="6152059" y="2736805"/>
            <a:ext cx="877163" cy="369332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altLang="zh-CN" dirty="0" err="1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操作数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矩形 20"/>
          <p:cNvSpPr/>
          <p:nvPr/>
        </p:nvSpPr>
        <p:spPr>
          <a:xfrm>
            <a:off x="8120559" y="2736805"/>
            <a:ext cx="877163" cy="369332"/>
          </a:xfrm>
          <a:prstGeom prst="rect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wrap="none">
            <a:spAutoFit/>
          </a:bodyPr>
          <a:lstStyle/>
          <a:p>
            <a:r>
              <a:rPr lang="en-US" altLang="zh-CN" dirty="0" err="1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操作数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下箭头 22"/>
          <p:cNvSpPr/>
          <p:nvPr/>
        </p:nvSpPr>
        <p:spPr>
          <a:xfrm>
            <a:off x="7346258" y="2403430"/>
            <a:ext cx="185533" cy="28575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7" name="下箭头 26"/>
          <p:cNvSpPr/>
          <p:nvPr/>
        </p:nvSpPr>
        <p:spPr>
          <a:xfrm>
            <a:off x="4672761" y="2403430"/>
            <a:ext cx="185533" cy="285750"/>
          </a:xfrm>
          <a:prstGeom prst="downArrow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下箭头 27"/>
          <p:cNvSpPr/>
          <p:nvPr/>
        </p:nvSpPr>
        <p:spPr>
          <a:xfrm>
            <a:off x="5480684" y="2403430"/>
            <a:ext cx="185533" cy="285750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下箭头 30"/>
          <p:cNvSpPr/>
          <p:nvPr/>
        </p:nvSpPr>
        <p:spPr>
          <a:xfrm>
            <a:off x="8418138" y="2441530"/>
            <a:ext cx="185533" cy="285750"/>
          </a:xfrm>
          <a:prstGeom prst="downArrow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下箭头 31"/>
          <p:cNvSpPr/>
          <p:nvPr/>
        </p:nvSpPr>
        <p:spPr>
          <a:xfrm>
            <a:off x="6472473" y="2428830"/>
            <a:ext cx="185533" cy="285750"/>
          </a:xfrm>
          <a:prstGeom prst="downArrow">
            <a:avLst/>
          </a:prstGeom>
        </p:spPr>
        <p:style>
          <a:lnRef idx="1">
            <a:schemeClr val="accent6"/>
          </a:lnRef>
          <a:fillRef idx="2">
            <a:schemeClr val="accent6"/>
          </a:fillRef>
          <a:effectRef idx="1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右大括号 9"/>
          <p:cNvSpPr/>
          <p:nvPr/>
        </p:nvSpPr>
        <p:spPr>
          <a:xfrm rot="5400000">
            <a:off x="6448785" y="1112257"/>
            <a:ext cx="438581" cy="4659290"/>
          </a:xfrm>
          <a:prstGeom prst="rightBrace">
            <a:avLst>
              <a:gd name="adj1" fmla="val 8333"/>
              <a:gd name="adj2" fmla="val 49727"/>
            </a:avLst>
          </a:prstGeom>
          <a:ln>
            <a:solidFill>
              <a:srgbClr val="002060"/>
            </a:solidFill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1" name="矩形 10"/>
          <p:cNvSpPr/>
          <p:nvPr/>
        </p:nvSpPr>
        <p:spPr>
          <a:xfrm>
            <a:off x="4178301" y="3814048"/>
            <a:ext cx="5259982" cy="369332"/>
          </a:xfrm>
          <a:prstGeom prst="rect">
            <a:avLst/>
          </a:prstGeom>
          <a:solidFill>
            <a:schemeClr val="tx2"/>
          </a:solidFill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algn="ctr"/>
            <a:r>
              <a:rPr lang="en-US" altLang="zh-CN" dirty="0" err="1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表达式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：</a:t>
            </a:r>
            <a:r>
              <a:rPr lang="en-US" altLang="zh-CN" dirty="0" err="1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由一个或多个操作数通过运算符组合而成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。</a:t>
            </a:r>
            <a:endParaRPr lang="zh-CN" altLang="en-US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矩形 4"/>
          <p:cNvSpPr/>
          <p:nvPr/>
        </p:nvSpPr>
        <p:spPr>
          <a:xfrm>
            <a:off x="4165601" y="4217908"/>
            <a:ext cx="5259982" cy="368300"/>
          </a:xfrm>
          <a:prstGeom prst="rect">
            <a:avLst/>
          </a:prstGeom>
          <a:solidFill>
            <a:schemeClr val="tx2"/>
          </a:solidFill>
        </p:spPr>
        <p:style>
          <a:lnRef idx="1">
            <a:schemeClr val="accent5"/>
          </a:lnRef>
          <a:fillRef idx="2">
            <a:schemeClr val="accent5"/>
          </a:fillRef>
          <a:effectRef idx="1">
            <a:schemeClr val="accent5"/>
          </a:effectRef>
          <a:fontRef idx="minor">
            <a:schemeClr val="dk1"/>
          </a:fontRef>
        </p:style>
        <p:txBody>
          <a:bodyPr wrap="square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dirty="0" err="1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表达式</a:t>
            </a:r>
            <a:r>
              <a:rPr lang="zh-CN" altLang="en-US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：</a:t>
            </a:r>
            <a:r>
              <a:rPr lang="en-US" altLang="zh-CN" dirty="0" err="1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mj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/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</a:t>
            </a:r>
            <a:r>
              <a:rPr lang="en-US" altLang="zh-CN" dirty="0" err="1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tj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b="1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*</a:t>
            </a:r>
            <a:r>
              <a:rPr lang="en-US" altLang="zh-CN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0.22</a:t>
            </a:r>
            <a:endParaRPr lang="en-US" altLang="zh-CN" dirty="0">
              <a:solidFill>
                <a:schemeClr val="bg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8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6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7" fill="hold">
                      <p:stCondLst>
                        <p:cond delay="indefinite"/>
                      </p:stCondLst>
                      <p:childTnLst>
                        <p:par>
                          <p:cTn id="48" fill="hold">
                            <p:stCondLst>
                              <p:cond delay="0"/>
                            </p:stCondLst>
                            <p:childTnLst>
                              <p:par>
                                <p:cTn id="49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2" fill="hold">
                      <p:stCondLst>
                        <p:cond delay="indefinite"/>
                      </p:stCondLst>
                      <p:childTnLst>
                        <p:par>
                          <p:cTn id="53" fill="hold">
                            <p:stCondLst>
                              <p:cond delay="0"/>
                            </p:stCondLst>
                            <p:childTnLst>
                              <p:par>
                                <p:cTn id="54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56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1" animBg="1"/>
      <p:bldP spid="15" grpId="2" bldLvl="0" animBg="1"/>
      <p:bldP spid="7" grpId="0" bldLvl="0" animBg="1"/>
      <p:bldP spid="17" grpId="0" bldLvl="0" animBg="1"/>
      <p:bldP spid="8" grpId="0" bldLvl="0" animBg="1"/>
      <p:bldP spid="20" grpId="0" bldLvl="0" animBg="1"/>
      <p:bldP spid="21" grpId="0" bldLvl="0" animBg="1"/>
      <p:bldP spid="23" grpId="0" bldLvl="0" animBg="1"/>
      <p:bldP spid="27" grpId="0" bldLvl="0" animBg="1"/>
      <p:bldP spid="28" grpId="0" bldLvl="0" animBg="1"/>
      <p:bldP spid="31" grpId="0" bldLvl="0" animBg="1"/>
      <p:bldP spid="32" grpId="0" bldLvl="0" animBg="1"/>
      <p:bldP spid="10" grpId="0" bldLvl="0" animBg="1"/>
      <p:bldP spid="11" grpId="0" bldLvl="0" animBg="1"/>
      <p:bldP spid="5" grpId="0" bldLvl="0" animBg="1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319225" y="2678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179404" y="4469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赋值语句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9094877" y="2104484"/>
            <a:ext cx="1623288" cy="52322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>
            <a:defPPr>
              <a:defRPr lang="zh-CN"/>
            </a:defPPr>
            <a:lvl1pPr lvl="0">
              <a:buClrTx/>
              <a:buSzTx/>
              <a:buFontTx/>
              <a:defRPr sz="4000">
                <a:solidFill>
                  <a:schemeClr val="bg1"/>
                </a:solidFill>
                <a:latin typeface="宋体" panose="02010600030101010101" pitchFamily="2" charset="-122"/>
                <a:ea typeface="宋体" panose="02010600030101010101" pitchFamily="2" charset="-122"/>
                <a:cs typeface="Roboto Light" charset="0"/>
              </a:defRPr>
            </a:lvl1pPr>
            <a:lvl2pPr>
              <a:defRPr>
                <a:solidFill>
                  <a:schemeClr val="tx1"/>
                </a:solidFill>
              </a:defRPr>
            </a:lvl2pPr>
            <a:lvl3pPr>
              <a:defRPr>
                <a:solidFill>
                  <a:schemeClr val="tx1"/>
                </a:solidFill>
              </a:defRPr>
            </a:lvl3pPr>
            <a:lvl4pPr>
              <a:defRPr>
                <a:solidFill>
                  <a:schemeClr val="tx1"/>
                </a:solidFill>
              </a:defRPr>
            </a:lvl4pPr>
            <a:lvl5pPr>
              <a:defRPr>
                <a:solidFill>
                  <a:schemeClr val="tx1"/>
                </a:solidFill>
              </a:defRPr>
            </a:lvl5pPr>
            <a:lvl6pPr>
              <a:defRPr>
                <a:solidFill>
                  <a:schemeClr val="tx1"/>
                </a:solidFill>
              </a:defRPr>
            </a:lvl6pPr>
            <a:lvl7pPr>
              <a:defRPr>
                <a:solidFill>
                  <a:schemeClr val="tx1"/>
                </a:solidFill>
              </a:defRPr>
            </a:lvl7pPr>
            <a:lvl8pPr>
              <a:defRPr>
                <a:solidFill>
                  <a:schemeClr val="tx1"/>
                </a:solidFill>
              </a:defRPr>
            </a:lvl8pPr>
            <a:lvl9pPr>
              <a:defRPr>
                <a:solidFill>
                  <a:schemeClr val="tx1"/>
                </a:solidFill>
              </a:defRPr>
            </a:lvl9pPr>
          </a:lstStyle>
          <a:p>
            <a:r>
              <a:rPr lang="zh-CN" altLang="en-US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赋值语句</a:t>
            </a:r>
            <a:endParaRPr lang="zh-CN" altLang="en-US" sz="28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30" name="文本框 29"/>
          <p:cNvSpPr txBox="1"/>
          <p:nvPr/>
        </p:nvSpPr>
        <p:spPr>
          <a:xfrm>
            <a:off x="1830070" y="4436745"/>
            <a:ext cx="5137150" cy="368300"/>
          </a:xfrm>
          <a:prstGeom prst="rect">
            <a:avLst/>
          </a:prstGeom>
          <a:noFill/>
        </p:spPr>
        <p:txBody>
          <a:bodyPr wrap="square" rtlCol="0" anchor="t">
            <a:spAutoFit/>
            <a:scene3d>
              <a:camera prst="orthographicFront"/>
              <a:lightRig rig="threePt" dir="t"/>
            </a:scene3d>
          </a:bodyPr>
          <a:lstStyle/>
          <a:p>
            <a:pPr lvl="0" algn="l">
              <a:buClrTx/>
              <a:buSzTx/>
              <a:buFontTx/>
            </a:pPr>
            <a:r>
              <a:rPr lang="zh-CN" altLang="en-US" b="1" dirty="0" err="1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赋值语句</a:t>
            </a:r>
            <a:r>
              <a:rPr lang="en-US" altLang="zh-CN" b="1" dirty="0" err="1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基本格式</a:t>
            </a:r>
            <a:r>
              <a:rPr lang="zh-CN" altLang="en-US" b="1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：</a:t>
            </a:r>
            <a:r>
              <a:rPr lang="zh-CN" altLang="en-US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变量</a:t>
            </a:r>
            <a:r>
              <a:rPr lang="en-US" altLang="zh-CN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=</a:t>
            </a:r>
            <a:r>
              <a:rPr lang="zh-CN" altLang="en-US" b="1" dirty="0">
                <a:solidFill>
                  <a:schemeClr val="tx1"/>
                </a:solidFill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表达式</a:t>
            </a:r>
            <a:endParaRPr lang="zh-CN" altLang="en-US" b="1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5" name="文本框 24"/>
          <p:cNvSpPr txBox="1"/>
          <p:nvPr/>
        </p:nvSpPr>
        <p:spPr>
          <a:xfrm>
            <a:off x="1550670" y="1954680"/>
            <a:ext cx="6670356" cy="70675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lnSpc>
                <a:spcPct val="100000"/>
              </a:lnSpc>
              <a:buClrTx/>
              <a:buSzTx/>
              <a:buFontTx/>
            </a:pPr>
            <a:r>
              <a:rPr lang="en-US" altLang="zh-CN" sz="4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sz="4000" b="1" dirty="0" err="1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sfl</a:t>
            </a:r>
            <a:r>
              <a:rPr lang="en-US" altLang="zh-CN" sz="4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=   </a:t>
            </a:r>
            <a:r>
              <a:rPr lang="en-US" altLang="zh-CN" sz="4000" dirty="0" err="1" smtClean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mj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sz="4000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/</a:t>
            </a:r>
            <a:r>
              <a:rPr lang="en-US" altLang="zh-CN" sz="4000" dirty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</a:t>
            </a:r>
            <a:r>
              <a:rPr lang="en-US" altLang="zh-CN" sz="4000" dirty="0" err="1" smtClean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tj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  </a:t>
            </a:r>
            <a:r>
              <a:rPr lang="en-US" altLang="zh-CN" sz="4000" b="1" dirty="0">
                <a:solidFill>
                  <a:srgbClr val="0070C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*</a:t>
            </a:r>
            <a:r>
              <a:rPr lang="en-US" altLang="zh-CN" sz="4000" dirty="0" smtClean="0">
                <a:solidFill>
                  <a:schemeClr val="bg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  </a:t>
            </a:r>
            <a:r>
              <a:rPr lang="en-US" altLang="zh-CN" sz="4000" dirty="0">
                <a:solidFill>
                  <a:schemeClr val="accent6">
                    <a:lumMod val="7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0.22</a:t>
            </a:r>
            <a:endParaRPr lang="en-US" altLang="zh-CN" sz="4000" dirty="0">
              <a:solidFill>
                <a:schemeClr val="accent6">
                  <a:lumMod val="7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1550670" y="1910732"/>
            <a:ext cx="6670357" cy="786853"/>
          </a:xfrm>
          <a:prstGeom prst="rect">
            <a:avLst/>
          </a:prstGeom>
          <a:noFill/>
          <a:ln w="57150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5" name="下箭头 34"/>
          <p:cNvSpPr/>
          <p:nvPr/>
        </p:nvSpPr>
        <p:spPr>
          <a:xfrm rot="16200000">
            <a:off x="8239599" y="1960733"/>
            <a:ext cx="873628" cy="785322"/>
          </a:xfrm>
          <a:prstGeom prst="downArrow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1797685" y="1946275"/>
            <a:ext cx="894715" cy="2199640"/>
          </a:xfrm>
          <a:prstGeom prst="rect">
            <a:avLst/>
          </a:prstGeom>
          <a:noFill/>
          <a:ln w="38100">
            <a:gradFill>
              <a:gsLst>
                <a:gs pos="0">
                  <a:srgbClr val="7B32B2"/>
                </a:gs>
                <a:gs pos="100000">
                  <a:srgbClr val="401A5D"/>
                </a:gs>
              </a:gsLst>
            </a:gra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4" name="文本框 3"/>
          <p:cNvSpPr txBox="1"/>
          <p:nvPr/>
        </p:nvSpPr>
        <p:spPr>
          <a:xfrm>
            <a:off x="1830070" y="3116580"/>
            <a:ext cx="921385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altLang="zh-CN" sz="2800" b="1" dirty="0" err="1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</a:t>
            </a:r>
            <a:endParaRPr lang="en-US" altLang="zh-CN" sz="2800" b="1" dirty="0" err="1" smtClean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3307715" y="1997710"/>
            <a:ext cx="4676140" cy="2147570"/>
          </a:xfrm>
          <a:prstGeom prst="rect">
            <a:avLst/>
          </a:prstGeom>
          <a:noFill/>
          <a:ln w="38100">
            <a:gradFill>
              <a:gsLst>
                <a:gs pos="0">
                  <a:srgbClr val="7B32B2"/>
                </a:gs>
                <a:gs pos="100000">
                  <a:srgbClr val="401A5D"/>
                </a:gs>
              </a:gsLst>
            </a:gra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/>
          </a:p>
        </p:txBody>
      </p:sp>
      <p:sp>
        <p:nvSpPr>
          <p:cNvPr id="12" name="文本框 11"/>
          <p:cNvSpPr txBox="1"/>
          <p:nvPr/>
        </p:nvSpPr>
        <p:spPr>
          <a:xfrm>
            <a:off x="4995545" y="3168015"/>
            <a:ext cx="1765300" cy="52197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altLang="en-US" sz="2800" b="1" dirty="0" err="1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表达式</a:t>
            </a:r>
            <a:endParaRPr lang="zh-CN" altLang="en-US" sz="2800" b="1" dirty="0" err="1" smtClean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1830070" y="4805045"/>
            <a:ext cx="609600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作用：将右边表达式的</a:t>
            </a:r>
            <a:r>
              <a:rPr lang="zh-CN" altLang="en-US" b="1" dirty="0">
                <a:highlight>
                  <a:srgbClr val="C0C0C0"/>
                </a:highlight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值</a:t>
            </a:r>
            <a:r>
              <a:rPr lang="zh-CN" altLang="en-US" b="1" dirty="0" smtClean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赋值给</a:t>
            </a:r>
            <a:r>
              <a: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左边的变量。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3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6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3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1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2" fill="hold">
                      <p:stCondLst>
                        <p:cond delay="indefinite"/>
                      </p:stCondLst>
                      <p:childTnLst>
                        <p:par>
                          <p:cTn id="43" fill="hold">
                            <p:stCondLst>
                              <p:cond delay="0"/>
                            </p:stCondLst>
                            <p:childTnLst>
                              <p:par>
                                <p:cTn id="44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6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9" grpId="1" animBg="1"/>
      <p:bldP spid="29" grpId="2" bldLvl="0" animBg="1"/>
      <p:bldP spid="30" grpId="0"/>
      <p:bldP spid="30" grpId="1"/>
      <p:bldP spid="15" grpId="1" animBg="1"/>
      <p:bldP spid="15" grpId="2" bldLvl="0" animBg="1"/>
      <p:bldP spid="13" grpId="0" bldLvl="0" animBg="1"/>
      <p:bldP spid="35" grpId="0" bldLvl="0" animBg="1"/>
      <p:bldP spid="2" grpId="0" animBg="1"/>
      <p:bldP spid="2" grpId="1" animBg="1"/>
      <p:bldP spid="4" grpId="0"/>
      <p:bldP spid="4" grpId="1"/>
      <p:bldP spid="9" grpId="0" animBg="1"/>
      <p:bldP spid="9" grpId="1" animBg="1"/>
      <p:bldP spid="12" grpId="0"/>
      <p:bldP spid="12" grpId="1"/>
      <p:bldP spid="3" grpId="0"/>
      <p:bldP spid="3" grpId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70084" y="448655"/>
            <a:ext cx="2817718" cy="866532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637453"/>
            <a:ext cx="1436796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抢答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文本框 25"/>
          <p:cNvSpPr txBox="1"/>
          <p:nvPr/>
        </p:nvSpPr>
        <p:spPr>
          <a:xfrm>
            <a:off x="4183190" y="2412577"/>
            <a:ext cx="3511234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/>
            <a:r>
              <a:rPr lang="zh-CN" altLang="zh-CN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</a:t>
            </a:r>
            <a:r>
              <a:rPr lang="zh-CN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名</a:t>
            </a:r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必须是</a:t>
            </a:r>
            <a:r>
              <a:rPr lang="zh-CN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字母开头</a:t>
            </a:r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。</a:t>
            </a:r>
            <a:endParaRPr lang="en-US" altLang="zh-CN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29" name="文本框 28"/>
          <p:cNvSpPr txBox="1"/>
          <p:nvPr/>
        </p:nvSpPr>
        <p:spPr>
          <a:xfrm>
            <a:off x="4183190" y="1744345"/>
            <a:ext cx="3511570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>
            <a:defPPr>
              <a:defRPr lang="zh-CN"/>
            </a:defPPr>
            <a:lvl1pPr lvl="0">
              <a:buClrTx/>
              <a:buSzTx/>
              <a:buFontTx/>
              <a:defRPr>
                <a:solidFill>
                  <a:schemeClr val="bg1"/>
                </a:solidFill>
                <a:latin typeface="Roboto Light" charset="0"/>
                <a:ea typeface="宋体" panose="02010600030101010101" pitchFamily="2" charset="-122"/>
                <a:cs typeface="Roboto Light" charset="0"/>
              </a:defRPr>
            </a:lvl1pPr>
          </a:lstStyle>
          <a:p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赋值</a:t>
            </a:r>
            <a:r>
              <a:rPr lang="zh-CN" altLang="en-US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语句的格式：变量</a:t>
            </a:r>
            <a:r>
              <a:rPr lang="en-US" altLang="zh-CN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=</a:t>
            </a:r>
            <a:r>
              <a:rPr lang="zh-CN" altLang="en-US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表达式</a:t>
            </a:r>
            <a:endParaRPr lang="zh-CN" altLang="en-US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4183190" y="3080809"/>
            <a:ext cx="3511572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a=a+1</a:t>
            </a:r>
            <a:r>
              <a:rPr lang="zh-CN" altLang="en-US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 </a:t>
            </a:r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 语句执行后会报错。</a:t>
            </a:r>
            <a:endParaRPr lang="en-US" altLang="zh-CN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6" name="文本框 30"/>
          <p:cNvSpPr txBox="1"/>
          <p:nvPr/>
        </p:nvSpPr>
        <p:spPr>
          <a:xfrm>
            <a:off x="4183190" y="3886201"/>
            <a:ext cx="3511572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a=4/2</a:t>
            </a:r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  </a:t>
            </a:r>
            <a:r>
              <a:rPr lang="en-US" altLang="zh-CN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 </a:t>
            </a:r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语句执行后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a=2</a:t>
            </a:r>
            <a:endParaRPr lang="en-US" altLang="zh-CN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7" name="文本框 30"/>
          <p:cNvSpPr txBox="1"/>
          <p:nvPr/>
        </p:nvSpPr>
        <p:spPr>
          <a:xfrm>
            <a:off x="4183190" y="4554433"/>
            <a:ext cx="3511572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a=4//2</a:t>
            </a:r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  </a:t>
            </a:r>
            <a:r>
              <a:rPr lang="en-US" altLang="zh-CN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 </a:t>
            </a:r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语句执行后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a=2</a:t>
            </a:r>
            <a:endParaRPr lang="en-US" altLang="zh-CN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20" name="文本框 30"/>
          <p:cNvSpPr txBox="1"/>
          <p:nvPr/>
        </p:nvSpPr>
        <p:spPr>
          <a:xfrm>
            <a:off x="4183190" y="5222665"/>
            <a:ext cx="3511572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a=4//2.0</a:t>
            </a:r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  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 </a:t>
            </a:r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语句执行后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a=2</a:t>
            </a:r>
            <a:endParaRPr lang="en-US" altLang="zh-CN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2" name="矩形 1"/>
          <p:cNvSpPr/>
          <p:nvPr/>
        </p:nvSpPr>
        <p:spPr>
          <a:xfrm>
            <a:off x="7694762" y="1686679"/>
            <a:ext cx="1017438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Wingdings 2" panose="05020102010507070707"/>
              </a:rPr>
              <a:t></a:t>
            </a:r>
            <a:endParaRPr lang="zh-CN" altLang="en-US" sz="3200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Wingdings 2" panose="05020102010507070707"/>
            </a:endParaRPr>
          </a:p>
        </p:txBody>
      </p:sp>
      <p:sp>
        <p:nvSpPr>
          <p:cNvPr id="3" name="矩形 2"/>
          <p:cNvSpPr/>
          <p:nvPr/>
        </p:nvSpPr>
        <p:spPr>
          <a:xfrm flipH="1">
            <a:off x="7694762" y="2304720"/>
            <a:ext cx="124077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Wingdings 2" panose="05020102010507070707"/>
              </a:rPr>
              <a:t></a:t>
            </a:r>
            <a:endParaRPr lang="zh-CN" altLang="en-US" sz="32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Wingdings 2" panose="05020102010507070707"/>
            </a:endParaRPr>
          </a:p>
        </p:txBody>
      </p:sp>
      <p:sp>
        <p:nvSpPr>
          <p:cNvPr id="13" name="矩形 12"/>
          <p:cNvSpPr/>
          <p:nvPr/>
        </p:nvSpPr>
        <p:spPr>
          <a:xfrm flipH="1">
            <a:off x="7694761" y="2978395"/>
            <a:ext cx="124077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Wingdings 2" panose="05020102010507070707"/>
              </a:rPr>
              <a:t></a:t>
            </a:r>
            <a:endParaRPr lang="zh-CN" altLang="en-US" sz="3200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Wingdings 2" panose="05020102010507070707"/>
            </a:endParaRPr>
          </a:p>
        </p:txBody>
      </p:sp>
      <p:sp>
        <p:nvSpPr>
          <p:cNvPr id="14" name="矩形 13"/>
          <p:cNvSpPr/>
          <p:nvPr/>
        </p:nvSpPr>
        <p:spPr>
          <a:xfrm flipH="1">
            <a:off x="7694761" y="3778479"/>
            <a:ext cx="124077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Wingdings 2" panose="05020102010507070707"/>
              </a:rPr>
              <a:t></a:t>
            </a:r>
            <a:endParaRPr lang="zh-CN" altLang="en-US" sz="32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Wingdings 2" panose="05020102010507070707"/>
            </a:endParaRPr>
          </a:p>
        </p:txBody>
      </p:sp>
      <p:sp>
        <p:nvSpPr>
          <p:cNvPr id="15" name="矩形 14"/>
          <p:cNvSpPr/>
          <p:nvPr/>
        </p:nvSpPr>
        <p:spPr>
          <a:xfrm flipH="1">
            <a:off x="7694760" y="4410473"/>
            <a:ext cx="124077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Wingdings 2" panose="05020102010507070707"/>
              </a:rPr>
              <a:t></a:t>
            </a:r>
            <a:endParaRPr lang="zh-CN" altLang="en-US" sz="3200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Wingdings 2" panose="05020102010507070707"/>
            </a:endParaRPr>
          </a:p>
        </p:txBody>
      </p:sp>
      <p:sp>
        <p:nvSpPr>
          <p:cNvPr id="18" name="矩形 17"/>
          <p:cNvSpPr/>
          <p:nvPr/>
        </p:nvSpPr>
        <p:spPr>
          <a:xfrm flipH="1">
            <a:off x="7694762" y="5114943"/>
            <a:ext cx="1240777" cy="58477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zh-CN" altLang="en-US" sz="3200" b="1" dirty="0">
                <a:solidFill>
                  <a:srgbClr val="FF000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Wingdings 2" panose="05020102010507070707"/>
              </a:rPr>
              <a:t></a:t>
            </a:r>
            <a:endParaRPr lang="zh-CN" altLang="en-US" sz="3200" b="1" dirty="0">
              <a:solidFill>
                <a:srgbClr val="FF000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Wingdings 2" panose="05020102010507070707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4183380" y="3451860"/>
            <a:ext cx="2624410" cy="36830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变量要先赋值再使用。</a:t>
            </a:r>
            <a:endParaRPr lang="zh-CN" altLang="en-US" b="1" dirty="0" smtClean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7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8" fill="hold">
                      <p:stCondLst>
                        <p:cond delay="indefinite"/>
                      </p:stCondLst>
                      <p:childTnLst>
                        <p:par>
                          <p:cTn id="59" fill="hold">
                            <p:stCondLst>
                              <p:cond delay="0"/>
                            </p:stCondLst>
                            <p:childTnLst>
                              <p:par>
                                <p:cTn id="6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2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3" fill="hold">
                      <p:stCondLst>
                        <p:cond delay="indefinite"/>
                      </p:stCondLst>
                      <p:childTnLst>
                        <p:par>
                          <p:cTn id="64" fill="hold">
                            <p:stCondLst>
                              <p:cond delay="0"/>
                            </p:stCondLst>
                            <p:childTnLst>
                              <p:par>
                                <p:cTn id="6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7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6" grpId="0" bldLvl="0" animBg="1"/>
      <p:bldP spid="26" grpId="1" animBg="1"/>
      <p:bldP spid="29" grpId="0" animBg="1"/>
      <p:bldP spid="29" grpId="1" animBg="1"/>
      <p:bldP spid="31" grpId="0" animBg="1"/>
      <p:bldP spid="31" grpId="1" animBg="1"/>
      <p:bldP spid="16" grpId="0" animBg="1"/>
      <p:bldP spid="16" grpId="1" animBg="1"/>
      <p:bldP spid="17" grpId="0" animBg="1"/>
      <p:bldP spid="17" grpId="1" animBg="1"/>
      <p:bldP spid="20" grpId="0" animBg="1"/>
      <p:bldP spid="20" grpId="1" animBg="1"/>
      <p:bldP spid="2" grpId="0"/>
      <p:bldP spid="2" grpId="1"/>
      <p:bldP spid="3" grpId="0"/>
      <p:bldP spid="3" grpId="1"/>
      <p:bldP spid="13" grpId="0"/>
      <p:bldP spid="13" grpId="1"/>
      <p:bldP spid="14" grpId="0"/>
      <p:bldP spid="14" grpId="1"/>
      <p:bldP spid="15" grpId="0"/>
      <p:bldP spid="15" grpId="1"/>
      <p:bldP spid="18" grpId="0"/>
      <p:bldP spid="18" grpId="1"/>
      <p:bldP spid="4" grpId="0"/>
      <p:bldP spid="4" grpId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2000" b="93000" l="3793" r="92322">
                        <a14:foregroundMark x1="14801" y1="51400" x2="17206" y2="546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8860" y="1724699"/>
            <a:ext cx="5354280" cy="2476540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5501927" y="2362804"/>
            <a:ext cx="132279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7200" b="1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en-US" altLang="zh-CN" dirty="0"/>
              <a:t>03</a:t>
            </a:r>
            <a:endParaRPr lang="zh-CN" altLang="en-US" dirty="0"/>
          </a:p>
        </p:txBody>
      </p:sp>
      <p:sp>
        <p:nvSpPr>
          <p:cNvPr id="4" name="文本框 3"/>
          <p:cNvSpPr txBox="1"/>
          <p:nvPr/>
        </p:nvSpPr>
        <p:spPr>
          <a:xfrm>
            <a:off x="4208567" y="4144972"/>
            <a:ext cx="3774867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36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编写程序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7" name="PA-装饰 图片 36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 cstate="email"/>
          <a:stretch>
            <a:fillRect/>
          </a:stretch>
        </p:blipFill>
        <p:spPr>
          <a:xfrm>
            <a:off x="843595" y="1605963"/>
            <a:ext cx="5096104" cy="4336632"/>
          </a:xfrm>
          <a:prstGeom prst="rect">
            <a:avLst/>
          </a:prstGeom>
        </p:spPr>
      </p:pic>
      <p:pic>
        <p:nvPicPr>
          <p:cNvPr id="9" name="PA-装饰 图片 8"/>
          <p:cNvPicPr>
            <a:picLocks noChangeAspect="1"/>
          </p:cNvPicPr>
          <p:nvPr>
            <p:custDataLst>
              <p:tags r:id="rId3"/>
            </p:custDataLst>
          </p:nvPr>
        </p:nvPicPr>
        <p:blipFill>
          <a:blip r:embed="rId4" cstate="email"/>
          <a:stretch>
            <a:fillRect/>
          </a:stretch>
        </p:blipFill>
        <p:spPr>
          <a:xfrm>
            <a:off x="6743997" y="1714828"/>
            <a:ext cx="647910" cy="3143556"/>
          </a:xfrm>
          <a:prstGeom prst="rect">
            <a:avLst/>
          </a:prstGeom>
        </p:spPr>
      </p:pic>
      <p:sp>
        <p:nvSpPr>
          <p:cNvPr id="31" name="装饰 PA-任意多边形 30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6999125" y="1944626"/>
            <a:ext cx="101203" cy="235595"/>
          </a:xfrm>
          <a:custGeom>
            <a:avLst/>
            <a:gdLst/>
            <a:ahLst/>
            <a:cxnLst/>
            <a:rect l="l" t="t" r="r" b="b"/>
            <a:pathLst>
              <a:path w="101203" h="235595">
                <a:moveTo>
                  <a:pt x="70544" y="0"/>
                </a:moveTo>
                <a:lnTo>
                  <a:pt x="101203" y="0"/>
                </a:lnTo>
                <a:lnTo>
                  <a:pt x="101203" y="235595"/>
                </a:lnTo>
                <a:lnTo>
                  <a:pt x="52834" y="235595"/>
                </a:lnTo>
                <a:lnTo>
                  <a:pt x="52834" y="54174"/>
                </a:lnTo>
                <a:cubicBezTo>
                  <a:pt x="46881" y="59333"/>
                  <a:pt x="38745" y="63972"/>
                  <a:pt x="28426" y="68089"/>
                </a:cubicBezTo>
                <a:cubicBezTo>
                  <a:pt x="18107" y="72207"/>
                  <a:pt x="8632" y="74762"/>
                  <a:pt x="0" y="75754"/>
                </a:cubicBezTo>
                <a:lnTo>
                  <a:pt x="0" y="34528"/>
                </a:lnTo>
                <a:cubicBezTo>
                  <a:pt x="27186" y="26591"/>
                  <a:pt x="50701" y="15081"/>
                  <a:pt x="70544" y="0"/>
                </a:cubicBezTo>
                <a:close/>
              </a:path>
            </a:pathLst>
          </a:custGeom>
          <a:solidFill>
            <a:srgbClr val="FF9F9F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endParaRPr kumimoji="0" lang="en-US" altLang="zh-CN" sz="2400" b="1" i="0" u="none" strike="noStrike" cap="none" spc="300" normalizeH="0" dirty="0">
              <a:ln>
                <a:noFill/>
              </a:ln>
              <a:solidFill>
                <a:srgbClr val="FF9F9F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2" name="装饰 PA-任意多边形 31"/>
          <p:cNvSpPr>
            <a:spLocks noChangeArrowheads="1"/>
          </p:cNvSpPr>
          <p:nvPr>
            <p:custDataLst>
              <p:tags r:id="rId6"/>
            </p:custDataLst>
          </p:nvPr>
        </p:nvSpPr>
        <p:spPr bwMode="auto">
          <a:xfrm>
            <a:off x="6986920" y="2764817"/>
            <a:ext cx="153293" cy="234404"/>
          </a:xfrm>
          <a:custGeom>
            <a:avLst/>
            <a:gdLst/>
            <a:ahLst/>
            <a:cxnLst/>
            <a:rect l="l" t="t" r="r" b="b"/>
            <a:pathLst>
              <a:path w="153293" h="234404">
                <a:moveTo>
                  <a:pt x="78135" y="0"/>
                </a:moveTo>
                <a:cubicBezTo>
                  <a:pt x="101153" y="0"/>
                  <a:pt x="119360" y="5879"/>
                  <a:pt x="132755" y="17636"/>
                </a:cubicBezTo>
                <a:cubicBezTo>
                  <a:pt x="146149" y="29393"/>
                  <a:pt x="152846" y="45591"/>
                  <a:pt x="152846" y="66228"/>
                </a:cubicBezTo>
                <a:cubicBezTo>
                  <a:pt x="152846" y="77738"/>
                  <a:pt x="150912" y="88131"/>
                  <a:pt x="147042" y="97408"/>
                </a:cubicBezTo>
                <a:cubicBezTo>
                  <a:pt x="143173" y="106685"/>
                  <a:pt x="137567" y="115391"/>
                  <a:pt x="130224" y="123527"/>
                </a:cubicBezTo>
                <a:cubicBezTo>
                  <a:pt x="122882" y="131663"/>
                  <a:pt x="111125" y="141436"/>
                  <a:pt x="94952" y="152846"/>
                </a:cubicBezTo>
                <a:cubicBezTo>
                  <a:pt x="79375" y="163959"/>
                  <a:pt x="68907" y="172541"/>
                  <a:pt x="63549" y="178594"/>
                </a:cubicBezTo>
                <a:cubicBezTo>
                  <a:pt x="58192" y="184646"/>
                  <a:pt x="55513" y="189905"/>
                  <a:pt x="55513" y="194369"/>
                </a:cubicBezTo>
                <a:lnTo>
                  <a:pt x="153293" y="194369"/>
                </a:lnTo>
                <a:lnTo>
                  <a:pt x="153293" y="234404"/>
                </a:lnTo>
                <a:lnTo>
                  <a:pt x="0" y="234404"/>
                </a:lnTo>
                <a:lnTo>
                  <a:pt x="0" y="217289"/>
                </a:lnTo>
                <a:cubicBezTo>
                  <a:pt x="0" y="205283"/>
                  <a:pt x="2207" y="194320"/>
                  <a:pt x="6623" y="184398"/>
                </a:cubicBezTo>
                <a:cubicBezTo>
                  <a:pt x="11038" y="174476"/>
                  <a:pt x="17115" y="165224"/>
                  <a:pt x="24854" y="156641"/>
                </a:cubicBezTo>
                <a:cubicBezTo>
                  <a:pt x="32593" y="148059"/>
                  <a:pt x="44599" y="138013"/>
                  <a:pt x="60871" y="126504"/>
                </a:cubicBezTo>
                <a:cubicBezTo>
                  <a:pt x="75753" y="115391"/>
                  <a:pt x="86171" y="105544"/>
                  <a:pt x="92124" y="96961"/>
                </a:cubicBezTo>
                <a:cubicBezTo>
                  <a:pt x="98078" y="88379"/>
                  <a:pt x="101054" y="79276"/>
                  <a:pt x="101054" y="69651"/>
                </a:cubicBezTo>
                <a:cubicBezTo>
                  <a:pt x="101054" y="48915"/>
                  <a:pt x="89743" y="38546"/>
                  <a:pt x="67121" y="38546"/>
                </a:cubicBezTo>
                <a:cubicBezTo>
                  <a:pt x="47278" y="38546"/>
                  <a:pt x="28327" y="46484"/>
                  <a:pt x="10269" y="62359"/>
                </a:cubicBezTo>
                <a:lnTo>
                  <a:pt x="10269" y="19496"/>
                </a:lnTo>
                <a:cubicBezTo>
                  <a:pt x="30410" y="6499"/>
                  <a:pt x="53032" y="0"/>
                  <a:pt x="78135" y="0"/>
                </a:cubicBezTo>
                <a:close/>
              </a:path>
            </a:pathLst>
          </a:custGeom>
          <a:solidFill>
            <a:srgbClr val="7FADF9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endParaRPr kumimoji="0" lang="en-US" altLang="zh-CN" sz="2400" b="1" i="0" u="none" strike="noStrike" cap="none" spc="300" normalizeH="0" dirty="0">
              <a:ln>
                <a:noFill/>
              </a:ln>
              <a:solidFill>
                <a:srgbClr val="7FADF9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3" name="装饰 PA-任意多边形 32"/>
          <p:cNvSpPr>
            <a:spLocks noChangeArrowheads="1"/>
          </p:cNvSpPr>
          <p:nvPr>
            <p:custDataLst>
              <p:tags r:id="rId7"/>
            </p:custDataLst>
          </p:nvPr>
        </p:nvSpPr>
        <p:spPr bwMode="auto">
          <a:xfrm>
            <a:off x="6994510" y="3561610"/>
            <a:ext cx="145405" cy="238423"/>
          </a:xfrm>
          <a:custGeom>
            <a:avLst/>
            <a:gdLst/>
            <a:ahLst/>
            <a:cxnLst/>
            <a:rect l="l" t="t" r="r" b="b"/>
            <a:pathLst>
              <a:path w="145405" h="238423">
                <a:moveTo>
                  <a:pt x="64740" y="0"/>
                </a:moveTo>
                <a:cubicBezTo>
                  <a:pt x="86568" y="0"/>
                  <a:pt x="104279" y="5035"/>
                  <a:pt x="117872" y="15106"/>
                </a:cubicBezTo>
                <a:cubicBezTo>
                  <a:pt x="131465" y="25177"/>
                  <a:pt x="138261" y="39142"/>
                  <a:pt x="138261" y="57001"/>
                </a:cubicBezTo>
                <a:cubicBezTo>
                  <a:pt x="138261" y="87164"/>
                  <a:pt x="122982" y="106114"/>
                  <a:pt x="92422" y="113853"/>
                </a:cubicBezTo>
                <a:lnTo>
                  <a:pt x="92422" y="114598"/>
                </a:lnTo>
                <a:cubicBezTo>
                  <a:pt x="108496" y="116384"/>
                  <a:pt x="121345" y="122262"/>
                  <a:pt x="130969" y="132234"/>
                </a:cubicBezTo>
                <a:cubicBezTo>
                  <a:pt x="140593" y="142205"/>
                  <a:pt x="145405" y="154335"/>
                  <a:pt x="145405" y="168622"/>
                </a:cubicBezTo>
                <a:cubicBezTo>
                  <a:pt x="145405" y="190550"/>
                  <a:pt x="137393" y="207665"/>
                  <a:pt x="121369" y="219968"/>
                </a:cubicBezTo>
                <a:cubicBezTo>
                  <a:pt x="105346" y="232271"/>
                  <a:pt x="83989" y="238423"/>
                  <a:pt x="57299" y="238423"/>
                </a:cubicBezTo>
                <a:cubicBezTo>
                  <a:pt x="33586" y="238423"/>
                  <a:pt x="14486" y="234503"/>
                  <a:pt x="0" y="226665"/>
                </a:cubicBezTo>
                <a:lnTo>
                  <a:pt x="0" y="184249"/>
                </a:lnTo>
                <a:cubicBezTo>
                  <a:pt x="15379" y="195759"/>
                  <a:pt x="33338" y="201513"/>
                  <a:pt x="53876" y="201513"/>
                </a:cubicBezTo>
                <a:cubicBezTo>
                  <a:pt x="66874" y="201513"/>
                  <a:pt x="77192" y="198636"/>
                  <a:pt x="84832" y="192881"/>
                </a:cubicBezTo>
                <a:cubicBezTo>
                  <a:pt x="92472" y="187127"/>
                  <a:pt x="96292" y="178941"/>
                  <a:pt x="96292" y="168325"/>
                </a:cubicBezTo>
                <a:cubicBezTo>
                  <a:pt x="96292" y="157411"/>
                  <a:pt x="91753" y="149076"/>
                  <a:pt x="82674" y="143321"/>
                </a:cubicBezTo>
                <a:cubicBezTo>
                  <a:pt x="73596" y="137567"/>
                  <a:pt x="60871" y="134689"/>
                  <a:pt x="44500" y="134689"/>
                </a:cubicBezTo>
                <a:lnTo>
                  <a:pt x="23961" y="134689"/>
                </a:lnTo>
                <a:lnTo>
                  <a:pt x="23961" y="97631"/>
                </a:lnTo>
                <a:lnTo>
                  <a:pt x="42863" y="97631"/>
                </a:lnTo>
                <a:cubicBezTo>
                  <a:pt x="73819" y="97631"/>
                  <a:pt x="89297" y="87213"/>
                  <a:pt x="89297" y="66377"/>
                </a:cubicBezTo>
                <a:cubicBezTo>
                  <a:pt x="89297" y="46732"/>
                  <a:pt x="77440" y="36909"/>
                  <a:pt x="53727" y="36909"/>
                </a:cubicBezTo>
                <a:cubicBezTo>
                  <a:pt x="38249" y="36909"/>
                  <a:pt x="23217" y="41969"/>
                  <a:pt x="8632" y="52090"/>
                </a:cubicBezTo>
                <a:lnTo>
                  <a:pt x="8632" y="12353"/>
                </a:lnTo>
                <a:cubicBezTo>
                  <a:pt x="24507" y="4117"/>
                  <a:pt x="43210" y="0"/>
                  <a:pt x="64740" y="0"/>
                </a:cubicBezTo>
                <a:close/>
              </a:path>
            </a:pathLst>
          </a:custGeom>
          <a:solidFill>
            <a:srgbClr val="FFA757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endParaRPr kumimoji="0" lang="en-US" altLang="zh-CN" sz="2400" b="1" i="0" u="none" strike="noStrike" cap="none" spc="300" normalizeH="0" dirty="0">
              <a:ln>
                <a:noFill/>
              </a:ln>
              <a:solidFill>
                <a:srgbClr val="FFA757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4" name="装饰 PA-任意多边形 33"/>
          <p:cNvSpPr>
            <a:spLocks noChangeArrowheads="1"/>
          </p:cNvSpPr>
          <p:nvPr>
            <p:custDataLst>
              <p:tags r:id="rId8"/>
            </p:custDataLst>
          </p:nvPr>
        </p:nvSpPr>
        <p:spPr bwMode="auto">
          <a:xfrm>
            <a:off x="6975907" y="4403557"/>
            <a:ext cx="179337" cy="230535"/>
          </a:xfrm>
          <a:custGeom>
            <a:avLst/>
            <a:gdLst/>
            <a:ahLst/>
            <a:cxnLst/>
            <a:rect l="l" t="t" r="r" b="b"/>
            <a:pathLst>
              <a:path w="179337" h="230535">
                <a:moveTo>
                  <a:pt x="102989" y="61913"/>
                </a:moveTo>
                <a:cubicBezTo>
                  <a:pt x="98226" y="70843"/>
                  <a:pt x="91405" y="81658"/>
                  <a:pt x="82525" y="94358"/>
                </a:cubicBezTo>
                <a:cubicBezTo>
                  <a:pt x="73645" y="107057"/>
                  <a:pt x="60325" y="124421"/>
                  <a:pt x="42564" y="146447"/>
                </a:cubicBezTo>
                <a:lnTo>
                  <a:pt x="102989" y="146447"/>
                </a:lnTo>
                <a:close/>
                <a:moveTo>
                  <a:pt x="102244" y="0"/>
                </a:moveTo>
                <a:lnTo>
                  <a:pt x="146744" y="0"/>
                </a:lnTo>
                <a:lnTo>
                  <a:pt x="146744" y="146447"/>
                </a:lnTo>
                <a:lnTo>
                  <a:pt x="179337" y="146447"/>
                </a:lnTo>
                <a:lnTo>
                  <a:pt x="179337" y="181422"/>
                </a:lnTo>
                <a:lnTo>
                  <a:pt x="146744" y="181422"/>
                </a:lnTo>
                <a:lnTo>
                  <a:pt x="146744" y="230535"/>
                </a:lnTo>
                <a:lnTo>
                  <a:pt x="102989" y="230535"/>
                </a:lnTo>
                <a:lnTo>
                  <a:pt x="102989" y="181422"/>
                </a:lnTo>
                <a:lnTo>
                  <a:pt x="0" y="181422"/>
                </a:lnTo>
                <a:lnTo>
                  <a:pt x="0" y="146150"/>
                </a:lnTo>
                <a:cubicBezTo>
                  <a:pt x="21332" y="122337"/>
                  <a:pt x="41324" y="97136"/>
                  <a:pt x="59977" y="70545"/>
                </a:cubicBezTo>
                <a:cubicBezTo>
                  <a:pt x="78630" y="43954"/>
                  <a:pt x="92719" y="20440"/>
                  <a:pt x="102244" y="0"/>
                </a:cubicBezTo>
                <a:close/>
              </a:path>
            </a:pathLst>
          </a:custGeom>
          <a:solidFill>
            <a:srgbClr val="61C7F5"/>
          </a:solidFill>
          <a:ln>
            <a:noFill/>
          </a:ln>
          <a:effectLst/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rot="0" spcFirstLastPara="0" vertOverflow="overflow" horzOverflow="overflow" vert="horz" wrap="square" lIns="91440" tIns="45720" rIns="91440" bIns="45720" numCol="1" spcCol="0" rtlCol="0" fromWordArt="0" anchor="t" anchorCtr="0" forceAA="0" compatLnSpc="1">
            <a:noAutofit/>
          </a:bodyPr>
          <a:lstStyle>
            <a:lvl1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1pPr>
            <a:lvl2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2pPr>
            <a:lvl3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3pPr>
            <a:lvl4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4pPr>
            <a:lvl5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5pPr>
            <a:lvl6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6pPr>
            <a:lvl7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7pPr>
            <a:lvl8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8pPr>
            <a:lvl9pPr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Arial" panose="020B0604020202020204" pitchFamily="34" charset="0"/>
              </a:defRPr>
            </a:lvl9pPr>
          </a:lstStyle>
          <a:p>
            <a:pPr lvl="0"/>
            <a:endParaRPr kumimoji="0" lang="en-US" altLang="zh-CN" sz="2400" b="1" i="0" u="none" strike="noStrike" cap="none" spc="300" normalizeH="0" dirty="0">
              <a:ln>
                <a:noFill/>
              </a:ln>
              <a:solidFill>
                <a:srgbClr val="61C7F5"/>
              </a:solidFill>
              <a:effectLst/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9" name="PA-文本 Rectangle 97"/>
          <p:cNvSpPr>
            <a:spLocks noChangeArrowheads="1"/>
          </p:cNvSpPr>
          <p:nvPr>
            <p:custDataLst>
              <p:tags r:id="rId9"/>
            </p:custDataLst>
          </p:nvPr>
        </p:nvSpPr>
        <p:spPr bwMode="auto">
          <a:xfrm>
            <a:off x="7663031" y="4339884"/>
            <a:ext cx="219217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spc="300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调试运行</a:t>
            </a:r>
            <a:endParaRPr lang="en-US" altLang="zh-CN" sz="2800" b="1" spc="300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8" name="PA-文本 Rectangle 97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7663031" y="3488865"/>
            <a:ext cx="219217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spc="300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编写程序</a:t>
            </a:r>
            <a:endParaRPr lang="en-US" altLang="zh-CN" sz="2800" b="1" spc="300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2" name="PA-文本 Rectangle 97"/>
          <p:cNvSpPr>
            <a:spLocks noChangeArrowheads="1"/>
          </p:cNvSpPr>
          <p:nvPr>
            <p:custDataLst>
              <p:tags r:id="rId11"/>
            </p:custDataLst>
          </p:nvPr>
        </p:nvSpPr>
        <p:spPr bwMode="auto">
          <a:xfrm>
            <a:off x="7663031" y="2714046"/>
            <a:ext cx="219217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spc="300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设计算法</a:t>
            </a:r>
            <a:endParaRPr lang="en-US" altLang="zh-CN" sz="2800" b="1" spc="300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1" name="PA-文本 Rectangle 97"/>
          <p:cNvSpPr>
            <a:spLocks noChangeArrowheads="1"/>
          </p:cNvSpPr>
          <p:nvPr>
            <p:custDataLst>
              <p:tags r:id="rId12"/>
            </p:custDataLst>
          </p:nvPr>
        </p:nvSpPr>
        <p:spPr bwMode="auto">
          <a:xfrm>
            <a:off x="7663031" y="1850327"/>
            <a:ext cx="219217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spc="300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分析问题</a:t>
            </a:r>
            <a:endParaRPr lang="en-US" altLang="zh-CN" sz="2800" b="1" spc="300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8" name="图片 17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456698">
            <a:off x="1770517" y="1428808"/>
            <a:ext cx="3809118" cy="3918866"/>
          </a:xfrm>
          <a:prstGeom prst="rect">
            <a:avLst/>
          </a:prstGeom>
          <a:effectLst>
            <a:outerShdw blurRad="63500" sx="102000" sy="102000" algn="ctr" rotWithShape="0">
              <a:schemeClr val="tx1">
                <a:lumMod val="75000"/>
                <a:lumOff val="25000"/>
                <a:alpha val="40000"/>
              </a:schemeClr>
            </a:outerShdw>
          </a:effectLst>
        </p:spPr>
      </p:pic>
      <p:sp>
        <p:nvSpPr>
          <p:cNvPr id="5" name="矩形 4"/>
          <p:cNvSpPr/>
          <p:nvPr/>
        </p:nvSpPr>
        <p:spPr>
          <a:xfrm>
            <a:off x="2617114" y="3389559"/>
            <a:ext cx="1824257" cy="76944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lvl="0"/>
            <a:r>
              <a:rPr lang="zh-CN" altLang="en-US" sz="4400" b="1" spc="300" dirty="0">
                <a:solidFill>
                  <a:schemeClr val="tx1">
                    <a:lumMod val="65000"/>
                    <a:lumOff val="35000"/>
                  </a:schemeClr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目  录</a:t>
            </a:r>
            <a:endParaRPr lang="en-US" altLang="zh-CN" sz="4400" b="1" spc="300" dirty="0">
              <a:solidFill>
                <a:schemeClr val="tx1">
                  <a:lumMod val="65000"/>
                  <a:lumOff val="35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矩形 5"/>
          <p:cNvSpPr/>
          <p:nvPr/>
        </p:nvSpPr>
        <p:spPr>
          <a:xfrm>
            <a:off x="660400" y="1028700"/>
            <a:ext cx="10858500" cy="5029200"/>
          </a:xfrm>
          <a:prstGeom prst="rect">
            <a:avLst/>
          </a:prstGeom>
          <a:noFill/>
          <a:ln w="38100">
            <a:solidFill>
              <a:srgbClr val="96ABC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3" name="矩形 22"/>
          <p:cNvSpPr/>
          <p:nvPr/>
        </p:nvSpPr>
        <p:spPr>
          <a:xfrm>
            <a:off x="914507" y="800100"/>
            <a:ext cx="10350286" cy="5435600"/>
          </a:xfrm>
          <a:prstGeom prst="rect">
            <a:avLst/>
          </a:prstGeom>
          <a:noFill/>
          <a:ln w="38100">
            <a:solidFill>
              <a:srgbClr val="96ABC8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PA-文本 Rectangle 97"/>
          <p:cNvSpPr>
            <a:spLocks noChangeArrowheads="1"/>
          </p:cNvSpPr>
          <p:nvPr>
            <p:custDataLst>
              <p:tags r:id="rId14"/>
            </p:custDataLst>
          </p:nvPr>
        </p:nvSpPr>
        <p:spPr bwMode="auto">
          <a:xfrm>
            <a:off x="7663031" y="5051203"/>
            <a:ext cx="2192170" cy="43088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0" rIns="0" bIns="0" numCol="1" anchor="t" anchorCtr="0" compatLnSpc="1">
            <a:spAutoFit/>
          </a:bodyPr>
          <a:lstStyle/>
          <a:p>
            <a:pPr eaLnBrk="0" fontAlgn="base" hangingPunct="0">
              <a:spcBef>
                <a:spcPct val="0"/>
              </a:spcBef>
              <a:spcAft>
                <a:spcPct val="0"/>
              </a:spcAft>
            </a:pPr>
            <a:r>
              <a:rPr lang="zh-CN" altLang="en-US" sz="2800" b="1" spc="300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课堂小结</a:t>
            </a:r>
            <a:endParaRPr lang="en-US" altLang="zh-CN" sz="2800" b="1" spc="300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椭圆 7"/>
          <p:cNvSpPr/>
          <p:nvPr/>
        </p:nvSpPr>
        <p:spPr>
          <a:xfrm>
            <a:off x="6820535" y="4979035"/>
            <a:ext cx="518160" cy="518160"/>
          </a:xfrm>
          <a:prstGeom prst="ellipse">
            <a:avLst/>
          </a:prstGeom>
          <a:gradFill>
            <a:gsLst>
              <a:gs pos="0">
                <a:srgbClr val="76CBE8"/>
              </a:gs>
              <a:gs pos="100000">
                <a:srgbClr val="A7E1E5"/>
              </a:gs>
            </a:gsLst>
            <a:lin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>
                <a:latin typeface="微软雅黑" panose="020B0503020204020204" pitchFamily="34" charset="-122"/>
                <a:ea typeface="微软雅黑" panose="020B0503020204020204" pitchFamily="34" charset="-122"/>
              </a:rPr>
              <a:t>5</a:t>
            </a:r>
            <a:endParaRPr lang="en-US" altLang="zh-CN" sz="2400" b="1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9" name="椭圆 18"/>
          <p:cNvSpPr/>
          <p:nvPr/>
        </p:nvSpPr>
        <p:spPr>
          <a:xfrm>
            <a:off x="6808132" y="2667481"/>
            <a:ext cx="518160" cy="518160"/>
          </a:xfrm>
          <a:prstGeom prst="ellipse">
            <a:avLst/>
          </a:prstGeom>
          <a:gradFill>
            <a:gsLst>
              <a:gs pos="0">
                <a:srgbClr val="76CBE8"/>
              </a:gs>
              <a:gs pos="100000">
                <a:srgbClr val="A7E1E5"/>
              </a:gs>
            </a:gsLst>
            <a:lin scaled="1"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altLang="zh-CN" sz="2400" b="1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2</a:t>
            </a:r>
            <a:endParaRPr lang="en-US" altLang="zh-CN" sz="2400" b="1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15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7162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6374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熟悉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Python</a:t>
            </a:r>
            <a:endParaRPr lang="en-US" altLang="zh-CN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3" name="图片 3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91" b="92909" l="7664" r="95888">
                        <a14:foregroundMark x1="26542" y1="32727" x2="51215" y2="30545"/>
                        <a14:foregroundMark x1="48037" y1="14909" x2="51402" y2="43455"/>
                        <a14:foregroundMark x1="44112" y1="11636" x2="47477" y2="26727"/>
                        <a14:foregroundMark x1="45047" y1="41818" x2="45607" y2="52364"/>
                        <a14:foregroundMark x1="27290" y1="17818" x2="24673" y2="30545"/>
                        <a14:foregroundMark x1="24299" y1="38364" x2="29533" y2="48727"/>
                        <a14:foregroundMark x1="75514" y1="53273" x2="73084" y2="60364"/>
                        <a14:foregroundMark x1="68785" y1="52727" x2="68411" y2="61091"/>
                        <a14:foregroundMark x1="63925" y1="56000" x2="64486" y2="60182"/>
                        <a14:foregroundMark x1="61682" y1="55455" x2="61682" y2="56545"/>
                        <a14:foregroundMark x1="77757" y1="56909" x2="76262" y2="62364"/>
                        <a14:foregroundMark x1="79252" y1="55273" x2="79065" y2="60182"/>
                        <a14:foregroundMark x1="62617" y1="52909" x2="62430" y2="56727"/>
                        <a14:foregroundMark x1="75514" y1="60545" x2="72523" y2="65818"/>
                        <a14:foregroundMark x1="24299" y1="34727" x2="25981" y2="52364"/>
                        <a14:foregroundMark x1="65794" y1="68364" x2="65794" y2="68364"/>
                        <a14:foregroundMark x1="65794" y1="68364" x2="66916" y2="74909"/>
                        <a14:foregroundMark x1="76822" y1="63091" x2="73832" y2="66182"/>
                        <a14:foregroundMark x1="40374" y1="52364" x2="44299" y2="76909"/>
                        <a14:foregroundMark x1="51963" y1="53818" x2="49907" y2="47455"/>
                        <a14:foregroundMark x1="50093" y1="55273" x2="43551" y2="76000"/>
                        <a14:foregroundMark x1="31963" y1="51818" x2="42430" y2="7927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8811221" y="3508267"/>
            <a:ext cx="2860079" cy="2940268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1552575" y="4410075"/>
            <a:ext cx="5635626" cy="568326"/>
          </a:xfrm>
          <a:prstGeom prst="rect">
            <a:avLst/>
          </a:prstGeom>
          <a:noFill/>
        </p:spPr>
        <p:txBody>
          <a:bodyPr wrap="non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altLang="en-US" sz="2400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活动二：</a:t>
            </a:r>
            <a:r>
              <a:rPr lang="zh-CN" altLang="zh-CN" sz="2400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两</a:t>
            </a:r>
            <a:r>
              <a:rPr lang="zh-CN" altLang="zh-CN" sz="2400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人一组合</a:t>
            </a:r>
            <a:r>
              <a:rPr lang="zh-CN" altLang="zh-CN" sz="2400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作</a:t>
            </a:r>
            <a:r>
              <a:rPr lang="zh-CN" altLang="en-US" sz="2400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探究完成</a:t>
            </a:r>
            <a:r>
              <a:rPr lang="zh-CN" altLang="zh-CN" sz="2400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。</a:t>
            </a:r>
            <a:endParaRPr lang="zh-CN" altLang="en-US" sz="2400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54" name="PA-装饰 Freeform 19"/>
          <p:cNvSpPr>
            <a:spLocks noEditPoints="1"/>
          </p:cNvSpPr>
          <p:nvPr>
            <p:custDataLst>
              <p:tags r:id="rId4"/>
            </p:custDataLst>
          </p:nvPr>
        </p:nvSpPr>
        <p:spPr bwMode="auto">
          <a:xfrm>
            <a:off x="1024123" y="4409882"/>
            <a:ext cx="435214" cy="459302"/>
          </a:xfrm>
          <a:custGeom>
            <a:avLst/>
            <a:gdLst>
              <a:gd name="T0" fmla="*/ 2401 w 2828"/>
              <a:gd name="T1" fmla="*/ 2677 h 2804"/>
              <a:gd name="T2" fmla="*/ 126 w 2828"/>
              <a:gd name="T3" fmla="*/ 2677 h 2804"/>
              <a:gd name="T4" fmla="*/ 126 w 2828"/>
              <a:gd name="T5" fmla="*/ 403 h 2804"/>
              <a:gd name="T6" fmla="*/ 1580 w 2828"/>
              <a:gd name="T7" fmla="*/ 403 h 2804"/>
              <a:gd name="T8" fmla="*/ 1580 w 2828"/>
              <a:gd name="T9" fmla="*/ 276 h 2804"/>
              <a:gd name="T10" fmla="*/ 0 w 2828"/>
              <a:gd name="T11" fmla="*/ 276 h 2804"/>
              <a:gd name="T12" fmla="*/ 0 w 2828"/>
              <a:gd name="T13" fmla="*/ 2804 h 2804"/>
              <a:gd name="T14" fmla="*/ 2527 w 2828"/>
              <a:gd name="T15" fmla="*/ 2804 h 2804"/>
              <a:gd name="T16" fmla="*/ 2527 w 2828"/>
              <a:gd name="T17" fmla="*/ 1224 h 2804"/>
              <a:gd name="T18" fmla="*/ 2401 w 2828"/>
              <a:gd name="T19" fmla="*/ 1224 h 2804"/>
              <a:gd name="T20" fmla="*/ 2401 w 2828"/>
              <a:gd name="T21" fmla="*/ 2677 h 2804"/>
              <a:gd name="T22" fmla="*/ 2779 w 2828"/>
              <a:gd name="T23" fmla="*/ 318 h 2804"/>
              <a:gd name="T24" fmla="*/ 2511 w 2828"/>
              <a:gd name="T25" fmla="*/ 50 h 2804"/>
              <a:gd name="T26" fmla="*/ 2332 w 2828"/>
              <a:gd name="T27" fmla="*/ 50 h 2804"/>
              <a:gd name="T28" fmla="*/ 698 w 2828"/>
              <a:gd name="T29" fmla="*/ 1684 h 2804"/>
              <a:gd name="T30" fmla="*/ 640 w 2828"/>
              <a:gd name="T31" fmla="*/ 1768 h 2804"/>
              <a:gd name="T32" fmla="*/ 364 w 2828"/>
              <a:gd name="T33" fmla="*/ 2415 h 2804"/>
              <a:gd name="T34" fmla="*/ 390 w 2828"/>
              <a:gd name="T35" fmla="*/ 2440 h 2804"/>
              <a:gd name="T36" fmla="*/ 1064 w 2828"/>
              <a:gd name="T37" fmla="*/ 2186 h 2804"/>
              <a:gd name="T38" fmla="*/ 1145 w 2828"/>
              <a:gd name="T39" fmla="*/ 2130 h 2804"/>
              <a:gd name="T40" fmla="*/ 2779 w 2828"/>
              <a:gd name="T41" fmla="*/ 496 h 2804"/>
              <a:gd name="T42" fmla="*/ 2779 w 2828"/>
              <a:gd name="T43" fmla="*/ 318 h 2804"/>
              <a:gd name="T44" fmla="*/ 575 w 2828"/>
              <a:gd name="T45" fmla="*/ 2231 h 2804"/>
              <a:gd name="T46" fmla="*/ 788 w 2828"/>
              <a:gd name="T47" fmla="*/ 1773 h 2804"/>
              <a:gd name="T48" fmla="*/ 1056 w 2828"/>
              <a:gd name="T49" fmla="*/ 2041 h 2804"/>
              <a:gd name="T50" fmla="*/ 575 w 2828"/>
              <a:gd name="T51" fmla="*/ 2231 h 2804"/>
              <a:gd name="T52" fmla="*/ 1145 w 2828"/>
              <a:gd name="T53" fmla="*/ 1952 h 2804"/>
              <a:gd name="T54" fmla="*/ 877 w 2828"/>
              <a:gd name="T55" fmla="*/ 1684 h 2804"/>
              <a:gd name="T56" fmla="*/ 2180 w 2828"/>
              <a:gd name="T57" fmla="*/ 381 h 2804"/>
              <a:gd name="T58" fmla="*/ 2448 w 2828"/>
              <a:gd name="T59" fmla="*/ 649 h 2804"/>
              <a:gd name="T60" fmla="*/ 1145 w 2828"/>
              <a:gd name="T61" fmla="*/ 1952 h 2804"/>
              <a:gd name="T62" fmla="*/ 2537 w 2828"/>
              <a:gd name="T63" fmla="*/ 560 h 2804"/>
              <a:gd name="T64" fmla="*/ 2269 w 2828"/>
              <a:gd name="T65" fmla="*/ 291 h 2804"/>
              <a:gd name="T66" fmla="*/ 2421 w 2828"/>
              <a:gd name="T67" fmla="*/ 139 h 2804"/>
              <a:gd name="T68" fmla="*/ 2690 w 2828"/>
              <a:gd name="T69" fmla="*/ 407 h 2804"/>
              <a:gd name="T70" fmla="*/ 2537 w 2828"/>
              <a:gd name="T71" fmla="*/ 560 h 2804"/>
              <a:gd name="T72" fmla="*/ 2537 w 2828"/>
              <a:gd name="T73" fmla="*/ 560 h 2804"/>
              <a:gd name="T74" fmla="*/ 2537 w 2828"/>
              <a:gd name="T75" fmla="*/ 560 h 2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28" h="2804">
                <a:moveTo>
                  <a:pt x="2401" y="2677"/>
                </a:moveTo>
                <a:cubicBezTo>
                  <a:pt x="126" y="2677"/>
                  <a:pt x="126" y="2677"/>
                  <a:pt x="126" y="2677"/>
                </a:cubicBezTo>
                <a:cubicBezTo>
                  <a:pt x="126" y="403"/>
                  <a:pt x="126" y="403"/>
                  <a:pt x="126" y="403"/>
                </a:cubicBezTo>
                <a:cubicBezTo>
                  <a:pt x="1580" y="403"/>
                  <a:pt x="1580" y="403"/>
                  <a:pt x="1580" y="403"/>
                </a:cubicBezTo>
                <a:cubicBezTo>
                  <a:pt x="1580" y="276"/>
                  <a:pt x="1580" y="276"/>
                  <a:pt x="1580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804"/>
                  <a:pt x="0" y="2804"/>
                  <a:pt x="0" y="2804"/>
                </a:cubicBezTo>
                <a:cubicBezTo>
                  <a:pt x="2527" y="2804"/>
                  <a:pt x="2527" y="2804"/>
                  <a:pt x="2527" y="2804"/>
                </a:cubicBezTo>
                <a:cubicBezTo>
                  <a:pt x="2527" y="1224"/>
                  <a:pt x="2527" y="1224"/>
                  <a:pt x="2527" y="1224"/>
                </a:cubicBezTo>
                <a:cubicBezTo>
                  <a:pt x="2401" y="1224"/>
                  <a:pt x="2401" y="1224"/>
                  <a:pt x="2401" y="1224"/>
                </a:cubicBezTo>
                <a:lnTo>
                  <a:pt x="2401" y="2677"/>
                </a:lnTo>
                <a:close/>
                <a:moveTo>
                  <a:pt x="2779" y="318"/>
                </a:moveTo>
                <a:cubicBezTo>
                  <a:pt x="2511" y="50"/>
                  <a:pt x="2511" y="50"/>
                  <a:pt x="2511" y="50"/>
                </a:cubicBezTo>
                <a:cubicBezTo>
                  <a:pt x="2461" y="0"/>
                  <a:pt x="2381" y="0"/>
                  <a:pt x="2332" y="50"/>
                </a:cubicBezTo>
                <a:cubicBezTo>
                  <a:pt x="698" y="1684"/>
                  <a:pt x="698" y="1684"/>
                  <a:pt x="698" y="1684"/>
                </a:cubicBezTo>
                <a:cubicBezTo>
                  <a:pt x="704" y="1678"/>
                  <a:pt x="661" y="1723"/>
                  <a:pt x="640" y="1768"/>
                </a:cubicBezTo>
                <a:cubicBezTo>
                  <a:pt x="364" y="2415"/>
                  <a:pt x="364" y="2415"/>
                  <a:pt x="364" y="2415"/>
                </a:cubicBezTo>
                <a:cubicBezTo>
                  <a:pt x="357" y="2436"/>
                  <a:pt x="369" y="2448"/>
                  <a:pt x="390" y="2440"/>
                </a:cubicBezTo>
                <a:cubicBezTo>
                  <a:pt x="1064" y="2186"/>
                  <a:pt x="1064" y="2186"/>
                  <a:pt x="1064" y="2186"/>
                </a:cubicBezTo>
                <a:cubicBezTo>
                  <a:pt x="1108" y="2168"/>
                  <a:pt x="1146" y="2129"/>
                  <a:pt x="1145" y="2130"/>
                </a:cubicBezTo>
                <a:cubicBezTo>
                  <a:pt x="2779" y="496"/>
                  <a:pt x="2779" y="496"/>
                  <a:pt x="2779" y="496"/>
                </a:cubicBezTo>
                <a:cubicBezTo>
                  <a:pt x="2828" y="447"/>
                  <a:pt x="2828" y="367"/>
                  <a:pt x="2779" y="318"/>
                </a:cubicBezTo>
                <a:close/>
                <a:moveTo>
                  <a:pt x="575" y="2231"/>
                </a:moveTo>
                <a:cubicBezTo>
                  <a:pt x="788" y="1773"/>
                  <a:pt x="788" y="1773"/>
                  <a:pt x="788" y="1773"/>
                </a:cubicBezTo>
                <a:cubicBezTo>
                  <a:pt x="1056" y="2041"/>
                  <a:pt x="1056" y="2041"/>
                  <a:pt x="1056" y="2041"/>
                </a:cubicBezTo>
                <a:lnTo>
                  <a:pt x="575" y="2231"/>
                </a:lnTo>
                <a:close/>
                <a:moveTo>
                  <a:pt x="1145" y="1952"/>
                </a:moveTo>
                <a:cubicBezTo>
                  <a:pt x="877" y="1684"/>
                  <a:pt x="877" y="1684"/>
                  <a:pt x="877" y="1684"/>
                </a:cubicBezTo>
                <a:cubicBezTo>
                  <a:pt x="2180" y="381"/>
                  <a:pt x="2180" y="381"/>
                  <a:pt x="2180" y="381"/>
                </a:cubicBezTo>
                <a:cubicBezTo>
                  <a:pt x="2448" y="649"/>
                  <a:pt x="2448" y="649"/>
                  <a:pt x="2448" y="649"/>
                </a:cubicBezTo>
                <a:lnTo>
                  <a:pt x="1145" y="1952"/>
                </a:lnTo>
                <a:close/>
                <a:moveTo>
                  <a:pt x="2537" y="560"/>
                </a:moveTo>
                <a:cubicBezTo>
                  <a:pt x="2269" y="291"/>
                  <a:pt x="2269" y="291"/>
                  <a:pt x="2269" y="291"/>
                </a:cubicBezTo>
                <a:cubicBezTo>
                  <a:pt x="2421" y="139"/>
                  <a:pt x="2421" y="139"/>
                  <a:pt x="2421" y="139"/>
                </a:cubicBezTo>
                <a:cubicBezTo>
                  <a:pt x="2690" y="407"/>
                  <a:pt x="2690" y="407"/>
                  <a:pt x="2690" y="407"/>
                </a:cubicBezTo>
                <a:lnTo>
                  <a:pt x="2537" y="560"/>
                </a:lnTo>
                <a:close/>
                <a:moveTo>
                  <a:pt x="2537" y="560"/>
                </a:moveTo>
                <a:cubicBezTo>
                  <a:pt x="2537" y="560"/>
                  <a:pt x="2537" y="560"/>
                  <a:pt x="2537" y="56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/>
          <a:lstStyle/>
          <a:p>
            <a:pPr algn="ctr"/>
            <a:endParaRPr lang="zh-CN" altLang="en-US" sz="20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065" y="1901521"/>
            <a:ext cx="8450295" cy="17560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6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ldLvl="0" animBg="1"/>
      <p:bldP spid="54" grpId="0" bldLvl="0" animBg="1"/>
      <p:bldP spid="54" grpId="1" animBg="1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7162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6374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认识</a:t>
            </a:r>
            <a:r>
              <a:rPr lang="en-US" altLang="zh-CN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Python</a:t>
            </a:r>
            <a:endParaRPr lang="en-US" altLang="zh-CN" dirty="0" smtClean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3" name="图片 3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91" b="92909" l="7664" r="95888">
                        <a14:foregroundMark x1="26542" y1="32727" x2="51215" y2="30545"/>
                        <a14:foregroundMark x1="48037" y1="14909" x2="51402" y2="43455"/>
                        <a14:foregroundMark x1="44112" y1="11636" x2="47477" y2="26727"/>
                        <a14:foregroundMark x1="45047" y1="41818" x2="45607" y2="52364"/>
                        <a14:foregroundMark x1="27290" y1="17818" x2="24673" y2="30545"/>
                        <a14:foregroundMark x1="24299" y1="38364" x2="29533" y2="48727"/>
                        <a14:foregroundMark x1="75514" y1="53273" x2="73084" y2="60364"/>
                        <a14:foregroundMark x1="68785" y1="52727" x2="68411" y2="61091"/>
                        <a14:foregroundMark x1="63925" y1="56000" x2="64486" y2="60182"/>
                        <a14:foregroundMark x1="61682" y1="55455" x2="61682" y2="56545"/>
                        <a14:foregroundMark x1="77757" y1="56909" x2="76262" y2="62364"/>
                        <a14:foregroundMark x1="79252" y1="55273" x2="79065" y2="60182"/>
                        <a14:foregroundMark x1="62617" y1="52909" x2="62430" y2="56727"/>
                        <a14:foregroundMark x1="75514" y1="60545" x2="72523" y2="65818"/>
                        <a14:foregroundMark x1="24299" y1="34727" x2="25981" y2="52364"/>
                        <a14:foregroundMark x1="65794" y1="68364" x2="65794" y2="68364"/>
                        <a14:foregroundMark x1="65794" y1="68364" x2="66916" y2="74909"/>
                        <a14:foregroundMark x1="76822" y1="63091" x2="73832" y2="66182"/>
                        <a14:foregroundMark x1="40374" y1="52364" x2="44299" y2="76909"/>
                        <a14:foregroundMark x1="51963" y1="53818" x2="49907" y2="47455"/>
                        <a14:foregroundMark x1="50093" y1="55273" x2="43551" y2="76000"/>
                        <a14:foregroundMark x1="31963" y1="51818" x2="42430" y2="7927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434992" y="3722215"/>
            <a:ext cx="2860079" cy="2940268"/>
          </a:xfrm>
          <a:prstGeom prst="rect">
            <a:avLst/>
          </a:prstGeom>
        </p:spPr>
      </p:pic>
      <p:sp>
        <p:nvSpPr>
          <p:cNvPr id="5" name="文本框 4"/>
          <p:cNvSpPr txBox="1"/>
          <p:nvPr/>
        </p:nvSpPr>
        <p:spPr>
          <a:xfrm>
            <a:off x="1459785" y="4705985"/>
            <a:ext cx="5690870" cy="459105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none" rtlCol="0" anchor="t">
            <a:noAutofit/>
          </a:bodyPr>
          <a:lstStyle/>
          <a:p>
            <a:pPr lvl="0"/>
            <a:r>
              <a:rPr lang="zh-CN" altLang="en-US" sz="20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问题：</a:t>
            </a:r>
            <a:r>
              <a:rPr lang="en-US" altLang="zh-CN" sz="2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#</a:t>
            </a:r>
            <a:r>
              <a:rPr lang="zh-CN" altLang="en-US" sz="2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、</a:t>
            </a:r>
            <a:r>
              <a:rPr lang="zh-CN" altLang="en-US" sz="20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input( )、</a:t>
            </a:r>
            <a:r>
              <a:rPr lang="en-US" altLang="zh-CN" sz="20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print( )</a:t>
            </a:r>
            <a:r>
              <a:rPr lang="zh-CN" altLang="en-US" sz="20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、float( )</a:t>
            </a:r>
            <a:r>
              <a:rPr lang="en-US" altLang="zh-CN" sz="2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 </a:t>
            </a:r>
            <a:r>
              <a:rPr lang="zh-CN" altLang="en-US" sz="2000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的作用？</a:t>
            </a:r>
            <a:endParaRPr lang="zh-CN" altLang="en-US" sz="2000" dirty="0" smtClean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  <a:p>
            <a:pPr lvl="0" algn="l">
              <a:buClrTx/>
              <a:buSzTx/>
              <a:buFontTx/>
            </a:pPr>
            <a:endParaRPr lang="zh-CN" altLang="en-US" sz="2000" dirty="0" smtClean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242903" y="1843088"/>
            <a:ext cx="9475267" cy="196907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5" name="矩形 14"/>
          <p:cNvSpPr/>
          <p:nvPr/>
        </p:nvSpPr>
        <p:spPr>
          <a:xfrm>
            <a:off x="1434384" y="5299803"/>
            <a:ext cx="7836616" cy="3693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 anchor="t">
            <a:spAutoFit/>
          </a:bodyPr>
          <a:lstStyle/>
          <a:p>
            <a:r>
              <a:rPr lang="en-US" altLang="zh-CN" b="1" dirty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input(“</a:t>
            </a:r>
            <a:r>
              <a:rPr lang="zh-CN" altLang="zh-CN" b="1" dirty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请输入半径：</a:t>
            </a:r>
            <a:r>
              <a:rPr lang="en-US" altLang="zh-CN" b="1" dirty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”) </a:t>
            </a:r>
            <a:r>
              <a:rPr lang="en-US" altLang="zh-CN" b="1" dirty="0" smtClean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#</a:t>
            </a:r>
            <a:r>
              <a:rPr lang="zh-CN" altLang="en-US" b="1" dirty="0" smtClean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输入语句，</a:t>
            </a:r>
            <a:r>
              <a:rPr lang="zh-CN" altLang="zh-CN" b="1" dirty="0" smtClean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从</a:t>
            </a:r>
            <a:r>
              <a:rPr lang="zh-CN" altLang="zh-CN" b="1" dirty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键盘输入数据，引号里是提示信息</a:t>
            </a:r>
            <a:endParaRPr lang="zh-CN" altLang="en-US" b="1" dirty="0">
              <a:solidFill>
                <a:srgbClr val="00B0F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</a:endParaRPr>
          </a:p>
        </p:txBody>
      </p:sp>
      <p:sp>
        <p:nvSpPr>
          <p:cNvPr id="17" name="矩形 16"/>
          <p:cNvSpPr/>
          <p:nvPr/>
        </p:nvSpPr>
        <p:spPr>
          <a:xfrm>
            <a:off x="1434384" y="5684950"/>
            <a:ext cx="4775199" cy="368300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 anchor="t">
            <a:spAutoFit/>
          </a:bodyPr>
          <a:lstStyle/>
          <a:p>
            <a:r>
              <a:rPr lang="en-US" altLang="zh-CN" b="1" dirty="0" smtClean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print</a:t>
            </a:r>
            <a:r>
              <a:rPr lang="en-US" altLang="zh-CN" b="1" dirty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( </a:t>
            </a:r>
            <a:r>
              <a:rPr lang="en-US" altLang="zh-CN" b="1" dirty="0" smtClean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)  #</a:t>
            </a:r>
            <a:r>
              <a:rPr lang="zh-CN" altLang="zh-CN" b="1" dirty="0" smtClean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在</a:t>
            </a:r>
            <a:r>
              <a:rPr lang="zh-CN" altLang="zh-CN" b="1" dirty="0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屏幕上输出数据</a:t>
            </a:r>
            <a:endParaRPr lang="zh-CN" altLang="zh-CN" b="1" dirty="0">
              <a:solidFill>
                <a:srgbClr val="00B0F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</a:endParaRPr>
          </a:p>
        </p:txBody>
      </p:sp>
      <p:sp>
        <p:nvSpPr>
          <p:cNvPr id="18" name="椭圆 17"/>
          <p:cNvSpPr/>
          <p:nvPr/>
        </p:nvSpPr>
        <p:spPr>
          <a:xfrm flipV="1">
            <a:off x="3711575" y="3312795"/>
            <a:ext cx="419735" cy="375285"/>
          </a:xfrm>
          <a:prstGeom prst="ellipse">
            <a:avLst/>
          </a:prstGeom>
          <a:noFill/>
          <a:ln w="381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19" name="肘形连接符 18"/>
          <p:cNvCxnSpPr>
            <a:stCxn id="18" idx="0"/>
            <a:endCxn id="20" idx="1"/>
          </p:cNvCxnSpPr>
          <p:nvPr/>
        </p:nvCxnSpPr>
        <p:spPr>
          <a:xfrm rot="5400000" flipV="1">
            <a:off x="4181793" y="3428048"/>
            <a:ext cx="504825" cy="1024890"/>
          </a:xfrm>
          <a:prstGeom prst="bentConnector2">
            <a:avLst/>
          </a:prstGeom>
          <a:ln w="38100">
            <a:solidFill>
              <a:srgbClr val="00206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0" name="文本框 7"/>
          <p:cNvSpPr txBox="1"/>
          <p:nvPr/>
        </p:nvSpPr>
        <p:spPr>
          <a:xfrm>
            <a:off x="4946650" y="3870325"/>
            <a:ext cx="2805430" cy="645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#</a:t>
            </a: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开头的是</a:t>
            </a:r>
            <a:r>
              <a:rPr 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注释语句，不参与程序运行</a:t>
            </a:r>
            <a:endParaRPr lang="zh-CN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21" name="文本框 2"/>
          <p:cNvSpPr txBox="1"/>
          <p:nvPr/>
        </p:nvSpPr>
        <p:spPr>
          <a:xfrm>
            <a:off x="1434384" y="6069066"/>
            <a:ext cx="7709615" cy="369332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/>
          </a:lnRef>
          <a:fillRef idx="1">
            <a:schemeClr val="lt1"/>
          </a:fillRef>
          <a:effectRef idx="0">
            <a:schemeClr val="accent1"/>
          </a:effectRef>
          <a:fontRef idx="minor">
            <a:schemeClr val="dk1"/>
          </a:fontRef>
        </p:style>
        <p:txBody>
          <a:bodyPr wrap="square" rtlCol="0" anchor="t">
            <a:spAutoFit/>
          </a:bodyPr>
          <a:lstStyle>
            <a:defPPr>
              <a:defRPr lang="zh-CN"/>
            </a:defPPr>
            <a:lvl1pPr>
              <a:defRPr b="1">
                <a:solidFill>
                  <a:srgbClr val="00B0F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defRPr>
            </a:lvl1pPr>
            <a:lvl2pPr>
              <a:defRPr>
                <a:solidFill>
                  <a:schemeClr val="dk1"/>
                </a:solidFill>
              </a:defRPr>
            </a:lvl2pPr>
            <a:lvl3pPr>
              <a:defRPr>
                <a:solidFill>
                  <a:schemeClr val="dk1"/>
                </a:solidFill>
              </a:defRPr>
            </a:lvl3pPr>
            <a:lvl4pPr>
              <a:defRPr>
                <a:solidFill>
                  <a:schemeClr val="dk1"/>
                </a:solidFill>
              </a:defRPr>
            </a:lvl4pPr>
            <a:lvl5pPr>
              <a:defRPr>
                <a:solidFill>
                  <a:schemeClr val="dk1"/>
                </a:solidFill>
              </a:defRPr>
            </a:lvl5pPr>
            <a:lvl6pPr>
              <a:defRPr>
                <a:solidFill>
                  <a:schemeClr val="dk1"/>
                </a:solidFill>
              </a:defRPr>
            </a:lvl6pPr>
            <a:lvl7pPr>
              <a:defRPr>
                <a:solidFill>
                  <a:schemeClr val="dk1"/>
                </a:solidFill>
              </a:defRPr>
            </a:lvl7pPr>
            <a:lvl8pPr>
              <a:defRPr>
                <a:solidFill>
                  <a:schemeClr val="dk1"/>
                </a:solidFill>
              </a:defRPr>
            </a:lvl8pPr>
            <a:lvl9pPr>
              <a:defRPr>
                <a:solidFill>
                  <a:schemeClr val="dk1"/>
                </a:solidFill>
              </a:defRPr>
            </a:lvl9pPr>
          </a:lstStyle>
          <a:p>
            <a:r>
              <a:rPr lang="en-US" dirty="0">
                <a:sym typeface="+mn-ea"/>
              </a:rPr>
              <a:t>float( </a:t>
            </a:r>
            <a:r>
              <a:rPr lang="en-US" dirty="0" smtClean="0">
                <a:sym typeface="+mn-ea"/>
              </a:rPr>
              <a:t>) #</a:t>
            </a:r>
            <a:r>
              <a:rPr lang="zh-CN" altLang="en-US" dirty="0" smtClean="0">
                <a:sym typeface="+mn-ea"/>
              </a:rPr>
              <a:t>根据</a:t>
            </a:r>
            <a:r>
              <a:rPr lang="zh-CN" altLang="en-US" dirty="0">
                <a:sym typeface="+mn-ea"/>
              </a:rPr>
              <a:t>一个字符串或整数创建一个新的浮点数据（小数）</a:t>
            </a:r>
            <a:endParaRPr lang="zh-CN" altLang="en-US" dirty="0">
              <a:sym typeface="+mn-ea"/>
            </a:endParaRPr>
          </a:p>
        </p:txBody>
      </p:sp>
    </p:spTree>
    <p:custDataLst>
      <p:tags r:id="rId5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16" presetClass="entr" presetSubtype="21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5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16" presetClass="entr" presetSubtype="21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8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8" dur="5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6" presetClass="entr" presetSubtype="2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3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bldLvl="0" animBg="1"/>
      <p:bldP spid="15" grpId="0"/>
      <p:bldP spid="17" grpId="0"/>
      <p:bldP spid="18" grpId="1" animBg="1"/>
      <p:bldP spid="18" grpId="2" animBg="1"/>
      <p:bldP spid="20" grpId="1" animBg="1"/>
      <p:bldP spid="20" grpId="2" animBg="1"/>
      <p:bldP spid="21" grpId="1" animBg="1"/>
      <p:bldP spid="21" grpId="2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7162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6374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程序填空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3" name="图片 32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1091" b="92909" l="7664" r="95888">
                        <a14:foregroundMark x1="26542" y1="32727" x2="51215" y2="30545"/>
                        <a14:foregroundMark x1="48037" y1="14909" x2="51402" y2="43455"/>
                        <a14:foregroundMark x1="44112" y1="11636" x2="47477" y2="26727"/>
                        <a14:foregroundMark x1="45047" y1="41818" x2="45607" y2="52364"/>
                        <a14:foregroundMark x1="27290" y1="17818" x2="24673" y2="30545"/>
                        <a14:foregroundMark x1="24299" y1="38364" x2="29533" y2="48727"/>
                        <a14:foregroundMark x1="75514" y1="53273" x2="73084" y2="60364"/>
                        <a14:foregroundMark x1="68785" y1="52727" x2="68411" y2="61091"/>
                        <a14:foregroundMark x1="63925" y1="56000" x2="64486" y2="60182"/>
                        <a14:foregroundMark x1="61682" y1="55455" x2="61682" y2="56545"/>
                        <a14:foregroundMark x1="77757" y1="56909" x2="76262" y2="62364"/>
                        <a14:foregroundMark x1="79252" y1="55273" x2="79065" y2="60182"/>
                        <a14:foregroundMark x1="62617" y1="52909" x2="62430" y2="56727"/>
                        <a14:foregroundMark x1="75514" y1="60545" x2="72523" y2="65818"/>
                        <a14:foregroundMark x1="24299" y1="34727" x2="25981" y2="52364"/>
                        <a14:foregroundMark x1="65794" y1="68364" x2="65794" y2="68364"/>
                        <a14:foregroundMark x1="65794" y1="68364" x2="66916" y2="74909"/>
                        <a14:foregroundMark x1="76822" y1="63091" x2="73832" y2="66182"/>
                        <a14:foregroundMark x1="40374" y1="52364" x2="44299" y2="76909"/>
                        <a14:foregroundMark x1="51963" y1="53818" x2="49907" y2="47455"/>
                        <a14:foregroundMark x1="50093" y1="55273" x2="43551" y2="76000"/>
                        <a14:foregroundMark x1="31963" y1="51818" x2="42430" y2="79273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536592" y="3812167"/>
            <a:ext cx="2860079" cy="2940268"/>
          </a:xfrm>
          <a:prstGeom prst="rect">
            <a:avLst/>
          </a:prstGeom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28554" y="1347899"/>
            <a:ext cx="1709846" cy="519286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4" name="矩形 3"/>
          <p:cNvSpPr/>
          <p:nvPr/>
        </p:nvSpPr>
        <p:spPr>
          <a:xfrm>
            <a:off x="4546600" y="2487293"/>
            <a:ext cx="4756150" cy="311785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noAutofit/>
          </a:bodyPr>
          <a:lstStyle/>
          <a:p>
            <a:r>
              <a:rPr b="1" dirty="0" err="1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mj</a:t>
            </a:r>
            <a:r>
              <a:rPr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 </a:t>
            </a:r>
            <a:r>
              <a:rPr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=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float(</a:t>
            </a:r>
            <a:r>
              <a:rPr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 </a:t>
            </a:r>
            <a:r>
              <a:rPr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input("</a:t>
            </a:r>
            <a:r>
              <a:rPr b="1" dirty="0" err="1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请输入床的展开面积</a:t>
            </a:r>
            <a:r>
              <a:rPr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:"</a:t>
            </a:r>
            <a:r>
              <a:rPr lang="en-US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) </a:t>
            </a:r>
            <a:r>
              <a:rPr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)</a:t>
            </a:r>
            <a:endParaRPr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</a:endParaRPr>
          </a:p>
        </p:txBody>
      </p:sp>
      <p:pic>
        <p:nvPicPr>
          <p:cNvPr id="3074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73368"/>
          <a:stretch>
            <a:fillRect/>
          </a:stretch>
        </p:blipFill>
        <p:spPr bwMode="auto">
          <a:xfrm>
            <a:off x="2438400" y="2385694"/>
            <a:ext cx="2108200" cy="514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21887" b="51481"/>
          <a:stretch>
            <a:fillRect/>
          </a:stretch>
        </p:blipFill>
        <p:spPr bwMode="auto">
          <a:xfrm>
            <a:off x="2438400" y="3276860"/>
            <a:ext cx="2108200" cy="514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0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-1205" t="43892" r="1205" b="29476"/>
          <a:stretch>
            <a:fillRect/>
          </a:stretch>
        </p:blipFill>
        <p:spPr bwMode="auto">
          <a:xfrm>
            <a:off x="2413000" y="4125594"/>
            <a:ext cx="2108200" cy="514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1" name="Picture 2"/>
          <p:cNvPicPr>
            <a:picLocks noChangeAspect="1" noChangeArrowheads="1"/>
          </p:cNvPicPr>
          <p:nvPr/>
        </p:nvPicPr>
        <p:blipFill rotWithShape="1"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9870" b="3498"/>
          <a:stretch>
            <a:fillRect/>
          </a:stretch>
        </p:blipFill>
        <p:spPr bwMode="auto">
          <a:xfrm>
            <a:off x="2438400" y="5024808"/>
            <a:ext cx="2108200" cy="51498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12" name="矩形 11"/>
          <p:cNvSpPr/>
          <p:nvPr/>
        </p:nvSpPr>
        <p:spPr>
          <a:xfrm>
            <a:off x="4546600" y="3349686"/>
            <a:ext cx="4740557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r>
              <a:rPr lang="en-US" altLang="zh-CN" b="1" dirty="0" err="1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tj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=float(input</a:t>
            </a:r>
            <a:r>
              <a:rPr lang="en-US" altLang="zh-CN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("</a:t>
            </a:r>
            <a:r>
              <a:rPr lang="zh-CN" altLang="en-US" b="1" dirty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请输入室内体积：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"))</a:t>
            </a:r>
            <a:endParaRPr lang="zh-CN" altLang="en-US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</a:endParaRPr>
          </a:p>
        </p:txBody>
      </p:sp>
      <p:sp>
        <p:nvSpPr>
          <p:cNvPr id="13" name="矩形 12"/>
          <p:cNvSpPr/>
          <p:nvPr/>
        </p:nvSpPr>
        <p:spPr>
          <a:xfrm>
            <a:off x="4549895" y="4195047"/>
            <a:ext cx="1990606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r>
              <a:rPr lang="en-US" altLang="zh-CN" b="1" dirty="0" err="1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sfl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=</a:t>
            </a:r>
            <a:r>
              <a:rPr lang="en-US" altLang="zh-CN" b="1" dirty="0" err="1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mj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/</a:t>
            </a:r>
            <a:r>
              <a:rPr lang="en-US" altLang="zh-CN" b="1" dirty="0" err="1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tj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*0.22</a:t>
            </a:r>
            <a:endParaRPr lang="zh-CN" altLang="en-US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</a:endParaRPr>
          </a:p>
        </p:txBody>
      </p:sp>
      <p:sp>
        <p:nvSpPr>
          <p:cNvPr id="14" name="矩形 13"/>
          <p:cNvSpPr/>
          <p:nvPr/>
        </p:nvSpPr>
        <p:spPr>
          <a:xfrm>
            <a:off x="4562194" y="5077170"/>
            <a:ext cx="1990606" cy="369332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print( </a:t>
            </a:r>
            <a:r>
              <a:rPr lang="en-US" altLang="zh-CN" b="1" dirty="0" err="1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sfl</a:t>
            </a:r>
            <a:r>
              <a:rPr lang="en-US" altLang="zh-CN" b="1" dirty="0" smtClean="0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rPr>
              <a:t> )</a:t>
            </a:r>
            <a:endParaRPr lang="zh-CN" altLang="en-US" b="1" dirty="0">
              <a:solidFill>
                <a:srgbClr val="7030A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</a:endParaRPr>
          </a:p>
        </p:txBody>
      </p:sp>
    </p:spTree>
    <p:custDataLst>
      <p:tags r:id="rId6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05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7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307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7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12" grpId="0" animBg="1"/>
      <p:bldP spid="13" grpId="0" animBg="1"/>
      <p:bldP spid="14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2000" b="93000" l="3793" r="92322">
                        <a14:foregroundMark x1="14801" y1="51400" x2="17206" y2="546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8860" y="1724699"/>
            <a:ext cx="5354280" cy="2476540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5501927" y="2362804"/>
            <a:ext cx="132279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7200" b="1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en-US" altLang="zh-CN" dirty="0"/>
              <a:t>04</a:t>
            </a:r>
            <a:endParaRPr lang="zh-CN" altLang="en-US" dirty="0"/>
          </a:p>
        </p:txBody>
      </p:sp>
      <p:sp>
        <p:nvSpPr>
          <p:cNvPr id="4" name="文本框 3"/>
          <p:cNvSpPr txBox="1"/>
          <p:nvPr/>
        </p:nvSpPr>
        <p:spPr>
          <a:xfrm>
            <a:off x="4208567" y="4144972"/>
            <a:ext cx="3774867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36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调试运行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7162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6374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zh-CN" altLang="en-US" dirty="0" smtClean="0"/>
              <a:t>调试程序</a:t>
            </a:r>
            <a:endParaRPr lang="zh-CN" altLang="en-US" dirty="0"/>
          </a:p>
        </p:txBody>
      </p:sp>
      <p:sp>
        <p:nvSpPr>
          <p:cNvPr id="3" name="文本框 2"/>
          <p:cNvSpPr txBox="1"/>
          <p:nvPr/>
        </p:nvSpPr>
        <p:spPr>
          <a:xfrm>
            <a:off x="8238490" y="2704465"/>
            <a:ext cx="3640455" cy="645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float( ):</a:t>
            </a: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根据一个字符串或整数创建一个新的浮点数据（小数）</a:t>
            </a:r>
            <a:endParaRPr lang="zh-CN" altLang="en-US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8238490" y="3493135"/>
            <a:ext cx="3640455" cy="645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int( ):</a:t>
            </a: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根据一个字符串或整数</a:t>
            </a:r>
            <a:r>
              <a:rPr lang="en-US" alt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i</a:t>
            </a: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浮点数创建一个新的整数</a:t>
            </a:r>
            <a:endParaRPr lang="zh-CN" altLang="en-US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8238490" y="4281805"/>
            <a:ext cx="3640455" cy="645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str( ):</a:t>
            </a: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根据一个数创建一个新的字符串</a:t>
            </a:r>
            <a:endParaRPr lang="en-US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8238490" y="1915795"/>
            <a:ext cx="3640455" cy="64516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Python</a:t>
            </a: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常见数据类型：整数、</a:t>
            </a:r>
            <a:r>
              <a:rPr lang="zh-CN" altLang="en-US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浮点数（小数）和</a:t>
            </a: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字符串。</a:t>
            </a:r>
            <a:endParaRPr lang="zh-CN" altLang="en-US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pic>
        <p:nvPicPr>
          <p:cNvPr id="512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0252" y="2346325"/>
            <a:ext cx="7361237" cy="158115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3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" grpId="0" bldLvl="0" animBg="1"/>
      <p:bldP spid="3" grpId="1" animBg="1"/>
      <p:bldP spid="4" grpId="0" bldLvl="0" animBg="1"/>
      <p:bldP spid="4" grpId="1" animBg="1"/>
      <p:bldP spid="5" grpId="0" bldLvl="0" animBg="1"/>
      <p:bldP spid="5" grpId="1" animBg="1"/>
      <p:bldP spid="9" grpId="0" bldLvl="0" animBg="1"/>
      <p:bldP spid="9" grpId="1" animBg="1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2000" b="93000" l="3793" r="92322">
                        <a14:foregroundMark x1="14801" y1="51400" x2="17206" y2="546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8860" y="1724699"/>
            <a:ext cx="5354280" cy="2476540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5501927" y="2362804"/>
            <a:ext cx="1322798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>
            <a:defPPr>
              <a:defRPr lang="zh-CN"/>
            </a:defPPr>
            <a:lvl1pPr>
              <a:defRPr sz="7200" b="1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defRPr>
            </a:lvl1pPr>
          </a:lstStyle>
          <a:p>
            <a:r>
              <a:rPr lang="en-US" altLang="zh-CN" dirty="0"/>
              <a:t>05</a:t>
            </a:r>
            <a:endParaRPr lang="zh-CN" altLang="en-US" dirty="0"/>
          </a:p>
        </p:txBody>
      </p:sp>
      <p:sp>
        <p:nvSpPr>
          <p:cNvPr id="4" name="文本框 3"/>
          <p:cNvSpPr txBox="1"/>
          <p:nvPr/>
        </p:nvSpPr>
        <p:spPr>
          <a:xfrm>
            <a:off x="4208567" y="4144972"/>
            <a:ext cx="3774867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36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课堂小结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7162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6374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课堂小结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7"/>
          <p:cNvSpPr txBox="1"/>
          <p:nvPr/>
        </p:nvSpPr>
        <p:spPr>
          <a:xfrm>
            <a:off x="4274230" y="1154380"/>
            <a:ext cx="3293107" cy="3987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lumMod val="40000"/>
                    <a:lumOff val="60000"/>
                  </a:schemeClr>
                </a:solidFill>
              </a14:hiddenFill>
            </a:ext>
          </a:extLst>
        </p:spPr>
        <p:txBody>
          <a:bodyPr wrap="square" rtlCol="0" anchor="t">
            <a:spAutoFit/>
          </a:bodyPr>
          <a:lstStyle/>
          <a:p>
            <a:pPr lvl="0"/>
            <a:r>
              <a:rPr lang="zh-CN" altLang="en-US" sz="2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这节课你学习了哪些知识？</a:t>
            </a:r>
            <a:endParaRPr lang="zh-CN" altLang="en-US" sz="2000" b="1" dirty="0" smtClean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pic>
        <p:nvPicPr>
          <p:cNvPr id="3" name="图片 2" descr="2.2词云"/>
          <p:cNvPicPr>
            <a:picLocks noChangeAspect="1"/>
          </p:cNvPicPr>
          <p:nvPr/>
        </p:nvPicPr>
        <p:blipFill>
          <a:blip r:embed="rId2"/>
          <a:srcRect l="16124" t="11285" r="13748" b="15148"/>
          <a:stretch>
            <a:fillRect/>
          </a:stretch>
        </p:blipFill>
        <p:spPr>
          <a:xfrm>
            <a:off x="3038475" y="1840230"/>
            <a:ext cx="6115050" cy="4811395"/>
          </a:xfrm>
          <a:prstGeom prst="rect">
            <a:avLst/>
          </a:prstGeom>
        </p:spPr>
      </p:pic>
    </p:spTree>
    <p:custDataLst>
      <p:tags r:id="rId3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7162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637453"/>
            <a:ext cx="1917924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 smtClean="0">
                <a:latin typeface="微软雅黑" panose="020B0503020204020204" pitchFamily="34" charset="-122"/>
                <a:ea typeface="微软雅黑" panose="020B0503020204020204" pitchFamily="34" charset="-122"/>
              </a:rPr>
              <a:t>连一连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1" name="文本框 30"/>
          <p:cNvSpPr txBox="1"/>
          <p:nvPr/>
        </p:nvSpPr>
        <p:spPr>
          <a:xfrm>
            <a:off x="3341415" y="1874520"/>
            <a:ext cx="1464310" cy="39624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dirty="0" smtClean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常量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3341415" y="3154680"/>
            <a:ext cx="1423670" cy="39624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赋值语句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5" name="文本框 4"/>
          <p:cNvSpPr txBox="1"/>
          <p:nvPr/>
        </p:nvSpPr>
        <p:spPr>
          <a:xfrm>
            <a:off x="3341415" y="4434840"/>
            <a:ext cx="1423670" cy="39624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输出语句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9" name="文本框 8"/>
          <p:cNvSpPr txBox="1"/>
          <p:nvPr/>
        </p:nvSpPr>
        <p:spPr>
          <a:xfrm>
            <a:off x="3341415" y="5074920"/>
            <a:ext cx="1423670" cy="39624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float( )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函数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3341415" y="2514600"/>
            <a:ext cx="1464310" cy="39624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变量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3" name="文本框 12"/>
          <p:cNvSpPr txBox="1"/>
          <p:nvPr/>
        </p:nvSpPr>
        <p:spPr>
          <a:xfrm>
            <a:off x="3341415" y="3794760"/>
            <a:ext cx="1423670" cy="396240"/>
          </a:xfrm>
          <a:prstGeom prst="rect">
            <a:avLst/>
          </a:prstGeom>
          <a:solidFill>
            <a:schemeClr val="accent5">
              <a:lumMod val="60000"/>
              <a:lumOff val="4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输入语句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6" name="文本框 15"/>
          <p:cNvSpPr txBox="1"/>
          <p:nvPr/>
        </p:nvSpPr>
        <p:spPr>
          <a:xfrm>
            <a:off x="6343695" y="1874520"/>
            <a:ext cx="1562470" cy="39624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创建浮点数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7" name="文本框 16"/>
          <p:cNvSpPr txBox="1"/>
          <p:nvPr/>
        </p:nvSpPr>
        <p:spPr>
          <a:xfrm>
            <a:off x="6374493" y="2514600"/>
            <a:ext cx="1519511" cy="39624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a=6*8</a:t>
            </a:r>
            <a:endParaRPr lang="en-US" altLang="zh-CN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8" name="文本框 17"/>
          <p:cNvSpPr txBox="1"/>
          <p:nvPr/>
        </p:nvSpPr>
        <p:spPr>
          <a:xfrm>
            <a:off x="6374492" y="3154680"/>
            <a:ext cx="1519511" cy="39624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input(  )</a:t>
            </a:r>
            <a:endParaRPr lang="en-US" altLang="zh-CN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9" name="文本框 18"/>
          <p:cNvSpPr txBox="1"/>
          <p:nvPr/>
        </p:nvSpPr>
        <p:spPr>
          <a:xfrm>
            <a:off x="6374492" y="3794760"/>
            <a:ext cx="1519511" cy="39624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altLang="en-US" dirty="0">
                <a:solidFill>
                  <a:schemeClr val="tx1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值保持不变</a:t>
            </a:r>
            <a:endParaRPr lang="zh-CN" alt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23" name="文本框 22"/>
          <p:cNvSpPr txBox="1"/>
          <p:nvPr/>
        </p:nvSpPr>
        <p:spPr>
          <a:xfrm>
            <a:off x="6374492" y="4434840"/>
            <a:ext cx="1519511" cy="39624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en-US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print( )</a:t>
            </a:r>
            <a:endParaRPr lang="en-US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25" name="文本框 24"/>
          <p:cNvSpPr txBox="1"/>
          <p:nvPr/>
        </p:nvSpPr>
        <p:spPr>
          <a:xfrm>
            <a:off x="6343696" y="5074920"/>
            <a:ext cx="1519511" cy="39624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noAutofit/>
          </a:bodyPr>
          <a:lstStyle/>
          <a:p>
            <a:pPr lvl="0" algn="l">
              <a:buClrTx/>
              <a:buSzTx/>
              <a:buFontTx/>
            </a:pPr>
            <a:r>
              <a:rPr 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值允许改变</a:t>
            </a:r>
            <a:endParaRPr lang="zh-CN" dirty="0">
              <a:solidFill>
                <a:schemeClr val="tx1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cxnSp>
        <p:nvCxnSpPr>
          <p:cNvPr id="6" name="直接箭头连接符 5"/>
          <p:cNvCxnSpPr>
            <a:stCxn id="31" idx="3"/>
            <a:endCxn id="19" idx="1"/>
          </p:cNvCxnSpPr>
          <p:nvPr/>
        </p:nvCxnSpPr>
        <p:spPr>
          <a:xfrm>
            <a:off x="4805725" y="2072640"/>
            <a:ext cx="1568767" cy="192024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8" name="直接箭头连接符 7"/>
          <p:cNvCxnSpPr>
            <a:stCxn id="12" idx="3"/>
            <a:endCxn id="25" idx="1"/>
          </p:cNvCxnSpPr>
          <p:nvPr/>
        </p:nvCxnSpPr>
        <p:spPr>
          <a:xfrm>
            <a:off x="4805725" y="2712720"/>
            <a:ext cx="1537971" cy="256032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11" name="直接箭头连接符 10"/>
          <p:cNvCxnSpPr>
            <a:stCxn id="4" idx="3"/>
            <a:endCxn id="17" idx="1"/>
          </p:cNvCxnSpPr>
          <p:nvPr/>
        </p:nvCxnSpPr>
        <p:spPr>
          <a:xfrm flipV="1">
            <a:off x="4765085" y="2712720"/>
            <a:ext cx="1609408" cy="64008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7" name="直接箭头连接符 26"/>
          <p:cNvCxnSpPr>
            <a:stCxn id="13" idx="3"/>
            <a:endCxn id="18" idx="1"/>
          </p:cNvCxnSpPr>
          <p:nvPr/>
        </p:nvCxnSpPr>
        <p:spPr>
          <a:xfrm flipV="1">
            <a:off x="4765085" y="3352800"/>
            <a:ext cx="1609407" cy="64008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29" name="直接箭头连接符 28"/>
          <p:cNvCxnSpPr>
            <a:endCxn id="23" idx="1"/>
          </p:cNvCxnSpPr>
          <p:nvPr/>
        </p:nvCxnSpPr>
        <p:spPr>
          <a:xfrm>
            <a:off x="4805725" y="4632960"/>
            <a:ext cx="1568767" cy="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  <p:cxnSp>
        <p:nvCxnSpPr>
          <p:cNvPr id="32" name="直接箭头连接符 31"/>
          <p:cNvCxnSpPr>
            <a:stCxn id="9" idx="3"/>
            <a:endCxn id="16" idx="1"/>
          </p:cNvCxnSpPr>
          <p:nvPr/>
        </p:nvCxnSpPr>
        <p:spPr>
          <a:xfrm flipV="1">
            <a:off x="4765085" y="2072640"/>
            <a:ext cx="1578610" cy="3200400"/>
          </a:xfrm>
          <a:prstGeom prst="straightConnector1">
            <a:avLst/>
          </a:prstGeom>
          <a:ln>
            <a:tailEnd type="arrow"/>
          </a:ln>
        </p:spPr>
        <p:style>
          <a:lnRef idx="3">
            <a:schemeClr val="accent1"/>
          </a:lnRef>
          <a:fillRef idx="0">
            <a:schemeClr val="accent1"/>
          </a:fillRef>
          <a:effectRef idx="2">
            <a:schemeClr val="accent1"/>
          </a:effectRef>
          <a:fontRef idx="minor">
            <a:schemeClr val="tx1"/>
          </a:fontRef>
        </p:style>
      </p:cxnSp>
    </p:spTree>
    <p:custDataLst>
      <p:tags r:id="rId2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500"/>
                                        <p:tgtEl>
                                          <p:spTgt spid="3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7162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6374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拓展练习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0" name="文本框 4"/>
          <p:cNvSpPr txBox="1"/>
          <p:nvPr/>
        </p:nvSpPr>
        <p:spPr>
          <a:xfrm>
            <a:off x="8537577" y="4108814"/>
            <a:ext cx="2610869" cy="175323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chemeClr val="accent1">
                    <a:lumMod val="40000"/>
                    <a:lumOff val="60000"/>
                  </a:schemeClr>
                </a:solidFill>
              </a14:hiddenFill>
            </a:ext>
          </a:extLst>
        </p:spPr>
        <p:txBody>
          <a:bodyPr wrap="square" rtlCol="0" anchor="t">
            <a:spAutoFit/>
          </a:bodyPr>
          <a:lstStyle/>
          <a:p>
            <a:pPr lvl="0">
              <a:buClrTx/>
              <a:buSzTx/>
              <a:buFontTx/>
            </a:pPr>
            <a:r>
              <a:rPr lang="en-US" alt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板子的单位释放量:</a:t>
            </a:r>
            <a:endParaRPr lang="en-US" altLang="zh-CN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  <a:p>
            <a:pPr lvl="0" algn="l">
              <a:buClrTx/>
              <a:buSzTx/>
              <a:buFontTx/>
            </a:pP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兔宝宝：</a:t>
            </a:r>
            <a:r>
              <a:rPr lang="en-US" alt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0.21</a:t>
            </a:r>
            <a:endParaRPr lang="en-US" altLang="zh-CN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  <a:p>
            <a:pPr lvl="0" algn="l">
              <a:buClrTx/>
              <a:buSzTx/>
              <a:buFontTx/>
            </a:pP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千年舟：</a:t>
            </a:r>
            <a:r>
              <a:rPr lang="en-US" alt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0.22</a:t>
            </a:r>
            <a:endParaRPr lang="en-US" altLang="zh-CN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  <a:p>
            <a:pPr lvl="0" algn="l">
              <a:buClrTx/>
              <a:buSzTx/>
              <a:buFontTx/>
            </a:pP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莫干三：</a:t>
            </a:r>
            <a:r>
              <a:rPr lang="en-US" alt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0.23</a:t>
            </a:r>
            <a:endParaRPr lang="en-US" altLang="zh-CN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  <a:p>
            <a:pPr lvl="0" algn="l">
              <a:buClrTx/>
              <a:buSzTx/>
              <a:buFontTx/>
            </a:pP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福汉：</a:t>
            </a:r>
            <a:r>
              <a:rPr lang="en-US" altLang="zh-CN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0.29</a:t>
            </a:r>
            <a:endParaRPr lang="en-US" altLang="zh-CN" b="1" dirty="0" smtClean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  <a:p>
            <a:pPr lvl="0" algn="l">
              <a:buClrTx/>
              <a:buSzTx/>
              <a:buFontTx/>
            </a:pPr>
            <a:r>
              <a:rPr lang="en-US" altLang="zh-CN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...</a:t>
            </a:r>
            <a:endParaRPr lang="en-US" altLang="zh-CN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1" name="文本框 7"/>
          <p:cNvSpPr txBox="1"/>
          <p:nvPr/>
        </p:nvSpPr>
        <p:spPr>
          <a:xfrm>
            <a:off x="988081" y="1541462"/>
            <a:ext cx="3763240" cy="40011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/>
            <a:r>
              <a:rPr lang="zh-CN" altLang="en-US" sz="20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我们的程序还可以做哪些改进？</a:t>
            </a:r>
            <a:endParaRPr lang="zh-CN" altLang="en-US" sz="2000" b="1" dirty="0" smtClean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7" name="文本框 8"/>
          <p:cNvSpPr txBox="1"/>
          <p:nvPr/>
        </p:nvSpPr>
        <p:spPr>
          <a:xfrm>
            <a:off x="988081" y="2510259"/>
            <a:ext cx="6581119" cy="830997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>
            <a:defPPr>
              <a:defRPr lang="zh-CN"/>
            </a:defPPr>
            <a:lvl1pPr lvl="0">
              <a:buClrTx/>
              <a:buSzTx/>
              <a:buFontTx/>
              <a:defRPr sz="2400" b="1">
                <a:solidFill>
                  <a:srgbClr val="7030A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</a:defRPr>
            </a:lvl1pPr>
          </a:lstStyle>
          <a:p>
            <a:r>
              <a:rPr lang="zh-CN" altLang="en-US" smtClean="0"/>
              <a:t>任务三：</a:t>
            </a:r>
            <a:r>
              <a:rPr lang="zh-CN" altLang="zh-CN" smtClean="0"/>
              <a:t>完善</a:t>
            </a:r>
            <a:r>
              <a:rPr lang="zh-CN" altLang="zh-CN" dirty="0"/>
              <a:t>任务二中</a:t>
            </a:r>
            <a:r>
              <a:rPr lang="en-US" altLang="zh-CN" dirty="0"/>
              <a:t>”</a:t>
            </a:r>
            <a:r>
              <a:rPr lang="zh-CN" altLang="zh-CN" dirty="0"/>
              <a:t>甲醛释放量</a:t>
            </a:r>
            <a:r>
              <a:rPr lang="en-US" altLang="zh-CN" dirty="0"/>
              <a:t>-s.py”</a:t>
            </a:r>
            <a:r>
              <a:rPr lang="zh-CN" altLang="zh-CN" dirty="0"/>
              <a:t>中的程序，用</a:t>
            </a:r>
            <a:r>
              <a:rPr lang="en-US" altLang="zh-CN" dirty="0"/>
              <a:t>Python</a:t>
            </a:r>
            <a:r>
              <a:rPr lang="zh-CN" altLang="zh-CN" dirty="0"/>
              <a:t>编写甲醛检测系统</a:t>
            </a:r>
            <a:r>
              <a:rPr lang="zh-CN" altLang="zh-CN" dirty="0" smtClean="0"/>
              <a:t>。</a:t>
            </a:r>
            <a:endParaRPr lang="zh-CN" altLang="en-US" dirty="0" smtClean="0">
              <a:sym typeface="+mn-ea"/>
            </a:endParaRPr>
          </a:p>
        </p:txBody>
      </p:sp>
      <p:sp>
        <p:nvSpPr>
          <p:cNvPr id="8" name="PA-装饰 Freeform 19"/>
          <p:cNvSpPr>
            <a:spLocks noEditPoints="1"/>
          </p:cNvSpPr>
          <p:nvPr>
            <p:custDataLst>
              <p:tags r:id="rId2"/>
            </p:custDataLst>
          </p:nvPr>
        </p:nvSpPr>
        <p:spPr bwMode="auto">
          <a:xfrm>
            <a:off x="451686" y="2466033"/>
            <a:ext cx="435214" cy="459302"/>
          </a:xfrm>
          <a:custGeom>
            <a:avLst/>
            <a:gdLst>
              <a:gd name="T0" fmla="*/ 2401 w 2828"/>
              <a:gd name="T1" fmla="*/ 2677 h 2804"/>
              <a:gd name="T2" fmla="*/ 126 w 2828"/>
              <a:gd name="T3" fmla="*/ 2677 h 2804"/>
              <a:gd name="T4" fmla="*/ 126 w 2828"/>
              <a:gd name="T5" fmla="*/ 403 h 2804"/>
              <a:gd name="T6" fmla="*/ 1580 w 2828"/>
              <a:gd name="T7" fmla="*/ 403 h 2804"/>
              <a:gd name="T8" fmla="*/ 1580 w 2828"/>
              <a:gd name="T9" fmla="*/ 276 h 2804"/>
              <a:gd name="T10" fmla="*/ 0 w 2828"/>
              <a:gd name="T11" fmla="*/ 276 h 2804"/>
              <a:gd name="T12" fmla="*/ 0 w 2828"/>
              <a:gd name="T13" fmla="*/ 2804 h 2804"/>
              <a:gd name="T14" fmla="*/ 2527 w 2828"/>
              <a:gd name="T15" fmla="*/ 2804 h 2804"/>
              <a:gd name="T16" fmla="*/ 2527 w 2828"/>
              <a:gd name="T17" fmla="*/ 1224 h 2804"/>
              <a:gd name="T18" fmla="*/ 2401 w 2828"/>
              <a:gd name="T19" fmla="*/ 1224 h 2804"/>
              <a:gd name="T20" fmla="*/ 2401 w 2828"/>
              <a:gd name="T21" fmla="*/ 2677 h 2804"/>
              <a:gd name="T22" fmla="*/ 2779 w 2828"/>
              <a:gd name="T23" fmla="*/ 318 h 2804"/>
              <a:gd name="T24" fmla="*/ 2511 w 2828"/>
              <a:gd name="T25" fmla="*/ 50 h 2804"/>
              <a:gd name="T26" fmla="*/ 2332 w 2828"/>
              <a:gd name="T27" fmla="*/ 50 h 2804"/>
              <a:gd name="T28" fmla="*/ 698 w 2828"/>
              <a:gd name="T29" fmla="*/ 1684 h 2804"/>
              <a:gd name="T30" fmla="*/ 640 w 2828"/>
              <a:gd name="T31" fmla="*/ 1768 h 2804"/>
              <a:gd name="T32" fmla="*/ 364 w 2828"/>
              <a:gd name="T33" fmla="*/ 2415 h 2804"/>
              <a:gd name="T34" fmla="*/ 390 w 2828"/>
              <a:gd name="T35" fmla="*/ 2440 h 2804"/>
              <a:gd name="T36" fmla="*/ 1064 w 2828"/>
              <a:gd name="T37" fmla="*/ 2186 h 2804"/>
              <a:gd name="T38" fmla="*/ 1145 w 2828"/>
              <a:gd name="T39" fmla="*/ 2130 h 2804"/>
              <a:gd name="T40" fmla="*/ 2779 w 2828"/>
              <a:gd name="T41" fmla="*/ 496 h 2804"/>
              <a:gd name="T42" fmla="*/ 2779 w 2828"/>
              <a:gd name="T43" fmla="*/ 318 h 2804"/>
              <a:gd name="T44" fmla="*/ 575 w 2828"/>
              <a:gd name="T45" fmla="*/ 2231 h 2804"/>
              <a:gd name="T46" fmla="*/ 788 w 2828"/>
              <a:gd name="T47" fmla="*/ 1773 h 2804"/>
              <a:gd name="T48" fmla="*/ 1056 w 2828"/>
              <a:gd name="T49" fmla="*/ 2041 h 2804"/>
              <a:gd name="T50" fmla="*/ 575 w 2828"/>
              <a:gd name="T51" fmla="*/ 2231 h 2804"/>
              <a:gd name="T52" fmla="*/ 1145 w 2828"/>
              <a:gd name="T53" fmla="*/ 1952 h 2804"/>
              <a:gd name="T54" fmla="*/ 877 w 2828"/>
              <a:gd name="T55" fmla="*/ 1684 h 2804"/>
              <a:gd name="T56" fmla="*/ 2180 w 2828"/>
              <a:gd name="T57" fmla="*/ 381 h 2804"/>
              <a:gd name="T58" fmla="*/ 2448 w 2828"/>
              <a:gd name="T59" fmla="*/ 649 h 2804"/>
              <a:gd name="T60" fmla="*/ 1145 w 2828"/>
              <a:gd name="T61" fmla="*/ 1952 h 2804"/>
              <a:gd name="T62" fmla="*/ 2537 w 2828"/>
              <a:gd name="T63" fmla="*/ 560 h 2804"/>
              <a:gd name="T64" fmla="*/ 2269 w 2828"/>
              <a:gd name="T65" fmla="*/ 291 h 2804"/>
              <a:gd name="T66" fmla="*/ 2421 w 2828"/>
              <a:gd name="T67" fmla="*/ 139 h 2804"/>
              <a:gd name="T68" fmla="*/ 2690 w 2828"/>
              <a:gd name="T69" fmla="*/ 407 h 2804"/>
              <a:gd name="T70" fmla="*/ 2537 w 2828"/>
              <a:gd name="T71" fmla="*/ 560 h 2804"/>
              <a:gd name="T72" fmla="*/ 2537 w 2828"/>
              <a:gd name="T73" fmla="*/ 560 h 2804"/>
              <a:gd name="T74" fmla="*/ 2537 w 2828"/>
              <a:gd name="T75" fmla="*/ 560 h 280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</a:cxnLst>
            <a:rect l="0" t="0" r="r" b="b"/>
            <a:pathLst>
              <a:path w="2828" h="2804">
                <a:moveTo>
                  <a:pt x="2401" y="2677"/>
                </a:moveTo>
                <a:cubicBezTo>
                  <a:pt x="126" y="2677"/>
                  <a:pt x="126" y="2677"/>
                  <a:pt x="126" y="2677"/>
                </a:cubicBezTo>
                <a:cubicBezTo>
                  <a:pt x="126" y="403"/>
                  <a:pt x="126" y="403"/>
                  <a:pt x="126" y="403"/>
                </a:cubicBezTo>
                <a:cubicBezTo>
                  <a:pt x="1580" y="403"/>
                  <a:pt x="1580" y="403"/>
                  <a:pt x="1580" y="403"/>
                </a:cubicBezTo>
                <a:cubicBezTo>
                  <a:pt x="1580" y="276"/>
                  <a:pt x="1580" y="276"/>
                  <a:pt x="1580" y="276"/>
                </a:cubicBezTo>
                <a:cubicBezTo>
                  <a:pt x="0" y="276"/>
                  <a:pt x="0" y="276"/>
                  <a:pt x="0" y="276"/>
                </a:cubicBezTo>
                <a:cubicBezTo>
                  <a:pt x="0" y="2804"/>
                  <a:pt x="0" y="2804"/>
                  <a:pt x="0" y="2804"/>
                </a:cubicBezTo>
                <a:cubicBezTo>
                  <a:pt x="2527" y="2804"/>
                  <a:pt x="2527" y="2804"/>
                  <a:pt x="2527" y="2804"/>
                </a:cubicBezTo>
                <a:cubicBezTo>
                  <a:pt x="2527" y="1224"/>
                  <a:pt x="2527" y="1224"/>
                  <a:pt x="2527" y="1224"/>
                </a:cubicBezTo>
                <a:cubicBezTo>
                  <a:pt x="2401" y="1224"/>
                  <a:pt x="2401" y="1224"/>
                  <a:pt x="2401" y="1224"/>
                </a:cubicBezTo>
                <a:lnTo>
                  <a:pt x="2401" y="2677"/>
                </a:lnTo>
                <a:close/>
                <a:moveTo>
                  <a:pt x="2779" y="318"/>
                </a:moveTo>
                <a:cubicBezTo>
                  <a:pt x="2511" y="50"/>
                  <a:pt x="2511" y="50"/>
                  <a:pt x="2511" y="50"/>
                </a:cubicBezTo>
                <a:cubicBezTo>
                  <a:pt x="2461" y="0"/>
                  <a:pt x="2381" y="0"/>
                  <a:pt x="2332" y="50"/>
                </a:cubicBezTo>
                <a:cubicBezTo>
                  <a:pt x="698" y="1684"/>
                  <a:pt x="698" y="1684"/>
                  <a:pt x="698" y="1684"/>
                </a:cubicBezTo>
                <a:cubicBezTo>
                  <a:pt x="704" y="1678"/>
                  <a:pt x="661" y="1723"/>
                  <a:pt x="640" y="1768"/>
                </a:cubicBezTo>
                <a:cubicBezTo>
                  <a:pt x="364" y="2415"/>
                  <a:pt x="364" y="2415"/>
                  <a:pt x="364" y="2415"/>
                </a:cubicBezTo>
                <a:cubicBezTo>
                  <a:pt x="357" y="2436"/>
                  <a:pt x="369" y="2448"/>
                  <a:pt x="390" y="2440"/>
                </a:cubicBezTo>
                <a:cubicBezTo>
                  <a:pt x="1064" y="2186"/>
                  <a:pt x="1064" y="2186"/>
                  <a:pt x="1064" y="2186"/>
                </a:cubicBezTo>
                <a:cubicBezTo>
                  <a:pt x="1108" y="2168"/>
                  <a:pt x="1146" y="2129"/>
                  <a:pt x="1145" y="2130"/>
                </a:cubicBezTo>
                <a:cubicBezTo>
                  <a:pt x="2779" y="496"/>
                  <a:pt x="2779" y="496"/>
                  <a:pt x="2779" y="496"/>
                </a:cubicBezTo>
                <a:cubicBezTo>
                  <a:pt x="2828" y="447"/>
                  <a:pt x="2828" y="367"/>
                  <a:pt x="2779" y="318"/>
                </a:cubicBezTo>
                <a:close/>
                <a:moveTo>
                  <a:pt x="575" y="2231"/>
                </a:moveTo>
                <a:cubicBezTo>
                  <a:pt x="788" y="1773"/>
                  <a:pt x="788" y="1773"/>
                  <a:pt x="788" y="1773"/>
                </a:cubicBezTo>
                <a:cubicBezTo>
                  <a:pt x="1056" y="2041"/>
                  <a:pt x="1056" y="2041"/>
                  <a:pt x="1056" y="2041"/>
                </a:cubicBezTo>
                <a:lnTo>
                  <a:pt x="575" y="2231"/>
                </a:lnTo>
                <a:close/>
                <a:moveTo>
                  <a:pt x="1145" y="1952"/>
                </a:moveTo>
                <a:cubicBezTo>
                  <a:pt x="877" y="1684"/>
                  <a:pt x="877" y="1684"/>
                  <a:pt x="877" y="1684"/>
                </a:cubicBezTo>
                <a:cubicBezTo>
                  <a:pt x="2180" y="381"/>
                  <a:pt x="2180" y="381"/>
                  <a:pt x="2180" y="381"/>
                </a:cubicBezTo>
                <a:cubicBezTo>
                  <a:pt x="2448" y="649"/>
                  <a:pt x="2448" y="649"/>
                  <a:pt x="2448" y="649"/>
                </a:cubicBezTo>
                <a:lnTo>
                  <a:pt x="1145" y="1952"/>
                </a:lnTo>
                <a:close/>
                <a:moveTo>
                  <a:pt x="2537" y="560"/>
                </a:moveTo>
                <a:cubicBezTo>
                  <a:pt x="2269" y="291"/>
                  <a:pt x="2269" y="291"/>
                  <a:pt x="2269" y="291"/>
                </a:cubicBezTo>
                <a:cubicBezTo>
                  <a:pt x="2421" y="139"/>
                  <a:pt x="2421" y="139"/>
                  <a:pt x="2421" y="139"/>
                </a:cubicBezTo>
                <a:cubicBezTo>
                  <a:pt x="2690" y="407"/>
                  <a:pt x="2690" y="407"/>
                  <a:pt x="2690" y="407"/>
                </a:cubicBezTo>
                <a:lnTo>
                  <a:pt x="2537" y="560"/>
                </a:lnTo>
                <a:close/>
                <a:moveTo>
                  <a:pt x="2537" y="560"/>
                </a:moveTo>
                <a:cubicBezTo>
                  <a:pt x="2537" y="560"/>
                  <a:pt x="2537" y="560"/>
                  <a:pt x="2537" y="560"/>
                </a:cubicBezTo>
              </a:path>
            </a:pathLst>
          </a:custGeom>
          <a:ln>
            <a:solidFill>
              <a:srgbClr val="7030A0"/>
            </a:solidFill>
          </a:ln>
        </p:spPr>
        <p:style>
          <a:lnRef idx="3">
            <a:schemeClr val="accent5"/>
          </a:lnRef>
          <a:fillRef idx="0">
            <a:schemeClr val="accent5"/>
          </a:fillRef>
          <a:effectRef idx="2">
            <a:schemeClr val="accent5"/>
          </a:effectRef>
          <a:fontRef idx="minor">
            <a:schemeClr val="tx1"/>
          </a:fontRef>
        </p:style>
        <p:txBody>
          <a:bodyPr vert="horz" wrap="square" lIns="91440" tIns="45720" rIns="91440" bIns="45720" numCol="1" anchor="t" anchorCtr="0" compatLnSpc="1"/>
          <a:lstStyle/>
          <a:p>
            <a:pPr algn="ctr"/>
            <a:endParaRPr lang="zh-CN" altLang="en-US" sz="2000" dirty="0">
              <a:solidFill>
                <a:schemeClr val="tx1">
                  <a:lumMod val="50000"/>
                  <a:lumOff val="50000"/>
                </a:schemeClr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098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61912"/>
          <a:stretch>
            <a:fillRect/>
          </a:stretch>
        </p:blipFill>
        <p:spPr bwMode="auto">
          <a:xfrm>
            <a:off x="886901" y="5305171"/>
            <a:ext cx="7304087" cy="111375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9" name="Picture 2"/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692" b="43150"/>
          <a:stretch>
            <a:fillRect/>
          </a:stretch>
        </p:blipFill>
        <p:spPr bwMode="auto">
          <a:xfrm>
            <a:off x="886900" y="3692271"/>
            <a:ext cx="7304087" cy="16129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</a:extLst>
        </p:spPr>
      </p:pic>
    </p:spTree>
    <p:custDataLst>
      <p:tags r:id="rId4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6" fill="hold">
                      <p:stCondLst>
                        <p:cond delay="indefinite"/>
                      </p:stCondLst>
                      <p:childTnLst>
                        <p:par>
                          <p:cTn id="17" fill="hold">
                            <p:stCondLst>
                              <p:cond delay="0"/>
                            </p:stCondLst>
                            <p:childTnLst>
                              <p:par>
                                <p:cTn id="18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9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409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5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6" fill="hold">
                      <p:stCondLst>
                        <p:cond delay="indefinite"/>
                      </p:stCondLst>
                      <p:childTnLst>
                        <p:par>
                          <p:cTn id="27" fill="hold">
                            <p:stCondLst>
                              <p:cond delay="0"/>
                            </p:stCondLst>
                            <p:childTnLst>
                              <p:par>
                                <p:cTn id="28" presetID="16" presetClass="entr" presetSubtype="21" fill="hold" grpId="2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0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1"/>
      <p:bldP spid="10" grpId="2"/>
      <p:bldP spid="11" grpId="0" bldLvl="0" animBg="1"/>
      <p:bldP spid="11" grpId="1" animBg="1"/>
      <p:bldP spid="7" grpId="0"/>
      <p:bldP spid="7" grpId="1"/>
      <p:bldP spid="8" grpId="0" bldLvl="0" animBg="1"/>
      <p:bldP spid="8" grpId="1" animBg="1"/>
    </p:bld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3067637" y="1193800"/>
            <a:ext cx="5912129" cy="3519940"/>
            <a:chOff x="3019429" y="1515699"/>
            <a:chExt cx="6132549" cy="3651173"/>
          </a:xfrm>
        </p:grpSpPr>
        <p:sp>
          <p:nvSpPr>
            <p:cNvPr id="12" name="任意多边形: 形状 11"/>
            <p:cNvSpPr/>
            <p:nvPr/>
          </p:nvSpPr>
          <p:spPr>
            <a:xfrm>
              <a:off x="3260154" y="1619718"/>
              <a:ext cx="5891824" cy="3547154"/>
            </a:xfrm>
            <a:custGeom>
              <a:avLst/>
              <a:gdLst>
                <a:gd name="connsiteX0" fmla="*/ 173146 w 1076553"/>
                <a:gd name="connsiteY0" fmla="*/ 290822 h 648136"/>
                <a:gd name="connsiteX1" fmla="*/ 181083 w 1076553"/>
                <a:gd name="connsiteY1" fmla="*/ 230497 h 648136"/>
                <a:gd name="connsiteX2" fmla="*/ 209658 w 1076553"/>
                <a:gd name="connsiteY2" fmla="*/ 182872 h 648136"/>
                <a:gd name="connsiteX3" fmla="*/ 252521 w 1076553"/>
                <a:gd name="connsiteY3" fmla="*/ 146359 h 648136"/>
                <a:gd name="connsiteX4" fmla="*/ 300146 w 1076553"/>
                <a:gd name="connsiteY4" fmla="*/ 132072 h 648136"/>
                <a:gd name="connsiteX5" fmla="*/ 347771 w 1076553"/>
                <a:gd name="connsiteY5" fmla="*/ 133659 h 648136"/>
                <a:gd name="connsiteX6" fmla="*/ 382696 w 1076553"/>
                <a:gd name="connsiteY6" fmla="*/ 140009 h 648136"/>
                <a:gd name="connsiteX7" fmla="*/ 425558 w 1076553"/>
                <a:gd name="connsiteY7" fmla="*/ 165409 h 648136"/>
                <a:gd name="connsiteX8" fmla="*/ 427146 w 1076553"/>
                <a:gd name="connsiteY8" fmla="*/ 141597 h 648136"/>
                <a:gd name="connsiteX9" fmla="*/ 446196 w 1076553"/>
                <a:gd name="connsiteY9" fmla="*/ 95559 h 648136"/>
                <a:gd name="connsiteX10" fmla="*/ 468421 w 1076553"/>
                <a:gd name="connsiteY10" fmla="*/ 76509 h 648136"/>
                <a:gd name="connsiteX11" fmla="*/ 493821 w 1076553"/>
                <a:gd name="connsiteY11" fmla="*/ 52697 h 648136"/>
                <a:gd name="connsiteX12" fmla="*/ 547796 w 1076553"/>
                <a:gd name="connsiteY12" fmla="*/ 20947 h 648136"/>
                <a:gd name="connsiteX13" fmla="*/ 649396 w 1076553"/>
                <a:gd name="connsiteY13" fmla="*/ 309 h 648136"/>
                <a:gd name="connsiteX14" fmla="*/ 728771 w 1076553"/>
                <a:gd name="connsiteY14" fmla="*/ 9834 h 648136"/>
                <a:gd name="connsiteX15" fmla="*/ 790683 w 1076553"/>
                <a:gd name="connsiteY15" fmla="*/ 27297 h 648136"/>
                <a:gd name="connsiteX16" fmla="*/ 854183 w 1076553"/>
                <a:gd name="connsiteY16" fmla="*/ 73334 h 648136"/>
                <a:gd name="connsiteX17" fmla="*/ 897046 w 1076553"/>
                <a:gd name="connsiteY17" fmla="*/ 127309 h 648136"/>
                <a:gd name="connsiteX18" fmla="*/ 906571 w 1076553"/>
                <a:gd name="connsiteY18" fmla="*/ 189222 h 648136"/>
                <a:gd name="connsiteX19" fmla="*/ 897046 w 1076553"/>
                <a:gd name="connsiteY19" fmla="*/ 232084 h 648136"/>
                <a:gd name="connsiteX20" fmla="*/ 968483 w 1076553"/>
                <a:gd name="connsiteY20" fmla="*/ 259072 h 648136"/>
                <a:gd name="connsiteX21" fmla="*/ 1011346 w 1076553"/>
                <a:gd name="connsiteY21" fmla="*/ 287647 h 648136"/>
                <a:gd name="connsiteX22" fmla="*/ 1065321 w 1076553"/>
                <a:gd name="connsiteY22" fmla="*/ 351147 h 648136"/>
                <a:gd name="connsiteX23" fmla="*/ 1076433 w 1076553"/>
                <a:gd name="connsiteY23" fmla="*/ 428934 h 648136"/>
                <a:gd name="connsiteX24" fmla="*/ 1062146 w 1076553"/>
                <a:gd name="connsiteY24" fmla="*/ 471797 h 648136"/>
                <a:gd name="connsiteX25" fmla="*/ 1025633 w 1076553"/>
                <a:gd name="connsiteY25" fmla="*/ 521009 h 648136"/>
                <a:gd name="connsiteX26" fmla="*/ 990708 w 1076553"/>
                <a:gd name="connsiteY26" fmla="*/ 554347 h 648136"/>
                <a:gd name="connsiteX27" fmla="*/ 955783 w 1076553"/>
                <a:gd name="connsiteY27" fmla="*/ 573397 h 648136"/>
                <a:gd name="connsiteX28" fmla="*/ 917683 w 1076553"/>
                <a:gd name="connsiteY28" fmla="*/ 590859 h 648136"/>
                <a:gd name="connsiteX29" fmla="*/ 841483 w 1076553"/>
                <a:gd name="connsiteY29" fmla="*/ 600384 h 648136"/>
                <a:gd name="connsiteX30" fmla="*/ 785921 w 1076553"/>
                <a:gd name="connsiteY30" fmla="*/ 598797 h 648136"/>
                <a:gd name="connsiteX31" fmla="*/ 752583 w 1076553"/>
                <a:gd name="connsiteY31" fmla="*/ 590859 h 648136"/>
                <a:gd name="connsiteX32" fmla="*/ 693846 w 1076553"/>
                <a:gd name="connsiteY32" fmla="*/ 567047 h 648136"/>
                <a:gd name="connsiteX33" fmla="*/ 662096 w 1076553"/>
                <a:gd name="connsiteY33" fmla="*/ 551172 h 648136"/>
                <a:gd name="connsiteX34" fmla="*/ 657333 w 1076553"/>
                <a:gd name="connsiteY34" fmla="*/ 543234 h 648136"/>
                <a:gd name="connsiteX35" fmla="*/ 623996 w 1076553"/>
                <a:gd name="connsiteY35" fmla="*/ 584509 h 648136"/>
                <a:gd name="connsiteX36" fmla="*/ 593833 w 1076553"/>
                <a:gd name="connsiteY36" fmla="*/ 605147 h 648136"/>
                <a:gd name="connsiteX37" fmla="*/ 531921 w 1076553"/>
                <a:gd name="connsiteY37" fmla="*/ 633722 h 648136"/>
                <a:gd name="connsiteX38" fmla="*/ 476358 w 1076553"/>
                <a:gd name="connsiteY38" fmla="*/ 646422 h 648136"/>
                <a:gd name="connsiteX39" fmla="*/ 427146 w 1076553"/>
                <a:gd name="connsiteY39" fmla="*/ 648009 h 648136"/>
                <a:gd name="connsiteX40" fmla="*/ 384283 w 1076553"/>
                <a:gd name="connsiteY40" fmla="*/ 646422 h 648136"/>
                <a:gd name="connsiteX41" fmla="*/ 350946 w 1076553"/>
                <a:gd name="connsiteY41" fmla="*/ 638484 h 648136"/>
                <a:gd name="connsiteX42" fmla="*/ 327133 w 1076553"/>
                <a:gd name="connsiteY42" fmla="*/ 628959 h 648136"/>
                <a:gd name="connsiteX43" fmla="*/ 289033 w 1076553"/>
                <a:gd name="connsiteY43" fmla="*/ 614672 h 648136"/>
                <a:gd name="connsiteX44" fmla="*/ 266808 w 1076553"/>
                <a:gd name="connsiteY44" fmla="*/ 590859 h 648136"/>
                <a:gd name="connsiteX45" fmla="*/ 246171 w 1076553"/>
                <a:gd name="connsiteY45" fmla="*/ 579747 h 648136"/>
                <a:gd name="connsiteX46" fmla="*/ 239821 w 1076553"/>
                <a:gd name="connsiteY46" fmla="*/ 562284 h 648136"/>
                <a:gd name="connsiteX47" fmla="*/ 208071 w 1076553"/>
                <a:gd name="connsiteY47" fmla="*/ 581334 h 648136"/>
                <a:gd name="connsiteX48" fmla="*/ 182671 w 1076553"/>
                <a:gd name="connsiteY48" fmla="*/ 586097 h 648136"/>
                <a:gd name="connsiteX49" fmla="*/ 162033 w 1076553"/>
                <a:gd name="connsiteY49" fmla="*/ 589272 h 648136"/>
                <a:gd name="connsiteX50" fmla="*/ 141396 w 1076553"/>
                <a:gd name="connsiteY50" fmla="*/ 589272 h 648136"/>
                <a:gd name="connsiteX51" fmla="*/ 120758 w 1076553"/>
                <a:gd name="connsiteY51" fmla="*/ 587684 h 648136"/>
                <a:gd name="connsiteX52" fmla="*/ 98533 w 1076553"/>
                <a:gd name="connsiteY52" fmla="*/ 573397 h 648136"/>
                <a:gd name="connsiteX53" fmla="*/ 74721 w 1076553"/>
                <a:gd name="connsiteY53" fmla="*/ 565459 h 648136"/>
                <a:gd name="connsiteX54" fmla="*/ 60433 w 1076553"/>
                <a:gd name="connsiteY54" fmla="*/ 552759 h 648136"/>
                <a:gd name="connsiteX55" fmla="*/ 38208 w 1076553"/>
                <a:gd name="connsiteY55" fmla="*/ 528947 h 648136"/>
                <a:gd name="connsiteX56" fmla="*/ 15983 w 1076553"/>
                <a:gd name="connsiteY56" fmla="*/ 494022 h 648136"/>
                <a:gd name="connsiteX57" fmla="*/ 1696 w 1076553"/>
                <a:gd name="connsiteY57" fmla="*/ 446397 h 648136"/>
                <a:gd name="connsiteX58" fmla="*/ 3283 w 1076553"/>
                <a:gd name="connsiteY58" fmla="*/ 392422 h 648136"/>
                <a:gd name="connsiteX59" fmla="*/ 28683 w 1076553"/>
                <a:gd name="connsiteY59" fmla="*/ 346384 h 648136"/>
                <a:gd name="connsiteX60" fmla="*/ 65196 w 1076553"/>
                <a:gd name="connsiteY60" fmla="*/ 311459 h 648136"/>
                <a:gd name="connsiteX61" fmla="*/ 103296 w 1076553"/>
                <a:gd name="connsiteY61" fmla="*/ 297172 h 648136"/>
                <a:gd name="connsiteX62" fmla="*/ 173146 w 1076553"/>
                <a:gd name="connsiteY62" fmla="*/ 290822 h 648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076553" h="648136">
                  <a:moveTo>
                    <a:pt x="173146" y="290822"/>
                  </a:moveTo>
                  <a:cubicBezTo>
                    <a:pt x="186110" y="279710"/>
                    <a:pt x="174998" y="248489"/>
                    <a:pt x="181083" y="230497"/>
                  </a:cubicBezTo>
                  <a:cubicBezTo>
                    <a:pt x="187168" y="212505"/>
                    <a:pt x="197752" y="196895"/>
                    <a:pt x="209658" y="182872"/>
                  </a:cubicBezTo>
                  <a:cubicBezTo>
                    <a:pt x="221564" y="168849"/>
                    <a:pt x="237440" y="154826"/>
                    <a:pt x="252521" y="146359"/>
                  </a:cubicBezTo>
                  <a:cubicBezTo>
                    <a:pt x="267602" y="137892"/>
                    <a:pt x="284271" y="134189"/>
                    <a:pt x="300146" y="132072"/>
                  </a:cubicBezTo>
                  <a:cubicBezTo>
                    <a:pt x="316021" y="129955"/>
                    <a:pt x="334013" y="132336"/>
                    <a:pt x="347771" y="133659"/>
                  </a:cubicBezTo>
                  <a:cubicBezTo>
                    <a:pt x="361529" y="134982"/>
                    <a:pt x="369732" y="134717"/>
                    <a:pt x="382696" y="140009"/>
                  </a:cubicBezTo>
                  <a:cubicBezTo>
                    <a:pt x="395660" y="145301"/>
                    <a:pt x="418150" y="165144"/>
                    <a:pt x="425558" y="165409"/>
                  </a:cubicBezTo>
                  <a:cubicBezTo>
                    <a:pt x="432966" y="165674"/>
                    <a:pt x="423706" y="153239"/>
                    <a:pt x="427146" y="141597"/>
                  </a:cubicBezTo>
                  <a:cubicBezTo>
                    <a:pt x="430586" y="129955"/>
                    <a:pt x="439317" y="106407"/>
                    <a:pt x="446196" y="95559"/>
                  </a:cubicBezTo>
                  <a:cubicBezTo>
                    <a:pt x="453075" y="84711"/>
                    <a:pt x="460484" y="83653"/>
                    <a:pt x="468421" y="76509"/>
                  </a:cubicBezTo>
                  <a:cubicBezTo>
                    <a:pt x="476358" y="69365"/>
                    <a:pt x="480592" y="61957"/>
                    <a:pt x="493821" y="52697"/>
                  </a:cubicBezTo>
                  <a:cubicBezTo>
                    <a:pt x="507050" y="43437"/>
                    <a:pt x="521867" y="29678"/>
                    <a:pt x="547796" y="20947"/>
                  </a:cubicBezTo>
                  <a:cubicBezTo>
                    <a:pt x="573725" y="12216"/>
                    <a:pt x="619234" y="2161"/>
                    <a:pt x="649396" y="309"/>
                  </a:cubicBezTo>
                  <a:cubicBezTo>
                    <a:pt x="679558" y="-1543"/>
                    <a:pt x="705223" y="5336"/>
                    <a:pt x="728771" y="9834"/>
                  </a:cubicBezTo>
                  <a:cubicBezTo>
                    <a:pt x="752319" y="14332"/>
                    <a:pt x="769781" y="16714"/>
                    <a:pt x="790683" y="27297"/>
                  </a:cubicBezTo>
                  <a:cubicBezTo>
                    <a:pt x="811585" y="37880"/>
                    <a:pt x="836456" y="56665"/>
                    <a:pt x="854183" y="73334"/>
                  </a:cubicBezTo>
                  <a:cubicBezTo>
                    <a:pt x="871910" y="90003"/>
                    <a:pt x="888315" y="107994"/>
                    <a:pt x="897046" y="127309"/>
                  </a:cubicBezTo>
                  <a:cubicBezTo>
                    <a:pt x="905777" y="146624"/>
                    <a:pt x="906571" y="171760"/>
                    <a:pt x="906571" y="189222"/>
                  </a:cubicBezTo>
                  <a:cubicBezTo>
                    <a:pt x="906571" y="206684"/>
                    <a:pt x="886727" y="220442"/>
                    <a:pt x="897046" y="232084"/>
                  </a:cubicBezTo>
                  <a:cubicBezTo>
                    <a:pt x="907365" y="243726"/>
                    <a:pt x="949433" y="249812"/>
                    <a:pt x="968483" y="259072"/>
                  </a:cubicBezTo>
                  <a:cubicBezTo>
                    <a:pt x="987533" y="268332"/>
                    <a:pt x="995206" y="272301"/>
                    <a:pt x="1011346" y="287647"/>
                  </a:cubicBezTo>
                  <a:cubicBezTo>
                    <a:pt x="1027486" y="302993"/>
                    <a:pt x="1054473" y="327599"/>
                    <a:pt x="1065321" y="351147"/>
                  </a:cubicBezTo>
                  <a:cubicBezTo>
                    <a:pt x="1076169" y="374695"/>
                    <a:pt x="1076962" y="408826"/>
                    <a:pt x="1076433" y="428934"/>
                  </a:cubicBezTo>
                  <a:cubicBezTo>
                    <a:pt x="1075904" y="449042"/>
                    <a:pt x="1070613" y="456451"/>
                    <a:pt x="1062146" y="471797"/>
                  </a:cubicBezTo>
                  <a:cubicBezTo>
                    <a:pt x="1053679" y="487143"/>
                    <a:pt x="1037539" y="507251"/>
                    <a:pt x="1025633" y="521009"/>
                  </a:cubicBezTo>
                  <a:cubicBezTo>
                    <a:pt x="1013727" y="534767"/>
                    <a:pt x="1002350" y="545616"/>
                    <a:pt x="990708" y="554347"/>
                  </a:cubicBezTo>
                  <a:cubicBezTo>
                    <a:pt x="979066" y="563078"/>
                    <a:pt x="967954" y="567312"/>
                    <a:pt x="955783" y="573397"/>
                  </a:cubicBezTo>
                  <a:cubicBezTo>
                    <a:pt x="943612" y="579482"/>
                    <a:pt x="936733" y="586361"/>
                    <a:pt x="917683" y="590859"/>
                  </a:cubicBezTo>
                  <a:cubicBezTo>
                    <a:pt x="898633" y="595357"/>
                    <a:pt x="863443" y="599061"/>
                    <a:pt x="841483" y="600384"/>
                  </a:cubicBezTo>
                  <a:cubicBezTo>
                    <a:pt x="819523" y="601707"/>
                    <a:pt x="800738" y="600384"/>
                    <a:pt x="785921" y="598797"/>
                  </a:cubicBezTo>
                  <a:cubicBezTo>
                    <a:pt x="771104" y="597210"/>
                    <a:pt x="767929" y="596151"/>
                    <a:pt x="752583" y="590859"/>
                  </a:cubicBezTo>
                  <a:cubicBezTo>
                    <a:pt x="737237" y="585567"/>
                    <a:pt x="708927" y="573661"/>
                    <a:pt x="693846" y="567047"/>
                  </a:cubicBezTo>
                  <a:cubicBezTo>
                    <a:pt x="678765" y="560433"/>
                    <a:pt x="668181" y="555141"/>
                    <a:pt x="662096" y="551172"/>
                  </a:cubicBezTo>
                  <a:cubicBezTo>
                    <a:pt x="656011" y="547203"/>
                    <a:pt x="663683" y="537678"/>
                    <a:pt x="657333" y="543234"/>
                  </a:cubicBezTo>
                  <a:cubicBezTo>
                    <a:pt x="650983" y="548790"/>
                    <a:pt x="634579" y="574190"/>
                    <a:pt x="623996" y="584509"/>
                  </a:cubicBezTo>
                  <a:cubicBezTo>
                    <a:pt x="613413" y="594828"/>
                    <a:pt x="609179" y="596945"/>
                    <a:pt x="593833" y="605147"/>
                  </a:cubicBezTo>
                  <a:cubicBezTo>
                    <a:pt x="578487" y="613349"/>
                    <a:pt x="551500" y="626843"/>
                    <a:pt x="531921" y="633722"/>
                  </a:cubicBezTo>
                  <a:cubicBezTo>
                    <a:pt x="512342" y="640601"/>
                    <a:pt x="493820" y="644041"/>
                    <a:pt x="476358" y="646422"/>
                  </a:cubicBezTo>
                  <a:cubicBezTo>
                    <a:pt x="458896" y="648803"/>
                    <a:pt x="442492" y="648009"/>
                    <a:pt x="427146" y="648009"/>
                  </a:cubicBezTo>
                  <a:cubicBezTo>
                    <a:pt x="411800" y="648009"/>
                    <a:pt x="396983" y="648009"/>
                    <a:pt x="384283" y="646422"/>
                  </a:cubicBezTo>
                  <a:cubicBezTo>
                    <a:pt x="371583" y="644835"/>
                    <a:pt x="360471" y="641394"/>
                    <a:pt x="350946" y="638484"/>
                  </a:cubicBezTo>
                  <a:cubicBezTo>
                    <a:pt x="341421" y="635574"/>
                    <a:pt x="327133" y="628959"/>
                    <a:pt x="327133" y="628959"/>
                  </a:cubicBezTo>
                  <a:cubicBezTo>
                    <a:pt x="316814" y="624990"/>
                    <a:pt x="299087" y="621022"/>
                    <a:pt x="289033" y="614672"/>
                  </a:cubicBezTo>
                  <a:cubicBezTo>
                    <a:pt x="278979" y="608322"/>
                    <a:pt x="273952" y="596680"/>
                    <a:pt x="266808" y="590859"/>
                  </a:cubicBezTo>
                  <a:cubicBezTo>
                    <a:pt x="259664" y="585038"/>
                    <a:pt x="250669" y="584509"/>
                    <a:pt x="246171" y="579747"/>
                  </a:cubicBezTo>
                  <a:cubicBezTo>
                    <a:pt x="241673" y="574985"/>
                    <a:pt x="246171" y="562020"/>
                    <a:pt x="239821" y="562284"/>
                  </a:cubicBezTo>
                  <a:cubicBezTo>
                    <a:pt x="233471" y="562548"/>
                    <a:pt x="217596" y="577365"/>
                    <a:pt x="208071" y="581334"/>
                  </a:cubicBezTo>
                  <a:cubicBezTo>
                    <a:pt x="198546" y="585303"/>
                    <a:pt x="190344" y="584774"/>
                    <a:pt x="182671" y="586097"/>
                  </a:cubicBezTo>
                  <a:cubicBezTo>
                    <a:pt x="174998" y="587420"/>
                    <a:pt x="168912" y="588743"/>
                    <a:pt x="162033" y="589272"/>
                  </a:cubicBezTo>
                  <a:cubicBezTo>
                    <a:pt x="155154" y="589801"/>
                    <a:pt x="148275" y="589537"/>
                    <a:pt x="141396" y="589272"/>
                  </a:cubicBezTo>
                  <a:cubicBezTo>
                    <a:pt x="134517" y="589007"/>
                    <a:pt x="127902" y="590330"/>
                    <a:pt x="120758" y="587684"/>
                  </a:cubicBezTo>
                  <a:cubicBezTo>
                    <a:pt x="113614" y="585038"/>
                    <a:pt x="106206" y="577101"/>
                    <a:pt x="98533" y="573397"/>
                  </a:cubicBezTo>
                  <a:cubicBezTo>
                    <a:pt x="90860" y="569693"/>
                    <a:pt x="81071" y="568899"/>
                    <a:pt x="74721" y="565459"/>
                  </a:cubicBezTo>
                  <a:cubicBezTo>
                    <a:pt x="68371" y="562019"/>
                    <a:pt x="66518" y="558844"/>
                    <a:pt x="60433" y="552759"/>
                  </a:cubicBezTo>
                  <a:cubicBezTo>
                    <a:pt x="54348" y="546674"/>
                    <a:pt x="45616" y="538736"/>
                    <a:pt x="38208" y="528947"/>
                  </a:cubicBezTo>
                  <a:cubicBezTo>
                    <a:pt x="30800" y="519158"/>
                    <a:pt x="22068" y="507780"/>
                    <a:pt x="15983" y="494022"/>
                  </a:cubicBezTo>
                  <a:cubicBezTo>
                    <a:pt x="9898" y="480264"/>
                    <a:pt x="3813" y="463330"/>
                    <a:pt x="1696" y="446397"/>
                  </a:cubicBezTo>
                  <a:cubicBezTo>
                    <a:pt x="-421" y="429464"/>
                    <a:pt x="-1215" y="409091"/>
                    <a:pt x="3283" y="392422"/>
                  </a:cubicBezTo>
                  <a:cubicBezTo>
                    <a:pt x="7781" y="375753"/>
                    <a:pt x="18364" y="359878"/>
                    <a:pt x="28683" y="346384"/>
                  </a:cubicBezTo>
                  <a:cubicBezTo>
                    <a:pt x="39002" y="332890"/>
                    <a:pt x="52760" y="319661"/>
                    <a:pt x="65196" y="311459"/>
                  </a:cubicBezTo>
                  <a:cubicBezTo>
                    <a:pt x="77631" y="303257"/>
                    <a:pt x="92448" y="300611"/>
                    <a:pt x="103296" y="297172"/>
                  </a:cubicBezTo>
                  <a:cubicBezTo>
                    <a:pt x="114144" y="293733"/>
                    <a:pt x="160182" y="301934"/>
                    <a:pt x="173146" y="2908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3019429" y="1515699"/>
              <a:ext cx="5891824" cy="3547154"/>
            </a:xfrm>
            <a:custGeom>
              <a:avLst/>
              <a:gdLst>
                <a:gd name="connsiteX0" fmla="*/ 173146 w 1076553"/>
                <a:gd name="connsiteY0" fmla="*/ 290822 h 648136"/>
                <a:gd name="connsiteX1" fmla="*/ 181083 w 1076553"/>
                <a:gd name="connsiteY1" fmla="*/ 230497 h 648136"/>
                <a:gd name="connsiteX2" fmla="*/ 209658 w 1076553"/>
                <a:gd name="connsiteY2" fmla="*/ 182872 h 648136"/>
                <a:gd name="connsiteX3" fmla="*/ 252521 w 1076553"/>
                <a:gd name="connsiteY3" fmla="*/ 146359 h 648136"/>
                <a:gd name="connsiteX4" fmla="*/ 300146 w 1076553"/>
                <a:gd name="connsiteY4" fmla="*/ 132072 h 648136"/>
                <a:gd name="connsiteX5" fmla="*/ 347771 w 1076553"/>
                <a:gd name="connsiteY5" fmla="*/ 133659 h 648136"/>
                <a:gd name="connsiteX6" fmla="*/ 382696 w 1076553"/>
                <a:gd name="connsiteY6" fmla="*/ 140009 h 648136"/>
                <a:gd name="connsiteX7" fmla="*/ 425558 w 1076553"/>
                <a:gd name="connsiteY7" fmla="*/ 165409 h 648136"/>
                <a:gd name="connsiteX8" fmla="*/ 427146 w 1076553"/>
                <a:gd name="connsiteY8" fmla="*/ 141597 h 648136"/>
                <a:gd name="connsiteX9" fmla="*/ 446196 w 1076553"/>
                <a:gd name="connsiteY9" fmla="*/ 95559 h 648136"/>
                <a:gd name="connsiteX10" fmla="*/ 468421 w 1076553"/>
                <a:gd name="connsiteY10" fmla="*/ 76509 h 648136"/>
                <a:gd name="connsiteX11" fmla="*/ 493821 w 1076553"/>
                <a:gd name="connsiteY11" fmla="*/ 52697 h 648136"/>
                <a:gd name="connsiteX12" fmla="*/ 547796 w 1076553"/>
                <a:gd name="connsiteY12" fmla="*/ 20947 h 648136"/>
                <a:gd name="connsiteX13" fmla="*/ 649396 w 1076553"/>
                <a:gd name="connsiteY13" fmla="*/ 309 h 648136"/>
                <a:gd name="connsiteX14" fmla="*/ 728771 w 1076553"/>
                <a:gd name="connsiteY14" fmla="*/ 9834 h 648136"/>
                <a:gd name="connsiteX15" fmla="*/ 790683 w 1076553"/>
                <a:gd name="connsiteY15" fmla="*/ 27297 h 648136"/>
                <a:gd name="connsiteX16" fmla="*/ 854183 w 1076553"/>
                <a:gd name="connsiteY16" fmla="*/ 73334 h 648136"/>
                <a:gd name="connsiteX17" fmla="*/ 897046 w 1076553"/>
                <a:gd name="connsiteY17" fmla="*/ 127309 h 648136"/>
                <a:gd name="connsiteX18" fmla="*/ 906571 w 1076553"/>
                <a:gd name="connsiteY18" fmla="*/ 189222 h 648136"/>
                <a:gd name="connsiteX19" fmla="*/ 897046 w 1076553"/>
                <a:gd name="connsiteY19" fmla="*/ 232084 h 648136"/>
                <a:gd name="connsiteX20" fmla="*/ 968483 w 1076553"/>
                <a:gd name="connsiteY20" fmla="*/ 259072 h 648136"/>
                <a:gd name="connsiteX21" fmla="*/ 1011346 w 1076553"/>
                <a:gd name="connsiteY21" fmla="*/ 287647 h 648136"/>
                <a:gd name="connsiteX22" fmla="*/ 1065321 w 1076553"/>
                <a:gd name="connsiteY22" fmla="*/ 351147 h 648136"/>
                <a:gd name="connsiteX23" fmla="*/ 1076433 w 1076553"/>
                <a:gd name="connsiteY23" fmla="*/ 428934 h 648136"/>
                <a:gd name="connsiteX24" fmla="*/ 1062146 w 1076553"/>
                <a:gd name="connsiteY24" fmla="*/ 471797 h 648136"/>
                <a:gd name="connsiteX25" fmla="*/ 1025633 w 1076553"/>
                <a:gd name="connsiteY25" fmla="*/ 521009 h 648136"/>
                <a:gd name="connsiteX26" fmla="*/ 990708 w 1076553"/>
                <a:gd name="connsiteY26" fmla="*/ 554347 h 648136"/>
                <a:gd name="connsiteX27" fmla="*/ 955783 w 1076553"/>
                <a:gd name="connsiteY27" fmla="*/ 573397 h 648136"/>
                <a:gd name="connsiteX28" fmla="*/ 917683 w 1076553"/>
                <a:gd name="connsiteY28" fmla="*/ 590859 h 648136"/>
                <a:gd name="connsiteX29" fmla="*/ 841483 w 1076553"/>
                <a:gd name="connsiteY29" fmla="*/ 600384 h 648136"/>
                <a:gd name="connsiteX30" fmla="*/ 785921 w 1076553"/>
                <a:gd name="connsiteY30" fmla="*/ 598797 h 648136"/>
                <a:gd name="connsiteX31" fmla="*/ 752583 w 1076553"/>
                <a:gd name="connsiteY31" fmla="*/ 590859 h 648136"/>
                <a:gd name="connsiteX32" fmla="*/ 693846 w 1076553"/>
                <a:gd name="connsiteY32" fmla="*/ 567047 h 648136"/>
                <a:gd name="connsiteX33" fmla="*/ 662096 w 1076553"/>
                <a:gd name="connsiteY33" fmla="*/ 551172 h 648136"/>
                <a:gd name="connsiteX34" fmla="*/ 657333 w 1076553"/>
                <a:gd name="connsiteY34" fmla="*/ 543234 h 648136"/>
                <a:gd name="connsiteX35" fmla="*/ 623996 w 1076553"/>
                <a:gd name="connsiteY35" fmla="*/ 584509 h 648136"/>
                <a:gd name="connsiteX36" fmla="*/ 593833 w 1076553"/>
                <a:gd name="connsiteY36" fmla="*/ 605147 h 648136"/>
                <a:gd name="connsiteX37" fmla="*/ 531921 w 1076553"/>
                <a:gd name="connsiteY37" fmla="*/ 633722 h 648136"/>
                <a:gd name="connsiteX38" fmla="*/ 476358 w 1076553"/>
                <a:gd name="connsiteY38" fmla="*/ 646422 h 648136"/>
                <a:gd name="connsiteX39" fmla="*/ 427146 w 1076553"/>
                <a:gd name="connsiteY39" fmla="*/ 648009 h 648136"/>
                <a:gd name="connsiteX40" fmla="*/ 384283 w 1076553"/>
                <a:gd name="connsiteY40" fmla="*/ 646422 h 648136"/>
                <a:gd name="connsiteX41" fmla="*/ 350946 w 1076553"/>
                <a:gd name="connsiteY41" fmla="*/ 638484 h 648136"/>
                <a:gd name="connsiteX42" fmla="*/ 327133 w 1076553"/>
                <a:gd name="connsiteY42" fmla="*/ 628959 h 648136"/>
                <a:gd name="connsiteX43" fmla="*/ 289033 w 1076553"/>
                <a:gd name="connsiteY43" fmla="*/ 614672 h 648136"/>
                <a:gd name="connsiteX44" fmla="*/ 266808 w 1076553"/>
                <a:gd name="connsiteY44" fmla="*/ 590859 h 648136"/>
                <a:gd name="connsiteX45" fmla="*/ 246171 w 1076553"/>
                <a:gd name="connsiteY45" fmla="*/ 579747 h 648136"/>
                <a:gd name="connsiteX46" fmla="*/ 239821 w 1076553"/>
                <a:gd name="connsiteY46" fmla="*/ 562284 h 648136"/>
                <a:gd name="connsiteX47" fmla="*/ 208071 w 1076553"/>
                <a:gd name="connsiteY47" fmla="*/ 581334 h 648136"/>
                <a:gd name="connsiteX48" fmla="*/ 182671 w 1076553"/>
                <a:gd name="connsiteY48" fmla="*/ 586097 h 648136"/>
                <a:gd name="connsiteX49" fmla="*/ 162033 w 1076553"/>
                <a:gd name="connsiteY49" fmla="*/ 589272 h 648136"/>
                <a:gd name="connsiteX50" fmla="*/ 141396 w 1076553"/>
                <a:gd name="connsiteY50" fmla="*/ 589272 h 648136"/>
                <a:gd name="connsiteX51" fmla="*/ 120758 w 1076553"/>
                <a:gd name="connsiteY51" fmla="*/ 587684 h 648136"/>
                <a:gd name="connsiteX52" fmla="*/ 98533 w 1076553"/>
                <a:gd name="connsiteY52" fmla="*/ 573397 h 648136"/>
                <a:gd name="connsiteX53" fmla="*/ 74721 w 1076553"/>
                <a:gd name="connsiteY53" fmla="*/ 565459 h 648136"/>
                <a:gd name="connsiteX54" fmla="*/ 60433 w 1076553"/>
                <a:gd name="connsiteY54" fmla="*/ 552759 h 648136"/>
                <a:gd name="connsiteX55" fmla="*/ 38208 w 1076553"/>
                <a:gd name="connsiteY55" fmla="*/ 528947 h 648136"/>
                <a:gd name="connsiteX56" fmla="*/ 15983 w 1076553"/>
                <a:gd name="connsiteY56" fmla="*/ 494022 h 648136"/>
                <a:gd name="connsiteX57" fmla="*/ 1696 w 1076553"/>
                <a:gd name="connsiteY57" fmla="*/ 446397 h 648136"/>
                <a:gd name="connsiteX58" fmla="*/ 3283 w 1076553"/>
                <a:gd name="connsiteY58" fmla="*/ 392422 h 648136"/>
                <a:gd name="connsiteX59" fmla="*/ 28683 w 1076553"/>
                <a:gd name="connsiteY59" fmla="*/ 346384 h 648136"/>
                <a:gd name="connsiteX60" fmla="*/ 65196 w 1076553"/>
                <a:gd name="connsiteY60" fmla="*/ 311459 h 648136"/>
                <a:gd name="connsiteX61" fmla="*/ 103296 w 1076553"/>
                <a:gd name="connsiteY61" fmla="*/ 297172 h 648136"/>
                <a:gd name="connsiteX62" fmla="*/ 173146 w 1076553"/>
                <a:gd name="connsiteY62" fmla="*/ 290822 h 648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076553" h="648136">
                  <a:moveTo>
                    <a:pt x="173146" y="290822"/>
                  </a:moveTo>
                  <a:cubicBezTo>
                    <a:pt x="186110" y="279710"/>
                    <a:pt x="174998" y="248489"/>
                    <a:pt x="181083" y="230497"/>
                  </a:cubicBezTo>
                  <a:cubicBezTo>
                    <a:pt x="187168" y="212505"/>
                    <a:pt x="197752" y="196895"/>
                    <a:pt x="209658" y="182872"/>
                  </a:cubicBezTo>
                  <a:cubicBezTo>
                    <a:pt x="221564" y="168849"/>
                    <a:pt x="237440" y="154826"/>
                    <a:pt x="252521" y="146359"/>
                  </a:cubicBezTo>
                  <a:cubicBezTo>
                    <a:pt x="267602" y="137892"/>
                    <a:pt x="284271" y="134189"/>
                    <a:pt x="300146" y="132072"/>
                  </a:cubicBezTo>
                  <a:cubicBezTo>
                    <a:pt x="316021" y="129955"/>
                    <a:pt x="334013" y="132336"/>
                    <a:pt x="347771" y="133659"/>
                  </a:cubicBezTo>
                  <a:cubicBezTo>
                    <a:pt x="361529" y="134982"/>
                    <a:pt x="369732" y="134717"/>
                    <a:pt x="382696" y="140009"/>
                  </a:cubicBezTo>
                  <a:cubicBezTo>
                    <a:pt x="395660" y="145301"/>
                    <a:pt x="418150" y="165144"/>
                    <a:pt x="425558" y="165409"/>
                  </a:cubicBezTo>
                  <a:cubicBezTo>
                    <a:pt x="432966" y="165674"/>
                    <a:pt x="423706" y="153239"/>
                    <a:pt x="427146" y="141597"/>
                  </a:cubicBezTo>
                  <a:cubicBezTo>
                    <a:pt x="430586" y="129955"/>
                    <a:pt x="439317" y="106407"/>
                    <a:pt x="446196" y="95559"/>
                  </a:cubicBezTo>
                  <a:cubicBezTo>
                    <a:pt x="453075" y="84711"/>
                    <a:pt x="460484" y="83653"/>
                    <a:pt x="468421" y="76509"/>
                  </a:cubicBezTo>
                  <a:cubicBezTo>
                    <a:pt x="476358" y="69365"/>
                    <a:pt x="480592" y="61957"/>
                    <a:pt x="493821" y="52697"/>
                  </a:cubicBezTo>
                  <a:cubicBezTo>
                    <a:pt x="507050" y="43437"/>
                    <a:pt x="521867" y="29678"/>
                    <a:pt x="547796" y="20947"/>
                  </a:cubicBezTo>
                  <a:cubicBezTo>
                    <a:pt x="573725" y="12216"/>
                    <a:pt x="619234" y="2161"/>
                    <a:pt x="649396" y="309"/>
                  </a:cubicBezTo>
                  <a:cubicBezTo>
                    <a:pt x="679558" y="-1543"/>
                    <a:pt x="705223" y="5336"/>
                    <a:pt x="728771" y="9834"/>
                  </a:cubicBezTo>
                  <a:cubicBezTo>
                    <a:pt x="752319" y="14332"/>
                    <a:pt x="769781" y="16714"/>
                    <a:pt x="790683" y="27297"/>
                  </a:cubicBezTo>
                  <a:cubicBezTo>
                    <a:pt x="811585" y="37880"/>
                    <a:pt x="836456" y="56665"/>
                    <a:pt x="854183" y="73334"/>
                  </a:cubicBezTo>
                  <a:cubicBezTo>
                    <a:pt x="871910" y="90003"/>
                    <a:pt x="888315" y="107994"/>
                    <a:pt x="897046" y="127309"/>
                  </a:cubicBezTo>
                  <a:cubicBezTo>
                    <a:pt x="905777" y="146624"/>
                    <a:pt x="906571" y="171760"/>
                    <a:pt x="906571" y="189222"/>
                  </a:cubicBezTo>
                  <a:cubicBezTo>
                    <a:pt x="906571" y="206684"/>
                    <a:pt x="886727" y="220442"/>
                    <a:pt x="897046" y="232084"/>
                  </a:cubicBezTo>
                  <a:cubicBezTo>
                    <a:pt x="907365" y="243726"/>
                    <a:pt x="949433" y="249812"/>
                    <a:pt x="968483" y="259072"/>
                  </a:cubicBezTo>
                  <a:cubicBezTo>
                    <a:pt x="987533" y="268332"/>
                    <a:pt x="995206" y="272301"/>
                    <a:pt x="1011346" y="287647"/>
                  </a:cubicBezTo>
                  <a:cubicBezTo>
                    <a:pt x="1027486" y="302993"/>
                    <a:pt x="1054473" y="327599"/>
                    <a:pt x="1065321" y="351147"/>
                  </a:cubicBezTo>
                  <a:cubicBezTo>
                    <a:pt x="1076169" y="374695"/>
                    <a:pt x="1076962" y="408826"/>
                    <a:pt x="1076433" y="428934"/>
                  </a:cubicBezTo>
                  <a:cubicBezTo>
                    <a:pt x="1075904" y="449042"/>
                    <a:pt x="1070613" y="456451"/>
                    <a:pt x="1062146" y="471797"/>
                  </a:cubicBezTo>
                  <a:cubicBezTo>
                    <a:pt x="1053679" y="487143"/>
                    <a:pt x="1037539" y="507251"/>
                    <a:pt x="1025633" y="521009"/>
                  </a:cubicBezTo>
                  <a:cubicBezTo>
                    <a:pt x="1013727" y="534767"/>
                    <a:pt x="1002350" y="545616"/>
                    <a:pt x="990708" y="554347"/>
                  </a:cubicBezTo>
                  <a:cubicBezTo>
                    <a:pt x="979066" y="563078"/>
                    <a:pt x="967954" y="567312"/>
                    <a:pt x="955783" y="573397"/>
                  </a:cubicBezTo>
                  <a:cubicBezTo>
                    <a:pt x="943612" y="579482"/>
                    <a:pt x="936733" y="586361"/>
                    <a:pt x="917683" y="590859"/>
                  </a:cubicBezTo>
                  <a:cubicBezTo>
                    <a:pt x="898633" y="595357"/>
                    <a:pt x="863443" y="599061"/>
                    <a:pt x="841483" y="600384"/>
                  </a:cubicBezTo>
                  <a:cubicBezTo>
                    <a:pt x="819523" y="601707"/>
                    <a:pt x="800738" y="600384"/>
                    <a:pt x="785921" y="598797"/>
                  </a:cubicBezTo>
                  <a:cubicBezTo>
                    <a:pt x="771104" y="597210"/>
                    <a:pt x="767929" y="596151"/>
                    <a:pt x="752583" y="590859"/>
                  </a:cubicBezTo>
                  <a:cubicBezTo>
                    <a:pt x="737237" y="585567"/>
                    <a:pt x="708927" y="573661"/>
                    <a:pt x="693846" y="567047"/>
                  </a:cubicBezTo>
                  <a:cubicBezTo>
                    <a:pt x="678765" y="560433"/>
                    <a:pt x="668181" y="555141"/>
                    <a:pt x="662096" y="551172"/>
                  </a:cubicBezTo>
                  <a:cubicBezTo>
                    <a:pt x="656011" y="547203"/>
                    <a:pt x="663683" y="537678"/>
                    <a:pt x="657333" y="543234"/>
                  </a:cubicBezTo>
                  <a:cubicBezTo>
                    <a:pt x="650983" y="548790"/>
                    <a:pt x="634579" y="574190"/>
                    <a:pt x="623996" y="584509"/>
                  </a:cubicBezTo>
                  <a:cubicBezTo>
                    <a:pt x="613413" y="594828"/>
                    <a:pt x="609179" y="596945"/>
                    <a:pt x="593833" y="605147"/>
                  </a:cubicBezTo>
                  <a:cubicBezTo>
                    <a:pt x="578487" y="613349"/>
                    <a:pt x="551500" y="626843"/>
                    <a:pt x="531921" y="633722"/>
                  </a:cubicBezTo>
                  <a:cubicBezTo>
                    <a:pt x="512342" y="640601"/>
                    <a:pt x="493820" y="644041"/>
                    <a:pt x="476358" y="646422"/>
                  </a:cubicBezTo>
                  <a:cubicBezTo>
                    <a:pt x="458896" y="648803"/>
                    <a:pt x="442492" y="648009"/>
                    <a:pt x="427146" y="648009"/>
                  </a:cubicBezTo>
                  <a:cubicBezTo>
                    <a:pt x="411800" y="648009"/>
                    <a:pt x="396983" y="648009"/>
                    <a:pt x="384283" y="646422"/>
                  </a:cubicBezTo>
                  <a:cubicBezTo>
                    <a:pt x="371583" y="644835"/>
                    <a:pt x="360471" y="641394"/>
                    <a:pt x="350946" y="638484"/>
                  </a:cubicBezTo>
                  <a:cubicBezTo>
                    <a:pt x="341421" y="635574"/>
                    <a:pt x="327133" y="628959"/>
                    <a:pt x="327133" y="628959"/>
                  </a:cubicBezTo>
                  <a:cubicBezTo>
                    <a:pt x="316814" y="624990"/>
                    <a:pt x="299087" y="621022"/>
                    <a:pt x="289033" y="614672"/>
                  </a:cubicBezTo>
                  <a:cubicBezTo>
                    <a:pt x="278979" y="608322"/>
                    <a:pt x="273952" y="596680"/>
                    <a:pt x="266808" y="590859"/>
                  </a:cubicBezTo>
                  <a:cubicBezTo>
                    <a:pt x="259664" y="585038"/>
                    <a:pt x="250669" y="584509"/>
                    <a:pt x="246171" y="579747"/>
                  </a:cubicBezTo>
                  <a:cubicBezTo>
                    <a:pt x="241673" y="574985"/>
                    <a:pt x="246171" y="562020"/>
                    <a:pt x="239821" y="562284"/>
                  </a:cubicBezTo>
                  <a:cubicBezTo>
                    <a:pt x="233471" y="562548"/>
                    <a:pt x="217596" y="577365"/>
                    <a:pt x="208071" y="581334"/>
                  </a:cubicBezTo>
                  <a:cubicBezTo>
                    <a:pt x="198546" y="585303"/>
                    <a:pt x="190344" y="584774"/>
                    <a:pt x="182671" y="586097"/>
                  </a:cubicBezTo>
                  <a:cubicBezTo>
                    <a:pt x="174998" y="587420"/>
                    <a:pt x="168912" y="588743"/>
                    <a:pt x="162033" y="589272"/>
                  </a:cubicBezTo>
                  <a:cubicBezTo>
                    <a:pt x="155154" y="589801"/>
                    <a:pt x="148275" y="589537"/>
                    <a:pt x="141396" y="589272"/>
                  </a:cubicBezTo>
                  <a:cubicBezTo>
                    <a:pt x="134517" y="589007"/>
                    <a:pt x="127902" y="590330"/>
                    <a:pt x="120758" y="587684"/>
                  </a:cubicBezTo>
                  <a:cubicBezTo>
                    <a:pt x="113614" y="585038"/>
                    <a:pt x="106206" y="577101"/>
                    <a:pt x="98533" y="573397"/>
                  </a:cubicBezTo>
                  <a:cubicBezTo>
                    <a:pt x="90860" y="569693"/>
                    <a:pt x="81071" y="568899"/>
                    <a:pt x="74721" y="565459"/>
                  </a:cubicBezTo>
                  <a:cubicBezTo>
                    <a:pt x="68371" y="562019"/>
                    <a:pt x="66518" y="558844"/>
                    <a:pt x="60433" y="552759"/>
                  </a:cubicBezTo>
                  <a:cubicBezTo>
                    <a:pt x="54348" y="546674"/>
                    <a:pt x="45616" y="538736"/>
                    <a:pt x="38208" y="528947"/>
                  </a:cubicBezTo>
                  <a:cubicBezTo>
                    <a:pt x="30800" y="519158"/>
                    <a:pt x="22068" y="507780"/>
                    <a:pt x="15983" y="494022"/>
                  </a:cubicBezTo>
                  <a:cubicBezTo>
                    <a:pt x="9898" y="480264"/>
                    <a:pt x="3813" y="463330"/>
                    <a:pt x="1696" y="446397"/>
                  </a:cubicBezTo>
                  <a:cubicBezTo>
                    <a:pt x="-421" y="429464"/>
                    <a:pt x="-1215" y="409091"/>
                    <a:pt x="3283" y="392422"/>
                  </a:cubicBezTo>
                  <a:cubicBezTo>
                    <a:pt x="7781" y="375753"/>
                    <a:pt x="18364" y="359878"/>
                    <a:pt x="28683" y="346384"/>
                  </a:cubicBezTo>
                  <a:cubicBezTo>
                    <a:pt x="39002" y="332890"/>
                    <a:pt x="52760" y="319661"/>
                    <a:pt x="65196" y="311459"/>
                  </a:cubicBezTo>
                  <a:cubicBezTo>
                    <a:pt x="77631" y="303257"/>
                    <a:pt x="92448" y="300611"/>
                    <a:pt x="103296" y="297172"/>
                  </a:cubicBezTo>
                  <a:cubicBezTo>
                    <a:pt x="114144" y="293733"/>
                    <a:pt x="160182" y="301934"/>
                    <a:pt x="173146" y="290822"/>
                  </a:cubicBezTo>
                  <a:close/>
                </a:path>
              </a:pathLst>
            </a:custGeom>
            <a:solidFill>
              <a:srgbClr val="FFD3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5" name="文本框 14"/>
          <p:cNvSpPr txBox="1"/>
          <p:nvPr/>
        </p:nvSpPr>
        <p:spPr>
          <a:xfrm>
            <a:off x="5148002" y="2431871"/>
            <a:ext cx="1723549" cy="1015663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>
            <a:defPPr>
              <a:defRPr lang="zh-CN"/>
            </a:defPPr>
            <a:lvl1pPr algn="ctr">
              <a:defRPr sz="3600" b="1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defRPr>
            </a:lvl1pPr>
          </a:lstStyle>
          <a:p>
            <a:r>
              <a:rPr lang="zh-CN" altLang="en-US" sz="6000" dirty="0" smtClean="0"/>
              <a:t>谢谢</a:t>
            </a:r>
            <a:endParaRPr lang="zh-CN" altLang="en-US" sz="6000" dirty="0"/>
          </a:p>
        </p:txBody>
      </p:sp>
      <p:sp>
        <p:nvSpPr>
          <p:cNvPr id="2" name="文本框 1"/>
          <p:cNvSpPr txBox="1"/>
          <p:nvPr/>
        </p:nvSpPr>
        <p:spPr>
          <a:xfrm>
            <a:off x="4671910" y="3561834"/>
            <a:ext cx="2969083" cy="46166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常州市新桥高级中学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2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27175" y="20819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379008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观看视频</a:t>
            </a:r>
            <a:endParaRPr lang="zh-CN" altLang="en-US" sz="24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3" name="守护健康宣传片">
            <a:hlinkClick r:id="" action="ppaction://media"/>
          </p:cNvPr>
          <p:cNvPicPr/>
          <p:nvPr>
            <a:videoFile r:link="rId2"/>
            <p:extLst>
              <p:ext uri="{DAA4B4D4-6D71-4841-9C94-3DE7FCFB9230}">
                <p14:media xmlns:p14="http://schemas.microsoft.com/office/powerpoint/2010/main" r:embed="rId3"/>
              </p:ext>
            </p:extLst>
          </p:nvPr>
        </p:nvPicPr>
        <p:blipFill>
          <a:blip r:embed="rId4"/>
          <a:stretch>
            <a:fillRect/>
          </a:stretch>
        </p:blipFill>
        <p:spPr>
          <a:xfrm>
            <a:off x="915035" y="986155"/>
            <a:ext cx="10240010" cy="5632450"/>
          </a:xfrm>
          <a:prstGeom prst="rect">
            <a:avLst/>
          </a:prstGeom>
        </p:spPr>
      </p:pic>
    </p:spTree>
    <p:custDataLst>
      <p:tags r:id="rId5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video>
              <p:cMediaNode>
                <p:cTn id="2" fill="hold" display="1">
                  <p:stCondLst>
                    <p:cond delay="indefinite"/>
                  </p:stCondLst>
                </p:cTn>
                <p:tgtEl>
                  <p:spTgt spid="3"/>
                </p:tgtEl>
              </p:cMediaNode>
            </p:video>
            <p:seq concurrent="1" nextAc="seek">
              <p:cTn id="3" restart="whenNotActive" fill="hold" evtFilter="cancelBubble" nodeType="interactiveSeq">
                <p:stCondLst>
                  <p:cond evt="onClick" delay="0">
                    <p:tgtEl>
                      <p:spTgt spid="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" fill="hold">
                      <p:stCondLst>
                        <p:cond delay="0"/>
                      </p:stCondLst>
                      <p:childTnLst>
                        <p:par>
                          <p:cTn id="5" fill="hold">
                            <p:stCondLst>
                              <p:cond delay="0"/>
                            </p:stCondLst>
                            <p:childTnLst>
                              <p:par>
                                <p:cTn id="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 additive="base">
                                        <p:cTn id="7" dur="1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"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>
            <p:custDataLst>
              <p:tags r:id="rId1"/>
            </p:custDataLst>
          </p:nvPr>
        </p:nvPicPr>
        <p:blipFill>
          <a:blip r:embed="rId2"/>
          <a:stretch>
            <a:fillRect/>
          </a:stretch>
        </p:blipFill>
        <p:spPr>
          <a:xfrm rot="192334">
            <a:off x="459105" y="142240"/>
            <a:ext cx="5542280" cy="1269365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684020" y="544195"/>
            <a:ext cx="4248150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我的新家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,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sym typeface="+mn-ea"/>
              </a:rPr>
              <a:t>可以入住吗？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100" name="图片 99" descr="E:\desk\一个房间一张床.jpg一个房间一张床"/>
          <p:cNvPicPr/>
          <p:nvPr>
            <p:custDataLst>
              <p:tags r:id="rId3"/>
            </p:custDataLst>
          </p:nvPr>
        </p:nvPicPr>
        <p:blipFill>
          <a:blip r:embed="rId4"/>
          <a:srcRect/>
          <a:stretch>
            <a:fillRect/>
          </a:stretch>
        </p:blipFill>
        <p:spPr>
          <a:xfrm>
            <a:off x="928370" y="1483360"/>
            <a:ext cx="7446645" cy="497205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4" name="图片 3"/>
          <p:cNvPicPr>
            <a:picLocks noChangeAspect="1"/>
          </p:cNvPicPr>
          <p:nvPr>
            <p:custDataLst>
              <p:tags r:id="rId5"/>
            </p:custDataLst>
          </p:nvPr>
        </p:nvPicPr>
        <p:blipFill>
          <a:blip r:embed="rId6"/>
          <a:srcRect l="22250" t="24492" r="1750" b="17250"/>
          <a:stretch>
            <a:fillRect/>
          </a:stretch>
        </p:blipFill>
        <p:spPr>
          <a:xfrm>
            <a:off x="9037320" y="2336800"/>
            <a:ext cx="2330450" cy="1786890"/>
          </a:xfrm>
          <a:prstGeom prst="rect">
            <a:avLst/>
          </a:prstGeom>
        </p:spPr>
      </p:pic>
      <p:pic>
        <p:nvPicPr>
          <p:cNvPr id="3" name="图片 2" descr="绿植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818245" y="-130175"/>
            <a:ext cx="2768600" cy="2527300"/>
          </a:xfrm>
          <a:prstGeom prst="rect">
            <a:avLst/>
          </a:prstGeom>
        </p:spPr>
      </p:pic>
      <p:pic>
        <p:nvPicPr>
          <p:cNvPr id="6" name="图片 5" descr="检测仪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037320" y="4123690"/>
            <a:ext cx="2362200" cy="5118100"/>
          </a:xfrm>
          <a:prstGeom prst="rect">
            <a:avLst/>
          </a:prstGeom>
        </p:spPr>
      </p:pic>
    </p:spTree>
    <p:custDataLst>
      <p:tags r:id="rId9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图片 2"/>
          <p:cNvPicPr>
            <a:picLocks noChangeAspect="1"/>
          </p:cNvPicPr>
          <p:nvPr/>
        </p:nvPicPr>
        <p:blipFill>
          <a:blip r:embed="rId1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12192000" cy="6858001"/>
          </a:xfrm>
          <a:prstGeom prst="rect">
            <a:avLst/>
          </a:prstGeom>
        </p:spPr>
      </p:pic>
      <p:grpSp>
        <p:nvGrpSpPr>
          <p:cNvPr id="14" name="组合 13"/>
          <p:cNvGrpSpPr/>
          <p:nvPr/>
        </p:nvGrpSpPr>
        <p:grpSpPr>
          <a:xfrm>
            <a:off x="2378075" y="1449070"/>
            <a:ext cx="7141210" cy="4251960"/>
            <a:chOff x="3019429" y="1515699"/>
            <a:chExt cx="6132549" cy="3651173"/>
          </a:xfrm>
        </p:grpSpPr>
        <p:sp>
          <p:nvSpPr>
            <p:cNvPr id="12" name="任意多边形: 形状 11"/>
            <p:cNvSpPr/>
            <p:nvPr/>
          </p:nvSpPr>
          <p:spPr>
            <a:xfrm>
              <a:off x="3260154" y="1619718"/>
              <a:ext cx="5891824" cy="3547154"/>
            </a:xfrm>
            <a:custGeom>
              <a:avLst/>
              <a:gdLst>
                <a:gd name="connsiteX0" fmla="*/ 173146 w 1076553"/>
                <a:gd name="connsiteY0" fmla="*/ 290822 h 648136"/>
                <a:gd name="connsiteX1" fmla="*/ 181083 w 1076553"/>
                <a:gd name="connsiteY1" fmla="*/ 230497 h 648136"/>
                <a:gd name="connsiteX2" fmla="*/ 209658 w 1076553"/>
                <a:gd name="connsiteY2" fmla="*/ 182872 h 648136"/>
                <a:gd name="connsiteX3" fmla="*/ 252521 w 1076553"/>
                <a:gd name="connsiteY3" fmla="*/ 146359 h 648136"/>
                <a:gd name="connsiteX4" fmla="*/ 300146 w 1076553"/>
                <a:gd name="connsiteY4" fmla="*/ 132072 h 648136"/>
                <a:gd name="connsiteX5" fmla="*/ 347771 w 1076553"/>
                <a:gd name="connsiteY5" fmla="*/ 133659 h 648136"/>
                <a:gd name="connsiteX6" fmla="*/ 382696 w 1076553"/>
                <a:gd name="connsiteY6" fmla="*/ 140009 h 648136"/>
                <a:gd name="connsiteX7" fmla="*/ 425558 w 1076553"/>
                <a:gd name="connsiteY7" fmla="*/ 165409 h 648136"/>
                <a:gd name="connsiteX8" fmla="*/ 427146 w 1076553"/>
                <a:gd name="connsiteY8" fmla="*/ 141597 h 648136"/>
                <a:gd name="connsiteX9" fmla="*/ 446196 w 1076553"/>
                <a:gd name="connsiteY9" fmla="*/ 95559 h 648136"/>
                <a:gd name="connsiteX10" fmla="*/ 468421 w 1076553"/>
                <a:gd name="connsiteY10" fmla="*/ 76509 h 648136"/>
                <a:gd name="connsiteX11" fmla="*/ 493821 w 1076553"/>
                <a:gd name="connsiteY11" fmla="*/ 52697 h 648136"/>
                <a:gd name="connsiteX12" fmla="*/ 547796 w 1076553"/>
                <a:gd name="connsiteY12" fmla="*/ 20947 h 648136"/>
                <a:gd name="connsiteX13" fmla="*/ 649396 w 1076553"/>
                <a:gd name="connsiteY13" fmla="*/ 309 h 648136"/>
                <a:gd name="connsiteX14" fmla="*/ 728771 w 1076553"/>
                <a:gd name="connsiteY14" fmla="*/ 9834 h 648136"/>
                <a:gd name="connsiteX15" fmla="*/ 790683 w 1076553"/>
                <a:gd name="connsiteY15" fmla="*/ 27297 h 648136"/>
                <a:gd name="connsiteX16" fmla="*/ 854183 w 1076553"/>
                <a:gd name="connsiteY16" fmla="*/ 73334 h 648136"/>
                <a:gd name="connsiteX17" fmla="*/ 897046 w 1076553"/>
                <a:gd name="connsiteY17" fmla="*/ 127309 h 648136"/>
                <a:gd name="connsiteX18" fmla="*/ 906571 w 1076553"/>
                <a:gd name="connsiteY18" fmla="*/ 189222 h 648136"/>
                <a:gd name="connsiteX19" fmla="*/ 897046 w 1076553"/>
                <a:gd name="connsiteY19" fmla="*/ 232084 h 648136"/>
                <a:gd name="connsiteX20" fmla="*/ 968483 w 1076553"/>
                <a:gd name="connsiteY20" fmla="*/ 259072 h 648136"/>
                <a:gd name="connsiteX21" fmla="*/ 1011346 w 1076553"/>
                <a:gd name="connsiteY21" fmla="*/ 287647 h 648136"/>
                <a:gd name="connsiteX22" fmla="*/ 1065321 w 1076553"/>
                <a:gd name="connsiteY22" fmla="*/ 351147 h 648136"/>
                <a:gd name="connsiteX23" fmla="*/ 1076433 w 1076553"/>
                <a:gd name="connsiteY23" fmla="*/ 428934 h 648136"/>
                <a:gd name="connsiteX24" fmla="*/ 1062146 w 1076553"/>
                <a:gd name="connsiteY24" fmla="*/ 471797 h 648136"/>
                <a:gd name="connsiteX25" fmla="*/ 1025633 w 1076553"/>
                <a:gd name="connsiteY25" fmla="*/ 521009 h 648136"/>
                <a:gd name="connsiteX26" fmla="*/ 990708 w 1076553"/>
                <a:gd name="connsiteY26" fmla="*/ 554347 h 648136"/>
                <a:gd name="connsiteX27" fmla="*/ 955783 w 1076553"/>
                <a:gd name="connsiteY27" fmla="*/ 573397 h 648136"/>
                <a:gd name="connsiteX28" fmla="*/ 917683 w 1076553"/>
                <a:gd name="connsiteY28" fmla="*/ 590859 h 648136"/>
                <a:gd name="connsiteX29" fmla="*/ 841483 w 1076553"/>
                <a:gd name="connsiteY29" fmla="*/ 600384 h 648136"/>
                <a:gd name="connsiteX30" fmla="*/ 785921 w 1076553"/>
                <a:gd name="connsiteY30" fmla="*/ 598797 h 648136"/>
                <a:gd name="connsiteX31" fmla="*/ 752583 w 1076553"/>
                <a:gd name="connsiteY31" fmla="*/ 590859 h 648136"/>
                <a:gd name="connsiteX32" fmla="*/ 693846 w 1076553"/>
                <a:gd name="connsiteY32" fmla="*/ 567047 h 648136"/>
                <a:gd name="connsiteX33" fmla="*/ 662096 w 1076553"/>
                <a:gd name="connsiteY33" fmla="*/ 551172 h 648136"/>
                <a:gd name="connsiteX34" fmla="*/ 657333 w 1076553"/>
                <a:gd name="connsiteY34" fmla="*/ 543234 h 648136"/>
                <a:gd name="connsiteX35" fmla="*/ 623996 w 1076553"/>
                <a:gd name="connsiteY35" fmla="*/ 584509 h 648136"/>
                <a:gd name="connsiteX36" fmla="*/ 593833 w 1076553"/>
                <a:gd name="connsiteY36" fmla="*/ 605147 h 648136"/>
                <a:gd name="connsiteX37" fmla="*/ 531921 w 1076553"/>
                <a:gd name="connsiteY37" fmla="*/ 633722 h 648136"/>
                <a:gd name="connsiteX38" fmla="*/ 476358 w 1076553"/>
                <a:gd name="connsiteY38" fmla="*/ 646422 h 648136"/>
                <a:gd name="connsiteX39" fmla="*/ 427146 w 1076553"/>
                <a:gd name="connsiteY39" fmla="*/ 648009 h 648136"/>
                <a:gd name="connsiteX40" fmla="*/ 384283 w 1076553"/>
                <a:gd name="connsiteY40" fmla="*/ 646422 h 648136"/>
                <a:gd name="connsiteX41" fmla="*/ 350946 w 1076553"/>
                <a:gd name="connsiteY41" fmla="*/ 638484 h 648136"/>
                <a:gd name="connsiteX42" fmla="*/ 327133 w 1076553"/>
                <a:gd name="connsiteY42" fmla="*/ 628959 h 648136"/>
                <a:gd name="connsiteX43" fmla="*/ 289033 w 1076553"/>
                <a:gd name="connsiteY43" fmla="*/ 614672 h 648136"/>
                <a:gd name="connsiteX44" fmla="*/ 266808 w 1076553"/>
                <a:gd name="connsiteY44" fmla="*/ 590859 h 648136"/>
                <a:gd name="connsiteX45" fmla="*/ 246171 w 1076553"/>
                <a:gd name="connsiteY45" fmla="*/ 579747 h 648136"/>
                <a:gd name="connsiteX46" fmla="*/ 239821 w 1076553"/>
                <a:gd name="connsiteY46" fmla="*/ 562284 h 648136"/>
                <a:gd name="connsiteX47" fmla="*/ 208071 w 1076553"/>
                <a:gd name="connsiteY47" fmla="*/ 581334 h 648136"/>
                <a:gd name="connsiteX48" fmla="*/ 182671 w 1076553"/>
                <a:gd name="connsiteY48" fmla="*/ 586097 h 648136"/>
                <a:gd name="connsiteX49" fmla="*/ 162033 w 1076553"/>
                <a:gd name="connsiteY49" fmla="*/ 589272 h 648136"/>
                <a:gd name="connsiteX50" fmla="*/ 141396 w 1076553"/>
                <a:gd name="connsiteY50" fmla="*/ 589272 h 648136"/>
                <a:gd name="connsiteX51" fmla="*/ 120758 w 1076553"/>
                <a:gd name="connsiteY51" fmla="*/ 587684 h 648136"/>
                <a:gd name="connsiteX52" fmla="*/ 98533 w 1076553"/>
                <a:gd name="connsiteY52" fmla="*/ 573397 h 648136"/>
                <a:gd name="connsiteX53" fmla="*/ 74721 w 1076553"/>
                <a:gd name="connsiteY53" fmla="*/ 565459 h 648136"/>
                <a:gd name="connsiteX54" fmla="*/ 60433 w 1076553"/>
                <a:gd name="connsiteY54" fmla="*/ 552759 h 648136"/>
                <a:gd name="connsiteX55" fmla="*/ 38208 w 1076553"/>
                <a:gd name="connsiteY55" fmla="*/ 528947 h 648136"/>
                <a:gd name="connsiteX56" fmla="*/ 15983 w 1076553"/>
                <a:gd name="connsiteY56" fmla="*/ 494022 h 648136"/>
                <a:gd name="connsiteX57" fmla="*/ 1696 w 1076553"/>
                <a:gd name="connsiteY57" fmla="*/ 446397 h 648136"/>
                <a:gd name="connsiteX58" fmla="*/ 3283 w 1076553"/>
                <a:gd name="connsiteY58" fmla="*/ 392422 h 648136"/>
                <a:gd name="connsiteX59" fmla="*/ 28683 w 1076553"/>
                <a:gd name="connsiteY59" fmla="*/ 346384 h 648136"/>
                <a:gd name="connsiteX60" fmla="*/ 65196 w 1076553"/>
                <a:gd name="connsiteY60" fmla="*/ 311459 h 648136"/>
                <a:gd name="connsiteX61" fmla="*/ 103296 w 1076553"/>
                <a:gd name="connsiteY61" fmla="*/ 297172 h 648136"/>
                <a:gd name="connsiteX62" fmla="*/ 173146 w 1076553"/>
                <a:gd name="connsiteY62" fmla="*/ 290822 h 648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076553" h="648136">
                  <a:moveTo>
                    <a:pt x="173146" y="290822"/>
                  </a:moveTo>
                  <a:cubicBezTo>
                    <a:pt x="186110" y="279710"/>
                    <a:pt x="174998" y="248489"/>
                    <a:pt x="181083" y="230497"/>
                  </a:cubicBezTo>
                  <a:cubicBezTo>
                    <a:pt x="187168" y="212505"/>
                    <a:pt x="197752" y="196895"/>
                    <a:pt x="209658" y="182872"/>
                  </a:cubicBezTo>
                  <a:cubicBezTo>
                    <a:pt x="221564" y="168849"/>
                    <a:pt x="237440" y="154826"/>
                    <a:pt x="252521" y="146359"/>
                  </a:cubicBezTo>
                  <a:cubicBezTo>
                    <a:pt x="267602" y="137892"/>
                    <a:pt x="284271" y="134189"/>
                    <a:pt x="300146" y="132072"/>
                  </a:cubicBezTo>
                  <a:cubicBezTo>
                    <a:pt x="316021" y="129955"/>
                    <a:pt x="334013" y="132336"/>
                    <a:pt x="347771" y="133659"/>
                  </a:cubicBezTo>
                  <a:cubicBezTo>
                    <a:pt x="361529" y="134982"/>
                    <a:pt x="369732" y="134717"/>
                    <a:pt x="382696" y="140009"/>
                  </a:cubicBezTo>
                  <a:cubicBezTo>
                    <a:pt x="395660" y="145301"/>
                    <a:pt x="418150" y="165144"/>
                    <a:pt x="425558" y="165409"/>
                  </a:cubicBezTo>
                  <a:cubicBezTo>
                    <a:pt x="432966" y="165674"/>
                    <a:pt x="423706" y="153239"/>
                    <a:pt x="427146" y="141597"/>
                  </a:cubicBezTo>
                  <a:cubicBezTo>
                    <a:pt x="430586" y="129955"/>
                    <a:pt x="439317" y="106407"/>
                    <a:pt x="446196" y="95559"/>
                  </a:cubicBezTo>
                  <a:cubicBezTo>
                    <a:pt x="453075" y="84711"/>
                    <a:pt x="460484" y="83653"/>
                    <a:pt x="468421" y="76509"/>
                  </a:cubicBezTo>
                  <a:cubicBezTo>
                    <a:pt x="476358" y="69365"/>
                    <a:pt x="480592" y="61957"/>
                    <a:pt x="493821" y="52697"/>
                  </a:cubicBezTo>
                  <a:cubicBezTo>
                    <a:pt x="507050" y="43437"/>
                    <a:pt x="521867" y="29678"/>
                    <a:pt x="547796" y="20947"/>
                  </a:cubicBezTo>
                  <a:cubicBezTo>
                    <a:pt x="573725" y="12216"/>
                    <a:pt x="619234" y="2161"/>
                    <a:pt x="649396" y="309"/>
                  </a:cubicBezTo>
                  <a:cubicBezTo>
                    <a:pt x="679558" y="-1543"/>
                    <a:pt x="705223" y="5336"/>
                    <a:pt x="728771" y="9834"/>
                  </a:cubicBezTo>
                  <a:cubicBezTo>
                    <a:pt x="752319" y="14332"/>
                    <a:pt x="769781" y="16714"/>
                    <a:pt x="790683" y="27297"/>
                  </a:cubicBezTo>
                  <a:cubicBezTo>
                    <a:pt x="811585" y="37880"/>
                    <a:pt x="836456" y="56665"/>
                    <a:pt x="854183" y="73334"/>
                  </a:cubicBezTo>
                  <a:cubicBezTo>
                    <a:pt x="871910" y="90003"/>
                    <a:pt x="888315" y="107994"/>
                    <a:pt x="897046" y="127309"/>
                  </a:cubicBezTo>
                  <a:cubicBezTo>
                    <a:pt x="905777" y="146624"/>
                    <a:pt x="906571" y="171760"/>
                    <a:pt x="906571" y="189222"/>
                  </a:cubicBezTo>
                  <a:cubicBezTo>
                    <a:pt x="906571" y="206684"/>
                    <a:pt x="886727" y="220442"/>
                    <a:pt x="897046" y="232084"/>
                  </a:cubicBezTo>
                  <a:cubicBezTo>
                    <a:pt x="907365" y="243726"/>
                    <a:pt x="949433" y="249812"/>
                    <a:pt x="968483" y="259072"/>
                  </a:cubicBezTo>
                  <a:cubicBezTo>
                    <a:pt x="987533" y="268332"/>
                    <a:pt x="995206" y="272301"/>
                    <a:pt x="1011346" y="287647"/>
                  </a:cubicBezTo>
                  <a:cubicBezTo>
                    <a:pt x="1027486" y="302993"/>
                    <a:pt x="1054473" y="327599"/>
                    <a:pt x="1065321" y="351147"/>
                  </a:cubicBezTo>
                  <a:cubicBezTo>
                    <a:pt x="1076169" y="374695"/>
                    <a:pt x="1076962" y="408826"/>
                    <a:pt x="1076433" y="428934"/>
                  </a:cubicBezTo>
                  <a:cubicBezTo>
                    <a:pt x="1075904" y="449042"/>
                    <a:pt x="1070613" y="456451"/>
                    <a:pt x="1062146" y="471797"/>
                  </a:cubicBezTo>
                  <a:cubicBezTo>
                    <a:pt x="1053679" y="487143"/>
                    <a:pt x="1037539" y="507251"/>
                    <a:pt x="1025633" y="521009"/>
                  </a:cubicBezTo>
                  <a:cubicBezTo>
                    <a:pt x="1013727" y="534767"/>
                    <a:pt x="1002350" y="545616"/>
                    <a:pt x="990708" y="554347"/>
                  </a:cubicBezTo>
                  <a:cubicBezTo>
                    <a:pt x="979066" y="563078"/>
                    <a:pt x="967954" y="567312"/>
                    <a:pt x="955783" y="573397"/>
                  </a:cubicBezTo>
                  <a:cubicBezTo>
                    <a:pt x="943612" y="579482"/>
                    <a:pt x="936733" y="586361"/>
                    <a:pt x="917683" y="590859"/>
                  </a:cubicBezTo>
                  <a:cubicBezTo>
                    <a:pt x="898633" y="595357"/>
                    <a:pt x="863443" y="599061"/>
                    <a:pt x="841483" y="600384"/>
                  </a:cubicBezTo>
                  <a:cubicBezTo>
                    <a:pt x="819523" y="601707"/>
                    <a:pt x="800738" y="600384"/>
                    <a:pt x="785921" y="598797"/>
                  </a:cubicBezTo>
                  <a:cubicBezTo>
                    <a:pt x="771104" y="597210"/>
                    <a:pt x="767929" y="596151"/>
                    <a:pt x="752583" y="590859"/>
                  </a:cubicBezTo>
                  <a:cubicBezTo>
                    <a:pt x="737237" y="585567"/>
                    <a:pt x="708927" y="573661"/>
                    <a:pt x="693846" y="567047"/>
                  </a:cubicBezTo>
                  <a:cubicBezTo>
                    <a:pt x="678765" y="560433"/>
                    <a:pt x="668181" y="555141"/>
                    <a:pt x="662096" y="551172"/>
                  </a:cubicBezTo>
                  <a:cubicBezTo>
                    <a:pt x="656011" y="547203"/>
                    <a:pt x="663683" y="537678"/>
                    <a:pt x="657333" y="543234"/>
                  </a:cubicBezTo>
                  <a:cubicBezTo>
                    <a:pt x="650983" y="548790"/>
                    <a:pt x="634579" y="574190"/>
                    <a:pt x="623996" y="584509"/>
                  </a:cubicBezTo>
                  <a:cubicBezTo>
                    <a:pt x="613413" y="594828"/>
                    <a:pt x="609179" y="596945"/>
                    <a:pt x="593833" y="605147"/>
                  </a:cubicBezTo>
                  <a:cubicBezTo>
                    <a:pt x="578487" y="613349"/>
                    <a:pt x="551500" y="626843"/>
                    <a:pt x="531921" y="633722"/>
                  </a:cubicBezTo>
                  <a:cubicBezTo>
                    <a:pt x="512342" y="640601"/>
                    <a:pt x="493820" y="644041"/>
                    <a:pt x="476358" y="646422"/>
                  </a:cubicBezTo>
                  <a:cubicBezTo>
                    <a:pt x="458896" y="648803"/>
                    <a:pt x="442492" y="648009"/>
                    <a:pt x="427146" y="648009"/>
                  </a:cubicBezTo>
                  <a:cubicBezTo>
                    <a:pt x="411800" y="648009"/>
                    <a:pt x="396983" y="648009"/>
                    <a:pt x="384283" y="646422"/>
                  </a:cubicBezTo>
                  <a:cubicBezTo>
                    <a:pt x="371583" y="644835"/>
                    <a:pt x="360471" y="641394"/>
                    <a:pt x="350946" y="638484"/>
                  </a:cubicBezTo>
                  <a:cubicBezTo>
                    <a:pt x="341421" y="635574"/>
                    <a:pt x="327133" y="628959"/>
                    <a:pt x="327133" y="628959"/>
                  </a:cubicBezTo>
                  <a:cubicBezTo>
                    <a:pt x="316814" y="624990"/>
                    <a:pt x="299087" y="621022"/>
                    <a:pt x="289033" y="614672"/>
                  </a:cubicBezTo>
                  <a:cubicBezTo>
                    <a:pt x="278979" y="608322"/>
                    <a:pt x="273952" y="596680"/>
                    <a:pt x="266808" y="590859"/>
                  </a:cubicBezTo>
                  <a:cubicBezTo>
                    <a:pt x="259664" y="585038"/>
                    <a:pt x="250669" y="584509"/>
                    <a:pt x="246171" y="579747"/>
                  </a:cubicBezTo>
                  <a:cubicBezTo>
                    <a:pt x="241673" y="574985"/>
                    <a:pt x="246171" y="562020"/>
                    <a:pt x="239821" y="562284"/>
                  </a:cubicBezTo>
                  <a:cubicBezTo>
                    <a:pt x="233471" y="562548"/>
                    <a:pt x="217596" y="577365"/>
                    <a:pt x="208071" y="581334"/>
                  </a:cubicBezTo>
                  <a:cubicBezTo>
                    <a:pt x="198546" y="585303"/>
                    <a:pt x="190344" y="584774"/>
                    <a:pt x="182671" y="586097"/>
                  </a:cubicBezTo>
                  <a:cubicBezTo>
                    <a:pt x="174998" y="587420"/>
                    <a:pt x="168912" y="588743"/>
                    <a:pt x="162033" y="589272"/>
                  </a:cubicBezTo>
                  <a:cubicBezTo>
                    <a:pt x="155154" y="589801"/>
                    <a:pt x="148275" y="589537"/>
                    <a:pt x="141396" y="589272"/>
                  </a:cubicBezTo>
                  <a:cubicBezTo>
                    <a:pt x="134517" y="589007"/>
                    <a:pt x="127902" y="590330"/>
                    <a:pt x="120758" y="587684"/>
                  </a:cubicBezTo>
                  <a:cubicBezTo>
                    <a:pt x="113614" y="585038"/>
                    <a:pt x="106206" y="577101"/>
                    <a:pt x="98533" y="573397"/>
                  </a:cubicBezTo>
                  <a:cubicBezTo>
                    <a:pt x="90860" y="569693"/>
                    <a:pt x="81071" y="568899"/>
                    <a:pt x="74721" y="565459"/>
                  </a:cubicBezTo>
                  <a:cubicBezTo>
                    <a:pt x="68371" y="562019"/>
                    <a:pt x="66518" y="558844"/>
                    <a:pt x="60433" y="552759"/>
                  </a:cubicBezTo>
                  <a:cubicBezTo>
                    <a:pt x="54348" y="546674"/>
                    <a:pt x="45616" y="538736"/>
                    <a:pt x="38208" y="528947"/>
                  </a:cubicBezTo>
                  <a:cubicBezTo>
                    <a:pt x="30800" y="519158"/>
                    <a:pt x="22068" y="507780"/>
                    <a:pt x="15983" y="494022"/>
                  </a:cubicBezTo>
                  <a:cubicBezTo>
                    <a:pt x="9898" y="480264"/>
                    <a:pt x="3813" y="463330"/>
                    <a:pt x="1696" y="446397"/>
                  </a:cubicBezTo>
                  <a:cubicBezTo>
                    <a:pt x="-421" y="429464"/>
                    <a:pt x="-1215" y="409091"/>
                    <a:pt x="3283" y="392422"/>
                  </a:cubicBezTo>
                  <a:cubicBezTo>
                    <a:pt x="7781" y="375753"/>
                    <a:pt x="18364" y="359878"/>
                    <a:pt x="28683" y="346384"/>
                  </a:cubicBezTo>
                  <a:cubicBezTo>
                    <a:pt x="39002" y="332890"/>
                    <a:pt x="52760" y="319661"/>
                    <a:pt x="65196" y="311459"/>
                  </a:cubicBezTo>
                  <a:cubicBezTo>
                    <a:pt x="77631" y="303257"/>
                    <a:pt x="92448" y="300611"/>
                    <a:pt x="103296" y="297172"/>
                  </a:cubicBezTo>
                  <a:cubicBezTo>
                    <a:pt x="114144" y="293733"/>
                    <a:pt x="160182" y="301934"/>
                    <a:pt x="173146" y="290822"/>
                  </a:cubicBezTo>
                  <a:close/>
                </a:path>
              </a:pathLst>
            </a:cu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  <p:sp>
          <p:nvSpPr>
            <p:cNvPr id="11" name="任意多边形: 形状 10"/>
            <p:cNvSpPr/>
            <p:nvPr/>
          </p:nvSpPr>
          <p:spPr>
            <a:xfrm>
              <a:off x="3019429" y="1515699"/>
              <a:ext cx="5891824" cy="3547154"/>
            </a:xfrm>
            <a:custGeom>
              <a:avLst/>
              <a:gdLst>
                <a:gd name="connsiteX0" fmla="*/ 173146 w 1076553"/>
                <a:gd name="connsiteY0" fmla="*/ 290822 h 648136"/>
                <a:gd name="connsiteX1" fmla="*/ 181083 w 1076553"/>
                <a:gd name="connsiteY1" fmla="*/ 230497 h 648136"/>
                <a:gd name="connsiteX2" fmla="*/ 209658 w 1076553"/>
                <a:gd name="connsiteY2" fmla="*/ 182872 h 648136"/>
                <a:gd name="connsiteX3" fmla="*/ 252521 w 1076553"/>
                <a:gd name="connsiteY3" fmla="*/ 146359 h 648136"/>
                <a:gd name="connsiteX4" fmla="*/ 300146 w 1076553"/>
                <a:gd name="connsiteY4" fmla="*/ 132072 h 648136"/>
                <a:gd name="connsiteX5" fmla="*/ 347771 w 1076553"/>
                <a:gd name="connsiteY5" fmla="*/ 133659 h 648136"/>
                <a:gd name="connsiteX6" fmla="*/ 382696 w 1076553"/>
                <a:gd name="connsiteY6" fmla="*/ 140009 h 648136"/>
                <a:gd name="connsiteX7" fmla="*/ 425558 w 1076553"/>
                <a:gd name="connsiteY7" fmla="*/ 165409 h 648136"/>
                <a:gd name="connsiteX8" fmla="*/ 427146 w 1076553"/>
                <a:gd name="connsiteY8" fmla="*/ 141597 h 648136"/>
                <a:gd name="connsiteX9" fmla="*/ 446196 w 1076553"/>
                <a:gd name="connsiteY9" fmla="*/ 95559 h 648136"/>
                <a:gd name="connsiteX10" fmla="*/ 468421 w 1076553"/>
                <a:gd name="connsiteY10" fmla="*/ 76509 h 648136"/>
                <a:gd name="connsiteX11" fmla="*/ 493821 w 1076553"/>
                <a:gd name="connsiteY11" fmla="*/ 52697 h 648136"/>
                <a:gd name="connsiteX12" fmla="*/ 547796 w 1076553"/>
                <a:gd name="connsiteY12" fmla="*/ 20947 h 648136"/>
                <a:gd name="connsiteX13" fmla="*/ 649396 w 1076553"/>
                <a:gd name="connsiteY13" fmla="*/ 309 h 648136"/>
                <a:gd name="connsiteX14" fmla="*/ 728771 w 1076553"/>
                <a:gd name="connsiteY14" fmla="*/ 9834 h 648136"/>
                <a:gd name="connsiteX15" fmla="*/ 790683 w 1076553"/>
                <a:gd name="connsiteY15" fmla="*/ 27297 h 648136"/>
                <a:gd name="connsiteX16" fmla="*/ 854183 w 1076553"/>
                <a:gd name="connsiteY16" fmla="*/ 73334 h 648136"/>
                <a:gd name="connsiteX17" fmla="*/ 897046 w 1076553"/>
                <a:gd name="connsiteY17" fmla="*/ 127309 h 648136"/>
                <a:gd name="connsiteX18" fmla="*/ 906571 w 1076553"/>
                <a:gd name="connsiteY18" fmla="*/ 189222 h 648136"/>
                <a:gd name="connsiteX19" fmla="*/ 897046 w 1076553"/>
                <a:gd name="connsiteY19" fmla="*/ 232084 h 648136"/>
                <a:gd name="connsiteX20" fmla="*/ 968483 w 1076553"/>
                <a:gd name="connsiteY20" fmla="*/ 259072 h 648136"/>
                <a:gd name="connsiteX21" fmla="*/ 1011346 w 1076553"/>
                <a:gd name="connsiteY21" fmla="*/ 287647 h 648136"/>
                <a:gd name="connsiteX22" fmla="*/ 1065321 w 1076553"/>
                <a:gd name="connsiteY22" fmla="*/ 351147 h 648136"/>
                <a:gd name="connsiteX23" fmla="*/ 1076433 w 1076553"/>
                <a:gd name="connsiteY23" fmla="*/ 428934 h 648136"/>
                <a:gd name="connsiteX24" fmla="*/ 1062146 w 1076553"/>
                <a:gd name="connsiteY24" fmla="*/ 471797 h 648136"/>
                <a:gd name="connsiteX25" fmla="*/ 1025633 w 1076553"/>
                <a:gd name="connsiteY25" fmla="*/ 521009 h 648136"/>
                <a:gd name="connsiteX26" fmla="*/ 990708 w 1076553"/>
                <a:gd name="connsiteY26" fmla="*/ 554347 h 648136"/>
                <a:gd name="connsiteX27" fmla="*/ 955783 w 1076553"/>
                <a:gd name="connsiteY27" fmla="*/ 573397 h 648136"/>
                <a:gd name="connsiteX28" fmla="*/ 917683 w 1076553"/>
                <a:gd name="connsiteY28" fmla="*/ 590859 h 648136"/>
                <a:gd name="connsiteX29" fmla="*/ 841483 w 1076553"/>
                <a:gd name="connsiteY29" fmla="*/ 600384 h 648136"/>
                <a:gd name="connsiteX30" fmla="*/ 785921 w 1076553"/>
                <a:gd name="connsiteY30" fmla="*/ 598797 h 648136"/>
                <a:gd name="connsiteX31" fmla="*/ 752583 w 1076553"/>
                <a:gd name="connsiteY31" fmla="*/ 590859 h 648136"/>
                <a:gd name="connsiteX32" fmla="*/ 693846 w 1076553"/>
                <a:gd name="connsiteY32" fmla="*/ 567047 h 648136"/>
                <a:gd name="connsiteX33" fmla="*/ 662096 w 1076553"/>
                <a:gd name="connsiteY33" fmla="*/ 551172 h 648136"/>
                <a:gd name="connsiteX34" fmla="*/ 657333 w 1076553"/>
                <a:gd name="connsiteY34" fmla="*/ 543234 h 648136"/>
                <a:gd name="connsiteX35" fmla="*/ 623996 w 1076553"/>
                <a:gd name="connsiteY35" fmla="*/ 584509 h 648136"/>
                <a:gd name="connsiteX36" fmla="*/ 593833 w 1076553"/>
                <a:gd name="connsiteY36" fmla="*/ 605147 h 648136"/>
                <a:gd name="connsiteX37" fmla="*/ 531921 w 1076553"/>
                <a:gd name="connsiteY37" fmla="*/ 633722 h 648136"/>
                <a:gd name="connsiteX38" fmla="*/ 476358 w 1076553"/>
                <a:gd name="connsiteY38" fmla="*/ 646422 h 648136"/>
                <a:gd name="connsiteX39" fmla="*/ 427146 w 1076553"/>
                <a:gd name="connsiteY39" fmla="*/ 648009 h 648136"/>
                <a:gd name="connsiteX40" fmla="*/ 384283 w 1076553"/>
                <a:gd name="connsiteY40" fmla="*/ 646422 h 648136"/>
                <a:gd name="connsiteX41" fmla="*/ 350946 w 1076553"/>
                <a:gd name="connsiteY41" fmla="*/ 638484 h 648136"/>
                <a:gd name="connsiteX42" fmla="*/ 327133 w 1076553"/>
                <a:gd name="connsiteY42" fmla="*/ 628959 h 648136"/>
                <a:gd name="connsiteX43" fmla="*/ 289033 w 1076553"/>
                <a:gd name="connsiteY43" fmla="*/ 614672 h 648136"/>
                <a:gd name="connsiteX44" fmla="*/ 266808 w 1076553"/>
                <a:gd name="connsiteY44" fmla="*/ 590859 h 648136"/>
                <a:gd name="connsiteX45" fmla="*/ 246171 w 1076553"/>
                <a:gd name="connsiteY45" fmla="*/ 579747 h 648136"/>
                <a:gd name="connsiteX46" fmla="*/ 239821 w 1076553"/>
                <a:gd name="connsiteY46" fmla="*/ 562284 h 648136"/>
                <a:gd name="connsiteX47" fmla="*/ 208071 w 1076553"/>
                <a:gd name="connsiteY47" fmla="*/ 581334 h 648136"/>
                <a:gd name="connsiteX48" fmla="*/ 182671 w 1076553"/>
                <a:gd name="connsiteY48" fmla="*/ 586097 h 648136"/>
                <a:gd name="connsiteX49" fmla="*/ 162033 w 1076553"/>
                <a:gd name="connsiteY49" fmla="*/ 589272 h 648136"/>
                <a:gd name="connsiteX50" fmla="*/ 141396 w 1076553"/>
                <a:gd name="connsiteY50" fmla="*/ 589272 h 648136"/>
                <a:gd name="connsiteX51" fmla="*/ 120758 w 1076553"/>
                <a:gd name="connsiteY51" fmla="*/ 587684 h 648136"/>
                <a:gd name="connsiteX52" fmla="*/ 98533 w 1076553"/>
                <a:gd name="connsiteY52" fmla="*/ 573397 h 648136"/>
                <a:gd name="connsiteX53" fmla="*/ 74721 w 1076553"/>
                <a:gd name="connsiteY53" fmla="*/ 565459 h 648136"/>
                <a:gd name="connsiteX54" fmla="*/ 60433 w 1076553"/>
                <a:gd name="connsiteY54" fmla="*/ 552759 h 648136"/>
                <a:gd name="connsiteX55" fmla="*/ 38208 w 1076553"/>
                <a:gd name="connsiteY55" fmla="*/ 528947 h 648136"/>
                <a:gd name="connsiteX56" fmla="*/ 15983 w 1076553"/>
                <a:gd name="connsiteY56" fmla="*/ 494022 h 648136"/>
                <a:gd name="connsiteX57" fmla="*/ 1696 w 1076553"/>
                <a:gd name="connsiteY57" fmla="*/ 446397 h 648136"/>
                <a:gd name="connsiteX58" fmla="*/ 3283 w 1076553"/>
                <a:gd name="connsiteY58" fmla="*/ 392422 h 648136"/>
                <a:gd name="connsiteX59" fmla="*/ 28683 w 1076553"/>
                <a:gd name="connsiteY59" fmla="*/ 346384 h 648136"/>
                <a:gd name="connsiteX60" fmla="*/ 65196 w 1076553"/>
                <a:gd name="connsiteY60" fmla="*/ 311459 h 648136"/>
                <a:gd name="connsiteX61" fmla="*/ 103296 w 1076553"/>
                <a:gd name="connsiteY61" fmla="*/ 297172 h 648136"/>
                <a:gd name="connsiteX62" fmla="*/ 173146 w 1076553"/>
                <a:gd name="connsiteY62" fmla="*/ 290822 h 6481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</a:cxnLst>
              <a:rect l="l" t="t" r="r" b="b"/>
              <a:pathLst>
                <a:path w="1076553" h="648136">
                  <a:moveTo>
                    <a:pt x="173146" y="290822"/>
                  </a:moveTo>
                  <a:cubicBezTo>
                    <a:pt x="186110" y="279710"/>
                    <a:pt x="174998" y="248489"/>
                    <a:pt x="181083" y="230497"/>
                  </a:cubicBezTo>
                  <a:cubicBezTo>
                    <a:pt x="187168" y="212505"/>
                    <a:pt x="197752" y="196895"/>
                    <a:pt x="209658" y="182872"/>
                  </a:cubicBezTo>
                  <a:cubicBezTo>
                    <a:pt x="221564" y="168849"/>
                    <a:pt x="237440" y="154826"/>
                    <a:pt x="252521" y="146359"/>
                  </a:cubicBezTo>
                  <a:cubicBezTo>
                    <a:pt x="267602" y="137892"/>
                    <a:pt x="284271" y="134189"/>
                    <a:pt x="300146" y="132072"/>
                  </a:cubicBezTo>
                  <a:cubicBezTo>
                    <a:pt x="316021" y="129955"/>
                    <a:pt x="334013" y="132336"/>
                    <a:pt x="347771" y="133659"/>
                  </a:cubicBezTo>
                  <a:cubicBezTo>
                    <a:pt x="361529" y="134982"/>
                    <a:pt x="369732" y="134717"/>
                    <a:pt x="382696" y="140009"/>
                  </a:cubicBezTo>
                  <a:cubicBezTo>
                    <a:pt x="395660" y="145301"/>
                    <a:pt x="418150" y="165144"/>
                    <a:pt x="425558" y="165409"/>
                  </a:cubicBezTo>
                  <a:cubicBezTo>
                    <a:pt x="432966" y="165674"/>
                    <a:pt x="423706" y="153239"/>
                    <a:pt x="427146" y="141597"/>
                  </a:cubicBezTo>
                  <a:cubicBezTo>
                    <a:pt x="430586" y="129955"/>
                    <a:pt x="439317" y="106407"/>
                    <a:pt x="446196" y="95559"/>
                  </a:cubicBezTo>
                  <a:cubicBezTo>
                    <a:pt x="453075" y="84711"/>
                    <a:pt x="460484" y="83653"/>
                    <a:pt x="468421" y="76509"/>
                  </a:cubicBezTo>
                  <a:cubicBezTo>
                    <a:pt x="476358" y="69365"/>
                    <a:pt x="480592" y="61957"/>
                    <a:pt x="493821" y="52697"/>
                  </a:cubicBezTo>
                  <a:cubicBezTo>
                    <a:pt x="507050" y="43437"/>
                    <a:pt x="521867" y="29678"/>
                    <a:pt x="547796" y="20947"/>
                  </a:cubicBezTo>
                  <a:cubicBezTo>
                    <a:pt x="573725" y="12216"/>
                    <a:pt x="619234" y="2161"/>
                    <a:pt x="649396" y="309"/>
                  </a:cubicBezTo>
                  <a:cubicBezTo>
                    <a:pt x="679558" y="-1543"/>
                    <a:pt x="705223" y="5336"/>
                    <a:pt x="728771" y="9834"/>
                  </a:cubicBezTo>
                  <a:cubicBezTo>
                    <a:pt x="752319" y="14332"/>
                    <a:pt x="769781" y="16714"/>
                    <a:pt x="790683" y="27297"/>
                  </a:cubicBezTo>
                  <a:cubicBezTo>
                    <a:pt x="811585" y="37880"/>
                    <a:pt x="836456" y="56665"/>
                    <a:pt x="854183" y="73334"/>
                  </a:cubicBezTo>
                  <a:cubicBezTo>
                    <a:pt x="871910" y="90003"/>
                    <a:pt x="888315" y="107994"/>
                    <a:pt x="897046" y="127309"/>
                  </a:cubicBezTo>
                  <a:cubicBezTo>
                    <a:pt x="905777" y="146624"/>
                    <a:pt x="906571" y="171760"/>
                    <a:pt x="906571" y="189222"/>
                  </a:cubicBezTo>
                  <a:cubicBezTo>
                    <a:pt x="906571" y="206684"/>
                    <a:pt x="886727" y="220442"/>
                    <a:pt x="897046" y="232084"/>
                  </a:cubicBezTo>
                  <a:cubicBezTo>
                    <a:pt x="907365" y="243726"/>
                    <a:pt x="949433" y="249812"/>
                    <a:pt x="968483" y="259072"/>
                  </a:cubicBezTo>
                  <a:cubicBezTo>
                    <a:pt x="987533" y="268332"/>
                    <a:pt x="995206" y="272301"/>
                    <a:pt x="1011346" y="287647"/>
                  </a:cubicBezTo>
                  <a:cubicBezTo>
                    <a:pt x="1027486" y="302993"/>
                    <a:pt x="1054473" y="327599"/>
                    <a:pt x="1065321" y="351147"/>
                  </a:cubicBezTo>
                  <a:cubicBezTo>
                    <a:pt x="1076169" y="374695"/>
                    <a:pt x="1076962" y="408826"/>
                    <a:pt x="1076433" y="428934"/>
                  </a:cubicBezTo>
                  <a:cubicBezTo>
                    <a:pt x="1075904" y="449042"/>
                    <a:pt x="1070613" y="456451"/>
                    <a:pt x="1062146" y="471797"/>
                  </a:cubicBezTo>
                  <a:cubicBezTo>
                    <a:pt x="1053679" y="487143"/>
                    <a:pt x="1037539" y="507251"/>
                    <a:pt x="1025633" y="521009"/>
                  </a:cubicBezTo>
                  <a:cubicBezTo>
                    <a:pt x="1013727" y="534767"/>
                    <a:pt x="1002350" y="545616"/>
                    <a:pt x="990708" y="554347"/>
                  </a:cubicBezTo>
                  <a:cubicBezTo>
                    <a:pt x="979066" y="563078"/>
                    <a:pt x="967954" y="567312"/>
                    <a:pt x="955783" y="573397"/>
                  </a:cubicBezTo>
                  <a:cubicBezTo>
                    <a:pt x="943612" y="579482"/>
                    <a:pt x="936733" y="586361"/>
                    <a:pt x="917683" y="590859"/>
                  </a:cubicBezTo>
                  <a:cubicBezTo>
                    <a:pt x="898633" y="595357"/>
                    <a:pt x="863443" y="599061"/>
                    <a:pt x="841483" y="600384"/>
                  </a:cubicBezTo>
                  <a:cubicBezTo>
                    <a:pt x="819523" y="601707"/>
                    <a:pt x="800738" y="600384"/>
                    <a:pt x="785921" y="598797"/>
                  </a:cubicBezTo>
                  <a:cubicBezTo>
                    <a:pt x="771104" y="597210"/>
                    <a:pt x="767929" y="596151"/>
                    <a:pt x="752583" y="590859"/>
                  </a:cubicBezTo>
                  <a:cubicBezTo>
                    <a:pt x="737237" y="585567"/>
                    <a:pt x="708927" y="573661"/>
                    <a:pt x="693846" y="567047"/>
                  </a:cubicBezTo>
                  <a:cubicBezTo>
                    <a:pt x="678765" y="560433"/>
                    <a:pt x="668181" y="555141"/>
                    <a:pt x="662096" y="551172"/>
                  </a:cubicBezTo>
                  <a:cubicBezTo>
                    <a:pt x="656011" y="547203"/>
                    <a:pt x="663683" y="537678"/>
                    <a:pt x="657333" y="543234"/>
                  </a:cubicBezTo>
                  <a:cubicBezTo>
                    <a:pt x="650983" y="548790"/>
                    <a:pt x="634579" y="574190"/>
                    <a:pt x="623996" y="584509"/>
                  </a:cubicBezTo>
                  <a:cubicBezTo>
                    <a:pt x="613413" y="594828"/>
                    <a:pt x="609179" y="596945"/>
                    <a:pt x="593833" y="605147"/>
                  </a:cubicBezTo>
                  <a:cubicBezTo>
                    <a:pt x="578487" y="613349"/>
                    <a:pt x="551500" y="626843"/>
                    <a:pt x="531921" y="633722"/>
                  </a:cubicBezTo>
                  <a:cubicBezTo>
                    <a:pt x="512342" y="640601"/>
                    <a:pt x="493820" y="644041"/>
                    <a:pt x="476358" y="646422"/>
                  </a:cubicBezTo>
                  <a:cubicBezTo>
                    <a:pt x="458896" y="648803"/>
                    <a:pt x="442492" y="648009"/>
                    <a:pt x="427146" y="648009"/>
                  </a:cubicBezTo>
                  <a:cubicBezTo>
                    <a:pt x="411800" y="648009"/>
                    <a:pt x="396983" y="648009"/>
                    <a:pt x="384283" y="646422"/>
                  </a:cubicBezTo>
                  <a:cubicBezTo>
                    <a:pt x="371583" y="644835"/>
                    <a:pt x="360471" y="641394"/>
                    <a:pt x="350946" y="638484"/>
                  </a:cubicBezTo>
                  <a:cubicBezTo>
                    <a:pt x="341421" y="635574"/>
                    <a:pt x="327133" y="628959"/>
                    <a:pt x="327133" y="628959"/>
                  </a:cubicBezTo>
                  <a:cubicBezTo>
                    <a:pt x="316814" y="624990"/>
                    <a:pt x="299087" y="621022"/>
                    <a:pt x="289033" y="614672"/>
                  </a:cubicBezTo>
                  <a:cubicBezTo>
                    <a:pt x="278979" y="608322"/>
                    <a:pt x="273952" y="596680"/>
                    <a:pt x="266808" y="590859"/>
                  </a:cubicBezTo>
                  <a:cubicBezTo>
                    <a:pt x="259664" y="585038"/>
                    <a:pt x="250669" y="584509"/>
                    <a:pt x="246171" y="579747"/>
                  </a:cubicBezTo>
                  <a:cubicBezTo>
                    <a:pt x="241673" y="574985"/>
                    <a:pt x="246171" y="562020"/>
                    <a:pt x="239821" y="562284"/>
                  </a:cubicBezTo>
                  <a:cubicBezTo>
                    <a:pt x="233471" y="562548"/>
                    <a:pt x="217596" y="577365"/>
                    <a:pt x="208071" y="581334"/>
                  </a:cubicBezTo>
                  <a:cubicBezTo>
                    <a:pt x="198546" y="585303"/>
                    <a:pt x="190344" y="584774"/>
                    <a:pt x="182671" y="586097"/>
                  </a:cubicBezTo>
                  <a:cubicBezTo>
                    <a:pt x="174998" y="587420"/>
                    <a:pt x="168912" y="588743"/>
                    <a:pt x="162033" y="589272"/>
                  </a:cubicBezTo>
                  <a:cubicBezTo>
                    <a:pt x="155154" y="589801"/>
                    <a:pt x="148275" y="589537"/>
                    <a:pt x="141396" y="589272"/>
                  </a:cubicBezTo>
                  <a:cubicBezTo>
                    <a:pt x="134517" y="589007"/>
                    <a:pt x="127902" y="590330"/>
                    <a:pt x="120758" y="587684"/>
                  </a:cubicBezTo>
                  <a:cubicBezTo>
                    <a:pt x="113614" y="585038"/>
                    <a:pt x="106206" y="577101"/>
                    <a:pt x="98533" y="573397"/>
                  </a:cubicBezTo>
                  <a:cubicBezTo>
                    <a:pt x="90860" y="569693"/>
                    <a:pt x="81071" y="568899"/>
                    <a:pt x="74721" y="565459"/>
                  </a:cubicBezTo>
                  <a:cubicBezTo>
                    <a:pt x="68371" y="562019"/>
                    <a:pt x="66518" y="558844"/>
                    <a:pt x="60433" y="552759"/>
                  </a:cubicBezTo>
                  <a:cubicBezTo>
                    <a:pt x="54348" y="546674"/>
                    <a:pt x="45616" y="538736"/>
                    <a:pt x="38208" y="528947"/>
                  </a:cubicBezTo>
                  <a:cubicBezTo>
                    <a:pt x="30800" y="519158"/>
                    <a:pt x="22068" y="507780"/>
                    <a:pt x="15983" y="494022"/>
                  </a:cubicBezTo>
                  <a:cubicBezTo>
                    <a:pt x="9898" y="480264"/>
                    <a:pt x="3813" y="463330"/>
                    <a:pt x="1696" y="446397"/>
                  </a:cubicBezTo>
                  <a:cubicBezTo>
                    <a:pt x="-421" y="429464"/>
                    <a:pt x="-1215" y="409091"/>
                    <a:pt x="3283" y="392422"/>
                  </a:cubicBezTo>
                  <a:cubicBezTo>
                    <a:pt x="7781" y="375753"/>
                    <a:pt x="18364" y="359878"/>
                    <a:pt x="28683" y="346384"/>
                  </a:cubicBezTo>
                  <a:cubicBezTo>
                    <a:pt x="39002" y="332890"/>
                    <a:pt x="52760" y="319661"/>
                    <a:pt x="65196" y="311459"/>
                  </a:cubicBezTo>
                  <a:cubicBezTo>
                    <a:pt x="77631" y="303257"/>
                    <a:pt x="92448" y="300611"/>
                    <a:pt x="103296" y="297172"/>
                  </a:cubicBezTo>
                  <a:cubicBezTo>
                    <a:pt x="114144" y="293733"/>
                    <a:pt x="160182" y="301934"/>
                    <a:pt x="173146" y="290822"/>
                  </a:cubicBezTo>
                  <a:close/>
                </a:path>
              </a:pathLst>
            </a:custGeom>
            <a:solidFill>
              <a:srgbClr val="FFD3D4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endParaRPr>
            </a:p>
          </p:txBody>
        </p:sp>
      </p:grpSp>
      <p:sp>
        <p:nvSpPr>
          <p:cNvPr id="15" name="文本框 14"/>
          <p:cNvSpPr txBox="1"/>
          <p:nvPr>
            <p:custDataLst>
              <p:tags r:id="rId2"/>
            </p:custDataLst>
          </p:nvPr>
        </p:nvSpPr>
        <p:spPr>
          <a:xfrm>
            <a:off x="2696471" y="3439185"/>
            <a:ext cx="6224270" cy="1753235"/>
          </a:xfrm>
          <a:prstGeom prst="rect">
            <a:avLst/>
          </a:prstGeom>
          <a:noFill/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none" rtlCol="0">
            <a:spAutoFit/>
          </a:bodyPr>
          <a:lstStyle/>
          <a:p>
            <a:pPr algn="ctr"/>
            <a:r>
              <a:rPr lang="zh-CN" altLang="en-US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2.2</a:t>
            </a:r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</a:t>
            </a:r>
            <a:r>
              <a:rPr lang="zh-CN" altLang="en-US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做出判断的分支</a:t>
            </a:r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(</a:t>
            </a:r>
            <a:r>
              <a:rPr lang="zh-CN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第</a:t>
            </a:r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1</a:t>
            </a:r>
            <a:r>
              <a:rPr lang="zh-CN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课时</a:t>
            </a:r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)</a:t>
            </a:r>
            <a:endParaRPr lang="en-US" altLang="zh-CN" sz="3600" b="1" dirty="0">
              <a:ln w="44450"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0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algn="ctr"/>
            <a:r>
              <a:rPr lang="zh-CN" altLang="en-US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运算符与表达式</a:t>
            </a:r>
            <a:endParaRPr lang="zh-CN" altLang="en-US" sz="3600" b="1" dirty="0">
              <a:ln w="44450"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0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  <a:p>
            <a:pPr algn="ctr"/>
            <a:r>
              <a:rPr lang="en-US" altLang="zh-CN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          ——</a:t>
            </a:r>
            <a:r>
              <a:rPr lang="zh-CN" altLang="en-US" sz="3600" b="1" dirty="0">
                <a:ln w="44450">
                  <a:noFill/>
                </a:ln>
                <a:gradFill>
                  <a:gsLst>
                    <a:gs pos="0">
                      <a:srgbClr val="007BD3"/>
                    </a:gs>
                    <a:gs pos="100000">
                      <a:srgbClr val="034373"/>
                    </a:gs>
                  </a:gsLst>
                  <a:lin scaled="0"/>
                </a:gra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微软雅黑" panose="020B0503020204020204" pitchFamily="34" charset="-122"/>
                <a:ea typeface="微软雅黑" panose="020B0503020204020204" pitchFamily="34" charset="-122"/>
                <a:cs typeface="微软雅黑" panose="020B0503020204020204" pitchFamily="34" charset="-122"/>
              </a:rPr>
              <a:t>甲醛检测系统</a:t>
            </a:r>
            <a:endParaRPr lang="zh-CN" altLang="en-US" sz="3600" b="1" dirty="0">
              <a:ln w="44450">
                <a:noFill/>
              </a:ln>
              <a:gradFill>
                <a:gsLst>
                  <a:gs pos="0">
                    <a:srgbClr val="007BD3"/>
                  </a:gs>
                  <a:gs pos="100000">
                    <a:srgbClr val="034373"/>
                  </a:gs>
                </a:gsLst>
                <a:lin scaled="0"/>
              </a:gra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微软雅黑" panose="020B0503020204020204" pitchFamily="34" charset="-122"/>
              <a:ea typeface="微软雅黑" panose="020B0503020204020204" pitchFamily="34" charset="-122"/>
              <a:cs typeface="微软雅黑" panose="020B0503020204020204" pitchFamily="34" charset="-122"/>
            </a:endParaRPr>
          </a:p>
        </p:txBody>
      </p:sp>
    </p:spTree>
    <p:custDataLst>
      <p:tags r:id="rId3"/>
    </p:custDataLst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图片 1"/>
          <p:cNvPicPr>
            <a:picLocks noChangeAspect="1"/>
          </p:cNvPicPr>
          <p:nvPr/>
        </p:nvPicPr>
        <p:blipFill>
          <a:blip r:embed="rId1">
            <a:extLst>
              <a:ext uri="{BEBA8EAE-BF5A-486C-A8C5-ECC9F3942E4B}">
                <a14:imgProps xmlns:a14="http://schemas.microsoft.com/office/drawing/2010/main">
                  <a14:imgLayer r:embed="rId2">
                    <a14:imgEffect>
                      <a14:backgroundRemoval t="2000" b="93000" l="3793" r="92322">
                        <a14:foregroundMark x1="14801" y1="51400" x2="17206" y2="54600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3418860" y="1724699"/>
            <a:ext cx="5354280" cy="2476540"/>
          </a:xfrm>
          <a:prstGeom prst="rect">
            <a:avLst/>
          </a:prstGeom>
        </p:spPr>
      </p:pic>
      <p:sp>
        <p:nvSpPr>
          <p:cNvPr id="3" name="文本框 2"/>
          <p:cNvSpPr txBox="1"/>
          <p:nvPr/>
        </p:nvSpPr>
        <p:spPr>
          <a:xfrm>
            <a:off x="5362227" y="2362803"/>
            <a:ext cx="1358064" cy="1200329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altLang="zh-CN" sz="72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01</a:t>
            </a:r>
            <a:endParaRPr lang="zh-CN" altLang="en-US" sz="72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4" name="文本框 3"/>
          <p:cNvSpPr txBox="1"/>
          <p:nvPr/>
        </p:nvSpPr>
        <p:spPr>
          <a:xfrm>
            <a:off x="4208567" y="4144972"/>
            <a:ext cx="3774867" cy="64516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36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分析问题</a:t>
            </a:r>
            <a:endParaRPr lang="zh-CN" altLang="en-US" sz="36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0" name="图片 99" descr="E:\desk\一个房间一张床.jpg一个房间一张床"/>
          <p:cNvPicPr/>
          <p:nvPr/>
        </p:nvPicPr>
        <p:blipFill>
          <a:blip r:embed="rId1"/>
          <a:srcRect/>
          <a:stretch>
            <a:fillRect/>
          </a:stretch>
        </p:blipFill>
        <p:spPr>
          <a:xfrm>
            <a:off x="1957070" y="1348105"/>
            <a:ext cx="7732395" cy="5175885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5" name="图片 4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 rot="192334">
            <a:off x="598805" y="458470"/>
            <a:ext cx="3316605" cy="801370"/>
          </a:xfrm>
          <a:prstGeom prst="rect">
            <a:avLst/>
          </a:prstGeom>
        </p:spPr>
      </p:pic>
      <p:sp>
        <p:nvSpPr>
          <p:cNvPr id="6" name="文本框 5"/>
          <p:cNvSpPr txBox="1"/>
          <p:nvPr/>
        </p:nvSpPr>
        <p:spPr>
          <a:xfrm>
            <a:off x="1331595" y="637540"/>
            <a:ext cx="2463800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哪些</a:t>
            </a:r>
            <a:r>
              <a:rPr lang="zh-CN" altLang="en-US" sz="24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东西</a:t>
            </a:r>
            <a:r>
              <a:rPr lang="zh-CN" altLang="en-US" sz="24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含</a:t>
            </a:r>
            <a:r>
              <a:rPr lang="zh-CN" altLang="en-US" sz="24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甲醛</a:t>
            </a:r>
            <a:endParaRPr lang="zh-CN" altLang="en-US" sz="24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7" name="椭圆 6"/>
          <p:cNvSpPr/>
          <p:nvPr/>
        </p:nvSpPr>
        <p:spPr>
          <a:xfrm>
            <a:off x="2676525" y="1758950"/>
            <a:ext cx="869315" cy="869315"/>
          </a:xfrm>
          <a:prstGeom prst="ellipse">
            <a:avLst/>
          </a:prstGeom>
          <a:noFill/>
          <a:ln w="762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8" name="矩形 7"/>
          <p:cNvSpPr/>
          <p:nvPr/>
        </p:nvSpPr>
        <p:spPr>
          <a:xfrm>
            <a:off x="4236085" y="3073400"/>
            <a:ext cx="3244850" cy="1945005"/>
          </a:xfrm>
          <a:prstGeom prst="rect">
            <a:avLst/>
          </a:prstGeom>
          <a:noFill/>
          <a:ln w="76200">
            <a:solidFill>
              <a:srgbClr val="FF000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  <p:sp>
        <p:nvSpPr>
          <p:cNvPr id="9" name="矩形 8"/>
          <p:cNvSpPr/>
          <p:nvPr/>
        </p:nvSpPr>
        <p:spPr>
          <a:xfrm>
            <a:off x="2147570" y="5365750"/>
            <a:ext cx="4502785" cy="1158240"/>
          </a:xfrm>
          <a:prstGeom prst="rect">
            <a:avLst/>
          </a:prstGeom>
          <a:noFill/>
          <a:ln w="76200">
            <a:solidFill>
              <a:srgbClr val="002060"/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vertOverflow="overflow" horzOverflow="overflow" vert="horz" wrap="square" numCol="1" spcCol="0" rtlCol="0" fromWordArt="0" anchor="ctr" anchorCtr="0" forceAA="0" compatLnSpc="1">
            <a:noAutofit/>
          </a:bodyPr>
          <a:lstStyle/>
          <a:p>
            <a:pPr lvl="0" algn="ctr">
              <a:buClrTx/>
              <a:buSzTx/>
              <a:buFontTx/>
            </a:pPr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  <a:sym typeface="+mn-ea"/>
            </a:endParaRPr>
          </a:p>
        </p:txBody>
      </p:sp>
    </p:spTree>
    <p:custDataLst>
      <p:tags r:id="rId3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7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7" grpId="0" animBg="1"/>
      <p:bldP spid="7" grpId="1" animBg="1"/>
      <p:bldP spid="8" grpId="0" animBg="1"/>
      <p:bldP spid="8" grpId="1" animBg="1"/>
      <p:bldP spid="9" grpId="0" animBg="1"/>
      <p:bldP spid="9" grpId="1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A-椭圆 40"/>
          <p:cNvSpPr>
            <a:spLocks noChangeAspect="1"/>
          </p:cNvSpPr>
          <p:nvPr>
            <p:custDataLst>
              <p:tags r:id="rId1"/>
            </p:custDataLst>
          </p:nvPr>
        </p:nvSpPr>
        <p:spPr>
          <a:xfrm>
            <a:off x="755015" y="1731010"/>
            <a:ext cx="1001395" cy="1001395"/>
          </a:xfrm>
          <a:prstGeom prst="ellipse">
            <a:avLst/>
          </a:prstGeom>
          <a:solidFill>
            <a:srgbClr val="E1F7FF"/>
          </a:solidFill>
          <a:ln w="12700">
            <a:noFill/>
          </a:ln>
          <a:effectLst>
            <a:outerShdw blurRad="50800" dist="25400" dir="5400000" algn="ctr" rotWithShape="0">
              <a:srgbClr val="000000">
                <a:alpha val="3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5" name="PA-椭圆 41"/>
          <p:cNvSpPr>
            <a:spLocks noChangeAspect="1"/>
          </p:cNvSpPr>
          <p:nvPr>
            <p:custDataLst>
              <p:tags r:id="rId2"/>
            </p:custDataLst>
          </p:nvPr>
        </p:nvSpPr>
        <p:spPr>
          <a:xfrm>
            <a:off x="755015" y="3265170"/>
            <a:ext cx="1001395" cy="1001395"/>
          </a:xfrm>
          <a:prstGeom prst="ellipse">
            <a:avLst/>
          </a:prstGeom>
          <a:solidFill>
            <a:srgbClr val="FFECDC"/>
          </a:solidFill>
          <a:ln w="12700">
            <a:noFill/>
          </a:ln>
          <a:effectLst>
            <a:outerShdw blurRad="50800" dist="25400" dir="5400000" algn="ctr" rotWithShape="0">
              <a:srgbClr val="000000">
                <a:alpha val="3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18" name="PA-文本框 53"/>
          <p:cNvSpPr txBox="1"/>
          <p:nvPr>
            <p:custDataLst>
              <p:tags r:id="rId3"/>
            </p:custDataLst>
          </p:nvPr>
        </p:nvSpPr>
        <p:spPr>
          <a:xfrm>
            <a:off x="1986914" y="1877695"/>
            <a:ext cx="7880985" cy="95313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zh-CN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板材计算法</a:t>
            </a:r>
            <a:r>
              <a:rPr lang="zh-CN" sz="28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：板</a:t>
            </a:r>
            <a:r>
              <a:rPr lang="zh-CN" altLang="en-US" sz="28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材</a:t>
            </a:r>
            <a:r>
              <a:rPr lang="zh-CN" sz="28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的</a:t>
            </a:r>
            <a:r>
              <a:rPr lang="zh-CN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甲醛释放量=</a:t>
            </a:r>
            <a:r>
              <a:rPr lang="zh-CN" sz="28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板</a:t>
            </a:r>
            <a:r>
              <a:rPr lang="zh-CN" altLang="en-US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材</a:t>
            </a:r>
            <a:r>
              <a:rPr lang="zh-CN" sz="28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的</a:t>
            </a:r>
            <a:r>
              <a:rPr lang="zh-CN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展开面积/空间的体积*</a:t>
            </a:r>
            <a:r>
              <a:rPr lang="zh-CN" sz="28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板</a:t>
            </a:r>
            <a:r>
              <a:rPr lang="zh-CN" altLang="en-US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材</a:t>
            </a:r>
            <a:r>
              <a:rPr lang="zh-CN" sz="28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的</a:t>
            </a:r>
            <a:r>
              <a:rPr lang="zh-CN" altLang="en-US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甲醛</a:t>
            </a:r>
            <a:r>
              <a:rPr lang="zh-CN" sz="2800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单位</a:t>
            </a:r>
            <a:r>
              <a:rPr lang="zh-CN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释放量</a:t>
            </a:r>
            <a:endParaRPr lang="zh-CN" sz="28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25" name="PA-任意多边形 79"/>
          <p:cNvSpPr>
            <a:spLocks noChangeArrowheads="1"/>
          </p:cNvSpPr>
          <p:nvPr>
            <p:custDataLst>
              <p:tags r:id="rId4"/>
            </p:custDataLst>
          </p:nvPr>
        </p:nvSpPr>
        <p:spPr bwMode="auto">
          <a:xfrm>
            <a:off x="1024017" y="2101758"/>
            <a:ext cx="400859" cy="351774"/>
          </a:xfrm>
          <a:custGeom>
            <a:avLst/>
            <a:gdLst>
              <a:gd name="T0" fmla="*/ 378 w 430"/>
              <a:gd name="T1" fmla="*/ 22 h 379"/>
              <a:gd name="T2" fmla="*/ 346 w 430"/>
              <a:gd name="T3" fmla="*/ 0 h 379"/>
              <a:gd name="T4" fmla="*/ 82 w 430"/>
              <a:gd name="T5" fmla="*/ 0 h 379"/>
              <a:gd name="T6" fmla="*/ 50 w 430"/>
              <a:gd name="T7" fmla="*/ 22 h 379"/>
              <a:gd name="T8" fmla="*/ 0 w 430"/>
              <a:gd name="T9" fmla="*/ 164 h 379"/>
              <a:gd name="T10" fmla="*/ 0 w 430"/>
              <a:gd name="T11" fmla="*/ 355 h 379"/>
              <a:gd name="T12" fmla="*/ 23 w 430"/>
              <a:gd name="T13" fmla="*/ 378 h 379"/>
              <a:gd name="T14" fmla="*/ 46 w 430"/>
              <a:gd name="T15" fmla="*/ 378 h 379"/>
              <a:gd name="T16" fmla="*/ 69 w 430"/>
              <a:gd name="T17" fmla="*/ 355 h 379"/>
              <a:gd name="T18" fmla="*/ 69 w 430"/>
              <a:gd name="T19" fmla="*/ 332 h 379"/>
              <a:gd name="T20" fmla="*/ 356 w 430"/>
              <a:gd name="T21" fmla="*/ 332 h 379"/>
              <a:gd name="T22" fmla="*/ 356 w 430"/>
              <a:gd name="T23" fmla="*/ 355 h 379"/>
              <a:gd name="T24" fmla="*/ 378 w 430"/>
              <a:gd name="T25" fmla="*/ 378 h 379"/>
              <a:gd name="T26" fmla="*/ 406 w 430"/>
              <a:gd name="T27" fmla="*/ 378 h 379"/>
              <a:gd name="T28" fmla="*/ 429 w 430"/>
              <a:gd name="T29" fmla="*/ 355 h 379"/>
              <a:gd name="T30" fmla="*/ 429 w 430"/>
              <a:gd name="T31" fmla="*/ 164 h 379"/>
              <a:gd name="T32" fmla="*/ 378 w 430"/>
              <a:gd name="T33" fmla="*/ 22 h 379"/>
              <a:gd name="T34" fmla="*/ 82 w 430"/>
              <a:gd name="T35" fmla="*/ 259 h 379"/>
              <a:gd name="T36" fmla="*/ 46 w 430"/>
              <a:gd name="T37" fmla="*/ 223 h 379"/>
              <a:gd name="T38" fmla="*/ 82 w 430"/>
              <a:gd name="T39" fmla="*/ 186 h 379"/>
              <a:gd name="T40" fmla="*/ 119 w 430"/>
              <a:gd name="T41" fmla="*/ 223 h 379"/>
              <a:gd name="T42" fmla="*/ 82 w 430"/>
              <a:gd name="T43" fmla="*/ 259 h 379"/>
              <a:gd name="T44" fmla="*/ 346 w 430"/>
              <a:gd name="T45" fmla="*/ 259 h 379"/>
              <a:gd name="T46" fmla="*/ 310 w 430"/>
              <a:gd name="T47" fmla="*/ 223 h 379"/>
              <a:gd name="T48" fmla="*/ 346 w 430"/>
              <a:gd name="T49" fmla="*/ 186 h 379"/>
              <a:gd name="T50" fmla="*/ 378 w 430"/>
              <a:gd name="T51" fmla="*/ 223 h 379"/>
              <a:gd name="T52" fmla="*/ 346 w 430"/>
              <a:gd name="T53" fmla="*/ 259 h 379"/>
              <a:gd name="T54" fmla="*/ 46 w 430"/>
              <a:gd name="T55" fmla="*/ 141 h 379"/>
              <a:gd name="T56" fmla="*/ 82 w 430"/>
              <a:gd name="T57" fmla="*/ 31 h 379"/>
              <a:gd name="T58" fmla="*/ 346 w 430"/>
              <a:gd name="T59" fmla="*/ 31 h 379"/>
              <a:gd name="T60" fmla="*/ 378 w 430"/>
              <a:gd name="T61" fmla="*/ 141 h 379"/>
              <a:gd name="T62" fmla="*/ 46 w 430"/>
              <a:gd name="T63" fmla="*/ 141 h 37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430" h="379">
                <a:moveTo>
                  <a:pt x="378" y="22"/>
                </a:moveTo>
                <a:cubicBezTo>
                  <a:pt x="374" y="9"/>
                  <a:pt x="360" y="0"/>
                  <a:pt x="346" y="0"/>
                </a:cubicBezTo>
                <a:lnTo>
                  <a:pt x="82" y="0"/>
                </a:lnTo>
                <a:cubicBezTo>
                  <a:pt x="64" y="0"/>
                  <a:pt x="55" y="9"/>
                  <a:pt x="50" y="22"/>
                </a:cubicBezTo>
                <a:lnTo>
                  <a:pt x="0" y="164"/>
                </a:lnTo>
                <a:lnTo>
                  <a:pt x="0" y="355"/>
                </a:lnTo>
                <a:cubicBezTo>
                  <a:pt x="0" y="369"/>
                  <a:pt x="9" y="378"/>
                  <a:pt x="23" y="378"/>
                </a:cubicBezTo>
                <a:lnTo>
                  <a:pt x="46" y="378"/>
                </a:lnTo>
                <a:cubicBezTo>
                  <a:pt x="59" y="378"/>
                  <a:pt x="69" y="369"/>
                  <a:pt x="69" y="355"/>
                </a:cubicBezTo>
                <a:lnTo>
                  <a:pt x="69" y="332"/>
                </a:lnTo>
                <a:lnTo>
                  <a:pt x="356" y="332"/>
                </a:lnTo>
                <a:lnTo>
                  <a:pt x="356" y="355"/>
                </a:lnTo>
                <a:cubicBezTo>
                  <a:pt x="356" y="369"/>
                  <a:pt x="365" y="378"/>
                  <a:pt x="378" y="378"/>
                </a:cubicBezTo>
                <a:lnTo>
                  <a:pt x="406" y="378"/>
                </a:lnTo>
                <a:cubicBezTo>
                  <a:pt x="419" y="378"/>
                  <a:pt x="429" y="369"/>
                  <a:pt x="429" y="355"/>
                </a:cubicBezTo>
                <a:lnTo>
                  <a:pt x="429" y="164"/>
                </a:lnTo>
                <a:lnTo>
                  <a:pt x="378" y="22"/>
                </a:lnTo>
                <a:close/>
                <a:moveTo>
                  <a:pt x="82" y="259"/>
                </a:moveTo>
                <a:cubicBezTo>
                  <a:pt x="64" y="259"/>
                  <a:pt x="46" y="241"/>
                  <a:pt x="46" y="223"/>
                </a:cubicBezTo>
                <a:cubicBezTo>
                  <a:pt x="46" y="205"/>
                  <a:pt x="64" y="186"/>
                  <a:pt x="82" y="186"/>
                </a:cubicBezTo>
                <a:cubicBezTo>
                  <a:pt x="100" y="186"/>
                  <a:pt x="119" y="205"/>
                  <a:pt x="119" y="223"/>
                </a:cubicBezTo>
                <a:cubicBezTo>
                  <a:pt x="119" y="241"/>
                  <a:pt x="100" y="259"/>
                  <a:pt x="82" y="259"/>
                </a:cubicBezTo>
                <a:close/>
                <a:moveTo>
                  <a:pt x="346" y="259"/>
                </a:moveTo>
                <a:cubicBezTo>
                  <a:pt x="324" y="259"/>
                  <a:pt x="310" y="241"/>
                  <a:pt x="310" y="223"/>
                </a:cubicBezTo>
                <a:cubicBezTo>
                  <a:pt x="310" y="205"/>
                  <a:pt x="326" y="186"/>
                  <a:pt x="346" y="186"/>
                </a:cubicBezTo>
                <a:cubicBezTo>
                  <a:pt x="367" y="186"/>
                  <a:pt x="378" y="205"/>
                  <a:pt x="378" y="223"/>
                </a:cubicBezTo>
                <a:cubicBezTo>
                  <a:pt x="378" y="241"/>
                  <a:pt x="365" y="259"/>
                  <a:pt x="346" y="259"/>
                </a:cubicBezTo>
                <a:close/>
                <a:moveTo>
                  <a:pt x="46" y="141"/>
                </a:moveTo>
                <a:lnTo>
                  <a:pt x="82" y="31"/>
                </a:lnTo>
                <a:lnTo>
                  <a:pt x="346" y="31"/>
                </a:lnTo>
                <a:lnTo>
                  <a:pt x="378" y="141"/>
                </a:lnTo>
                <a:lnTo>
                  <a:pt x="46" y="141"/>
                </a:lnTo>
                <a:close/>
              </a:path>
            </a:pathLst>
          </a:custGeom>
          <a:solidFill>
            <a:srgbClr val="B6C5D8"/>
          </a:solidFill>
          <a:ln>
            <a:noFill/>
          </a:ln>
          <a:effectLst/>
        </p:spPr>
        <p:txBody>
          <a:bodyPr wrap="none" anchor="ctr"/>
          <a:lstStyle/>
          <a:p>
            <a:endParaRPr lang="en-US" b="1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6" name="PA-任意多边形 35"/>
          <p:cNvSpPr>
            <a:spLocks noChangeArrowheads="1"/>
          </p:cNvSpPr>
          <p:nvPr>
            <p:custDataLst>
              <p:tags r:id="rId5"/>
            </p:custDataLst>
          </p:nvPr>
        </p:nvSpPr>
        <p:spPr bwMode="auto">
          <a:xfrm>
            <a:off x="1010855" y="3611772"/>
            <a:ext cx="428004" cy="424180"/>
          </a:xfrm>
          <a:custGeom>
            <a:avLst/>
            <a:gdLst>
              <a:gd name="T0" fmla="*/ 267 w 541"/>
              <a:gd name="T1" fmla="*/ 0 h 540"/>
              <a:gd name="T2" fmla="*/ 0 w 541"/>
              <a:gd name="T3" fmla="*/ 272 h 540"/>
              <a:gd name="T4" fmla="*/ 267 w 541"/>
              <a:gd name="T5" fmla="*/ 539 h 540"/>
              <a:gd name="T6" fmla="*/ 540 w 541"/>
              <a:gd name="T7" fmla="*/ 272 h 540"/>
              <a:gd name="T8" fmla="*/ 267 w 541"/>
              <a:gd name="T9" fmla="*/ 0 h 540"/>
              <a:gd name="T10" fmla="*/ 242 w 541"/>
              <a:gd name="T11" fmla="*/ 483 h 540"/>
              <a:gd name="T12" fmla="*/ 52 w 541"/>
              <a:gd name="T13" fmla="*/ 272 h 540"/>
              <a:gd name="T14" fmla="*/ 57 w 541"/>
              <a:gd name="T15" fmla="*/ 221 h 540"/>
              <a:gd name="T16" fmla="*/ 190 w 541"/>
              <a:gd name="T17" fmla="*/ 349 h 540"/>
              <a:gd name="T18" fmla="*/ 190 w 541"/>
              <a:gd name="T19" fmla="*/ 375 h 540"/>
              <a:gd name="T20" fmla="*/ 242 w 541"/>
              <a:gd name="T21" fmla="*/ 431 h 540"/>
              <a:gd name="T22" fmla="*/ 242 w 541"/>
              <a:gd name="T23" fmla="*/ 483 h 540"/>
              <a:gd name="T24" fmla="*/ 427 w 541"/>
              <a:gd name="T25" fmla="*/ 416 h 540"/>
              <a:gd name="T26" fmla="*/ 375 w 541"/>
              <a:gd name="T27" fmla="*/ 375 h 540"/>
              <a:gd name="T28" fmla="*/ 350 w 541"/>
              <a:gd name="T29" fmla="*/ 375 h 540"/>
              <a:gd name="T30" fmla="*/ 350 w 541"/>
              <a:gd name="T31" fmla="*/ 298 h 540"/>
              <a:gd name="T32" fmla="*/ 324 w 541"/>
              <a:gd name="T33" fmla="*/ 272 h 540"/>
              <a:gd name="T34" fmla="*/ 160 w 541"/>
              <a:gd name="T35" fmla="*/ 272 h 540"/>
              <a:gd name="T36" fmla="*/ 160 w 541"/>
              <a:gd name="T37" fmla="*/ 215 h 540"/>
              <a:gd name="T38" fmla="*/ 216 w 541"/>
              <a:gd name="T39" fmla="*/ 215 h 540"/>
              <a:gd name="T40" fmla="*/ 242 w 541"/>
              <a:gd name="T41" fmla="*/ 190 h 540"/>
              <a:gd name="T42" fmla="*/ 242 w 541"/>
              <a:gd name="T43" fmla="*/ 133 h 540"/>
              <a:gd name="T44" fmla="*/ 293 w 541"/>
              <a:gd name="T45" fmla="*/ 133 h 540"/>
              <a:gd name="T46" fmla="*/ 350 w 541"/>
              <a:gd name="T47" fmla="*/ 82 h 540"/>
              <a:gd name="T48" fmla="*/ 350 w 541"/>
              <a:gd name="T49" fmla="*/ 72 h 540"/>
              <a:gd name="T50" fmla="*/ 483 w 541"/>
              <a:gd name="T51" fmla="*/ 272 h 540"/>
              <a:gd name="T52" fmla="*/ 427 w 541"/>
              <a:gd name="T53" fmla="*/ 416 h 54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</a:cxnLst>
            <a:rect l="0" t="0" r="r" b="b"/>
            <a:pathLst>
              <a:path w="541" h="540">
                <a:moveTo>
                  <a:pt x="267" y="0"/>
                </a:moveTo>
                <a:cubicBezTo>
                  <a:pt x="118" y="0"/>
                  <a:pt x="0" y="126"/>
                  <a:pt x="0" y="272"/>
                </a:cubicBezTo>
                <a:cubicBezTo>
                  <a:pt x="0" y="418"/>
                  <a:pt x="118" y="539"/>
                  <a:pt x="267" y="539"/>
                </a:cubicBezTo>
                <a:cubicBezTo>
                  <a:pt x="417" y="539"/>
                  <a:pt x="540" y="418"/>
                  <a:pt x="540" y="272"/>
                </a:cubicBezTo>
                <a:cubicBezTo>
                  <a:pt x="540" y="126"/>
                  <a:pt x="417" y="0"/>
                  <a:pt x="267" y="0"/>
                </a:cubicBezTo>
                <a:close/>
                <a:moveTo>
                  <a:pt x="242" y="483"/>
                </a:moveTo>
                <a:cubicBezTo>
                  <a:pt x="139" y="467"/>
                  <a:pt x="52" y="375"/>
                  <a:pt x="52" y="272"/>
                </a:cubicBezTo>
                <a:cubicBezTo>
                  <a:pt x="52" y="251"/>
                  <a:pt x="57" y="236"/>
                  <a:pt x="57" y="221"/>
                </a:cubicBezTo>
                <a:lnTo>
                  <a:pt x="190" y="349"/>
                </a:lnTo>
                <a:lnTo>
                  <a:pt x="190" y="375"/>
                </a:lnTo>
                <a:cubicBezTo>
                  <a:pt x="190" y="406"/>
                  <a:pt x="211" y="431"/>
                  <a:pt x="242" y="431"/>
                </a:cubicBezTo>
                <a:lnTo>
                  <a:pt x="242" y="483"/>
                </a:lnTo>
                <a:close/>
                <a:moveTo>
                  <a:pt x="427" y="416"/>
                </a:moveTo>
                <a:cubicBezTo>
                  <a:pt x="422" y="395"/>
                  <a:pt x="401" y="375"/>
                  <a:pt x="375" y="375"/>
                </a:cubicBezTo>
                <a:lnTo>
                  <a:pt x="350" y="375"/>
                </a:lnTo>
                <a:lnTo>
                  <a:pt x="350" y="298"/>
                </a:lnTo>
                <a:cubicBezTo>
                  <a:pt x="350" y="282"/>
                  <a:pt x="339" y="272"/>
                  <a:pt x="324" y="272"/>
                </a:cubicBezTo>
                <a:lnTo>
                  <a:pt x="160" y="272"/>
                </a:lnTo>
                <a:lnTo>
                  <a:pt x="160" y="215"/>
                </a:lnTo>
                <a:lnTo>
                  <a:pt x="216" y="215"/>
                </a:lnTo>
                <a:cubicBezTo>
                  <a:pt x="232" y="215"/>
                  <a:pt x="242" y="205"/>
                  <a:pt x="242" y="190"/>
                </a:cubicBezTo>
                <a:lnTo>
                  <a:pt x="242" y="133"/>
                </a:lnTo>
                <a:lnTo>
                  <a:pt x="293" y="133"/>
                </a:lnTo>
                <a:cubicBezTo>
                  <a:pt x="324" y="133"/>
                  <a:pt x="350" y="113"/>
                  <a:pt x="350" y="82"/>
                </a:cubicBezTo>
                <a:lnTo>
                  <a:pt x="350" y="72"/>
                </a:lnTo>
                <a:cubicBezTo>
                  <a:pt x="427" y="102"/>
                  <a:pt x="483" y="179"/>
                  <a:pt x="483" y="272"/>
                </a:cubicBezTo>
                <a:cubicBezTo>
                  <a:pt x="483" y="329"/>
                  <a:pt x="463" y="375"/>
                  <a:pt x="427" y="416"/>
                </a:cubicBezTo>
                <a:close/>
              </a:path>
            </a:pathLst>
          </a:custGeom>
          <a:solidFill>
            <a:srgbClr val="B6C5D8"/>
          </a:solidFill>
          <a:ln>
            <a:noFill/>
          </a:ln>
          <a:effectLst/>
        </p:spPr>
        <p:txBody>
          <a:bodyPr wrap="none" anchor="ctr"/>
          <a:lstStyle/>
          <a:p>
            <a:endParaRPr lang="en-US" b="1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22" name="图片 2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 rot="192334">
            <a:off x="471625" y="4583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242695" y="637540"/>
            <a:ext cx="2247900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dist"/>
            <a:r>
              <a:rPr lang="zh-CN" altLang="en-US" sz="24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</a:rPr>
              <a:t>甲醛检测方法</a:t>
            </a:r>
            <a:endParaRPr lang="zh-CN" altLang="en-US" sz="24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backgroundRemoval t="4067" b="94682" l="9984" r="89694">
                        <a14:foregroundMark x1="67633" y1="60167" x2="47504" y2="80292"/>
                        <a14:foregroundMark x1="55233" y1="85714" x2="57327" y2="83525"/>
                        <a14:foregroundMark x1="40419" y1="62774" x2="44122" y2="59541"/>
                        <a14:foregroundMark x1="48470" y1="32951" x2="44283" y2="60792"/>
                        <a14:foregroundMark x1="34138" y1="64859" x2="41224" y2="62357"/>
                        <a14:foregroundMark x1="31723" y1="62565" x2="33494" y2="64546"/>
                        <a14:foregroundMark x1="31240" y1="61940" x2="32850" y2="60688"/>
                        <a14:foregroundMark x1="32689" y1="60480" x2="34944" y2="60897"/>
                        <a14:foregroundMark x1="34944" y1="60792" x2="36071" y2="61835"/>
                      </a14:backgroundRemoval>
                    </a14:imgEffect>
                  </a14:imgLayer>
                </a14:imgProps>
              </a:ext>
            </a:extLst>
          </a:blip>
          <a:stretch>
            <a:fillRect/>
          </a:stretch>
        </p:blipFill>
        <p:spPr>
          <a:xfrm>
            <a:off x="9309463" y="1098060"/>
            <a:ext cx="3644602" cy="5628298"/>
          </a:xfrm>
          <a:prstGeom prst="rect">
            <a:avLst/>
          </a:prstGeom>
        </p:spPr>
      </p:pic>
      <p:sp>
        <p:nvSpPr>
          <p:cNvPr id="2" name="文本框 1"/>
          <p:cNvSpPr txBox="1"/>
          <p:nvPr/>
        </p:nvSpPr>
        <p:spPr>
          <a:xfrm>
            <a:off x="1986915" y="3510915"/>
            <a:ext cx="3710940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穿孔萃取法</a:t>
            </a:r>
            <a:endParaRPr lang="zh-CN" altLang="en-US" sz="28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3" name="PA-椭圆 51"/>
          <p:cNvSpPr>
            <a:spLocks noChangeAspect="1"/>
          </p:cNvSpPr>
          <p:nvPr>
            <p:custDataLst>
              <p:tags r:id="rId9"/>
            </p:custDataLst>
          </p:nvPr>
        </p:nvSpPr>
        <p:spPr>
          <a:xfrm>
            <a:off x="755015" y="4799330"/>
            <a:ext cx="1048385" cy="1048385"/>
          </a:xfrm>
          <a:prstGeom prst="ellipse">
            <a:avLst/>
          </a:prstGeom>
          <a:solidFill>
            <a:srgbClr val="DEEAFF"/>
          </a:solidFill>
          <a:ln w="12700">
            <a:noFill/>
          </a:ln>
          <a:effectLst>
            <a:outerShdw blurRad="50800" dist="25400" dir="5400000" algn="ctr" rotWithShape="0">
              <a:srgbClr val="000000">
                <a:alpha val="30000"/>
              </a:srgbClr>
            </a:outerShdw>
          </a:effectLst>
        </p:spPr>
        <p:style>
          <a:lnRef idx="1">
            <a:schemeClr val="accent1"/>
          </a:lnRef>
          <a:fillRef idx="3">
            <a:schemeClr val="accent1"/>
          </a:fillRef>
          <a:effectRef idx="2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2400" b="1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5" name="PA-任意多边形 82"/>
          <p:cNvSpPr>
            <a:spLocks noChangeArrowheads="1"/>
          </p:cNvSpPr>
          <p:nvPr>
            <p:custDataLst>
              <p:tags r:id="rId10"/>
            </p:custDataLst>
          </p:nvPr>
        </p:nvSpPr>
        <p:spPr bwMode="auto">
          <a:xfrm>
            <a:off x="1043105" y="5194192"/>
            <a:ext cx="486773" cy="324485"/>
          </a:xfrm>
          <a:custGeom>
            <a:avLst/>
            <a:gdLst>
              <a:gd name="T0" fmla="*/ 528 w 636"/>
              <a:gd name="T1" fmla="*/ 371 h 423"/>
              <a:gd name="T2" fmla="*/ 584 w 636"/>
              <a:gd name="T3" fmla="*/ 315 h 423"/>
              <a:gd name="T4" fmla="*/ 584 w 636"/>
              <a:gd name="T5" fmla="*/ 51 h 423"/>
              <a:gd name="T6" fmla="*/ 528 w 636"/>
              <a:gd name="T7" fmla="*/ 0 h 423"/>
              <a:gd name="T8" fmla="*/ 107 w 636"/>
              <a:gd name="T9" fmla="*/ 0 h 423"/>
              <a:gd name="T10" fmla="*/ 51 w 636"/>
              <a:gd name="T11" fmla="*/ 51 h 423"/>
              <a:gd name="T12" fmla="*/ 51 w 636"/>
              <a:gd name="T13" fmla="*/ 315 h 423"/>
              <a:gd name="T14" fmla="*/ 107 w 636"/>
              <a:gd name="T15" fmla="*/ 371 h 423"/>
              <a:gd name="T16" fmla="*/ 0 w 636"/>
              <a:gd name="T17" fmla="*/ 371 h 423"/>
              <a:gd name="T18" fmla="*/ 0 w 636"/>
              <a:gd name="T19" fmla="*/ 422 h 423"/>
              <a:gd name="T20" fmla="*/ 635 w 636"/>
              <a:gd name="T21" fmla="*/ 422 h 423"/>
              <a:gd name="T22" fmla="*/ 635 w 636"/>
              <a:gd name="T23" fmla="*/ 371 h 423"/>
              <a:gd name="T24" fmla="*/ 528 w 636"/>
              <a:gd name="T25" fmla="*/ 371 h 423"/>
              <a:gd name="T26" fmla="*/ 107 w 636"/>
              <a:gd name="T27" fmla="*/ 51 h 423"/>
              <a:gd name="T28" fmla="*/ 528 w 636"/>
              <a:gd name="T29" fmla="*/ 51 h 423"/>
              <a:gd name="T30" fmla="*/ 528 w 636"/>
              <a:gd name="T31" fmla="*/ 315 h 423"/>
              <a:gd name="T32" fmla="*/ 107 w 636"/>
              <a:gd name="T33" fmla="*/ 315 h 423"/>
              <a:gd name="T34" fmla="*/ 107 w 636"/>
              <a:gd name="T35" fmla="*/ 51 h 42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636" h="423">
                <a:moveTo>
                  <a:pt x="528" y="371"/>
                </a:moveTo>
                <a:cubicBezTo>
                  <a:pt x="559" y="371"/>
                  <a:pt x="584" y="346"/>
                  <a:pt x="584" y="315"/>
                </a:cubicBezTo>
                <a:lnTo>
                  <a:pt x="584" y="51"/>
                </a:lnTo>
                <a:cubicBezTo>
                  <a:pt x="584" y="21"/>
                  <a:pt x="559" y="0"/>
                  <a:pt x="528" y="0"/>
                </a:cubicBezTo>
                <a:lnTo>
                  <a:pt x="107" y="0"/>
                </a:lnTo>
                <a:cubicBezTo>
                  <a:pt x="76" y="0"/>
                  <a:pt x="51" y="21"/>
                  <a:pt x="51" y="51"/>
                </a:cubicBezTo>
                <a:lnTo>
                  <a:pt x="51" y="315"/>
                </a:lnTo>
                <a:cubicBezTo>
                  <a:pt x="51" y="346"/>
                  <a:pt x="76" y="371"/>
                  <a:pt x="107" y="371"/>
                </a:cubicBezTo>
                <a:lnTo>
                  <a:pt x="0" y="371"/>
                </a:lnTo>
                <a:lnTo>
                  <a:pt x="0" y="422"/>
                </a:lnTo>
                <a:lnTo>
                  <a:pt x="635" y="422"/>
                </a:lnTo>
                <a:lnTo>
                  <a:pt x="635" y="371"/>
                </a:lnTo>
                <a:lnTo>
                  <a:pt x="528" y="371"/>
                </a:lnTo>
                <a:close/>
                <a:moveTo>
                  <a:pt x="107" y="51"/>
                </a:moveTo>
                <a:lnTo>
                  <a:pt x="528" y="51"/>
                </a:lnTo>
                <a:lnTo>
                  <a:pt x="528" y="315"/>
                </a:lnTo>
                <a:lnTo>
                  <a:pt x="107" y="315"/>
                </a:lnTo>
                <a:lnTo>
                  <a:pt x="107" y="51"/>
                </a:lnTo>
                <a:close/>
              </a:path>
            </a:pathLst>
          </a:custGeom>
          <a:solidFill>
            <a:srgbClr val="B6C5D8"/>
          </a:solidFill>
          <a:ln>
            <a:noFill/>
          </a:ln>
          <a:effectLst/>
        </p:spPr>
        <p:txBody>
          <a:bodyPr wrap="none" anchor="ctr"/>
          <a:lstStyle/>
          <a:p>
            <a:endParaRPr lang="en-US" b="1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6" name="文本框 5"/>
          <p:cNvSpPr txBox="1"/>
          <p:nvPr/>
        </p:nvSpPr>
        <p:spPr>
          <a:xfrm>
            <a:off x="1986916" y="5131435"/>
            <a:ext cx="3710940" cy="523220"/>
          </a:xfrm>
          <a:prstGeom prst="rect">
            <a:avLst/>
          </a:prstGeom>
          <a:noFill/>
        </p:spPr>
        <p:txBody>
          <a:bodyPr wrap="square" rtlCol="0" anchor="t">
            <a:spAutoFit/>
          </a:bodyPr>
          <a:lstStyle/>
          <a:p>
            <a:r>
              <a:rPr lang="zh-CN" altLang="en-US" sz="2800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干燥器法</a:t>
            </a:r>
            <a:endParaRPr lang="zh-CN" altLang="en-US" sz="2800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</p:spTree>
    <p:custDataLst>
      <p:tags r:id="rId11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1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9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1" dur="5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2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4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5" fill="hold">
                      <p:stCondLst>
                        <p:cond delay="indefinite"/>
                      </p:stCondLst>
                      <p:childTnLst>
                        <p:par>
                          <p:cTn id="26" fill="hold">
                            <p:stCondLst>
                              <p:cond delay="0"/>
                            </p:stCondLst>
                            <p:childTnLst>
                              <p:par>
                                <p:cTn id="2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3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5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  <p:bldP spid="14" grpId="1" animBg="1"/>
      <p:bldP spid="15" grpId="0" animBg="1"/>
      <p:bldP spid="15" grpId="1" animBg="1"/>
      <p:bldP spid="18" grpId="0"/>
      <p:bldP spid="18" grpId="1"/>
      <p:bldP spid="25" grpId="0" animBg="1"/>
      <p:bldP spid="25" grpId="1" animBg="1"/>
      <p:bldP spid="26" grpId="0" animBg="1"/>
      <p:bldP spid="26" grpId="1" animBg="1"/>
      <p:bldP spid="2" grpId="0"/>
      <p:bldP spid="2" grpId="1"/>
      <p:bldP spid="3" grpId="0" animBg="1"/>
      <p:bldP spid="3" grpId="1" animBg="1"/>
      <p:bldP spid="5" grpId="0" animBg="1"/>
      <p:bldP spid="5" grpId="1" animBg="1"/>
      <p:bldP spid="6" grpId="0"/>
      <p:bldP spid="6" grpId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2" name="图片 21"/>
          <p:cNvPicPr>
            <a:picLocks noChangeAspect="1"/>
          </p:cNvPicPr>
          <p:nvPr/>
        </p:nvPicPr>
        <p:blipFill>
          <a:blip r:embed="rId1"/>
          <a:stretch>
            <a:fillRect/>
          </a:stretch>
        </p:blipFill>
        <p:spPr>
          <a:xfrm rot="192334">
            <a:off x="471625" y="293288"/>
            <a:ext cx="3164051" cy="801673"/>
          </a:xfrm>
          <a:prstGeom prst="rect">
            <a:avLst/>
          </a:prstGeom>
        </p:spPr>
      </p:pic>
      <p:sp>
        <p:nvSpPr>
          <p:cNvPr id="24" name="文本框 23"/>
          <p:cNvSpPr txBox="1"/>
          <p:nvPr/>
        </p:nvSpPr>
        <p:spPr>
          <a:xfrm>
            <a:off x="1331804" y="472353"/>
            <a:ext cx="1917924" cy="4603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>
            <a:defPPr>
              <a:defRPr lang="zh-CN"/>
            </a:defPPr>
            <a:lvl1pPr algn="dist">
              <a:defRPr sz="2400" b="1">
                <a:solidFill>
                  <a:srgbClr val="002060"/>
                </a:solidFill>
                <a:latin typeface="迷你简太极" panose="02010604000101010101" pitchFamily="2" charset="-122"/>
                <a:ea typeface="迷你简太极" panose="02010604000101010101" pitchFamily="2" charset="-122"/>
              </a:defRPr>
            </a:lvl1pPr>
          </a:lstStyle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</a:rPr>
              <a:t>计算公式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pic>
        <p:nvPicPr>
          <p:cNvPr id="4" name="图片 3"/>
          <p:cNvPicPr>
            <a:picLocks noChangeAspect="1"/>
          </p:cNvPicPr>
          <p:nvPr/>
        </p:nvPicPr>
        <p:blipFill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4067" b="94682" l="9984" r="89694">
                        <a14:foregroundMark x1="67633" y1="60167" x2="47504" y2="80292"/>
                        <a14:foregroundMark x1="55233" y1="85714" x2="57327" y2="83525"/>
                        <a14:foregroundMark x1="40419" y1="62774" x2="44122" y2="59541"/>
                        <a14:foregroundMark x1="48470" y1="32951" x2="44283" y2="60792"/>
                        <a14:foregroundMark x1="34138" y1="64859" x2="41224" y2="62357"/>
                        <a14:foregroundMark x1="31723" y1="62565" x2="33494" y2="64546"/>
                        <a14:foregroundMark x1="31240" y1="61940" x2="32850" y2="60688"/>
                        <a14:foregroundMark x1="32689" y1="60480" x2="34944" y2="60897"/>
                        <a14:foregroundMark x1="34944" y1="60792" x2="36071" y2="61835"/>
                      </a14:backgroundRemoval>
                    </a14:imgEffect>
                  </a14:imgLayer>
                </a14:imgProps>
              </a:ext>
            </a:extLst>
          </a:blip>
          <a:srcRect b="44454"/>
          <a:stretch>
            <a:fillRect/>
          </a:stretch>
        </p:blipFill>
        <p:spPr>
          <a:xfrm>
            <a:off x="9610090" y="3398520"/>
            <a:ext cx="3644900" cy="3126105"/>
          </a:xfrm>
          <a:prstGeom prst="rect">
            <a:avLst/>
          </a:prstGeom>
        </p:spPr>
      </p:pic>
      <p:pic>
        <p:nvPicPr>
          <p:cNvPr id="100" name="图片 99" descr="E:\desk\一个房间一张床.jpg一个房间一张床"/>
          <p:cNvPicPr/>
          <p:nvPr/>
        </p:nvPicPr>
        <p:blipFill>
          <a:blip r:embed="rId4"/>
          <a:srcRect/>
          <a:stretch>
            <a:fillRect/>
          </a:stretch>
        </p:blipFill>
        <p:spPr>
          <a:xfrm>
            <a:off x="762000" y="1242060"/>
            <a:ext cx="6307455" cy="4210685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101" name="文本框 100"/>
          <p:cNvSpPr txBox="1"/>
          <p:nvPr/>
        </p:nvSpPr>
        <p:spPr>
          <a:xfrm>
            <a:off x="757555" y="5869940"/>
            <a:ext cx="7907020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r>
              <a:rPr lang="zh-CN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板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材</a:t>
            </a:r>
            <a:r>
              <a:rPr lang="zh-CN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的甲醛释放量=板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材</a:t>
            </a:r>
            <a:r>
              <a:rPr lang="zh-CN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的展开面积/空间的体积*板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材</a:t>
            </a:r>
            <a:r>
              <a:rPr lang="zh-CN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的</a:t>
            </a: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甲醛</a:t>
            </a:r>
            <a:r>
              <a:rPr lang="zh-CN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单位释放量</a:t>
            </a:r>
            <a:endParaRPr lang="zh-CN" altLang="zh-CN" dirty="0"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3" name="文本框 2"/>
          <p:cNvSpPr txBox="1"/>
          <p:nvPr/>
        </p:nvSpPr>
        <p:spPr>
          <a:xfrm>
            <a:off x="757555" y="6334125"/>
            <a:ext cx="7907020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altLang="en-US" b="1" dirty="0" smtClean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床</a:t>
            </a: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的甲醛释放量=</a:t>
            </a:r>
            <a:r>
              <a:rPr lang="en-US" alt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4.76/40</a:t>
            </a:r>
            <a:r>
              <a:rPr lang="zh-CN" altLang="en-US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*</a:t>
            </a:r>
            <a:r>
              <a:rPr lang="en-US" alt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0.22</a:t>
            </a:r>
            <a:endParaRPr lang="zh-CN" altLang="en-US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6" name="椭圆 5"/>
          <p:cNvSpPr/>
          <p:nvPr/>
        </p:nvSpPr>
        <p:spPr>
          <a:xfrm>
            <a:off x="5419090" y="4717415"/>
            <a:ext cx="590550" cy="590550"/>
          </a:xfrm>
          <a:prstGeom prst="ellipse">
            <a:avLst/>
          </a:prstGeom>
          <a:noFill/>
          <a:ln w="76200">
            <a:solidFill>
              <a:schemeClr val="accent5">
                <a:lumMod val="60000"/>
                <a:lumOff val="40000"/>
              </a:schemeClr>
            </a:solidFill>
          </a:ln>
          <a:extLst>
            <a:ext uri="{909E8E84-426E-40DD-AFC4-6F175D3DCCD1}">
              <a14:hiddenFill xmlns:a14="http://schemas.microsoft.com/office/drawing/2010/main">
                <a:solidFill>
                  <a:schemeClr val="lt1"/>
                </a:solidFill>
              </a14:hiddenFill>
            </a:ext>
          </a:extLst>
        </p:spPr>
        <p:style>
          <a:lnRef idx="2">
            <a:schemeClr val="accent6"/>
          </a:lnRef>
          <a:fillRef idx="1">
            <a:schemeClr val="lt1"/>
          </a:fillRef>
          <a:effectRef idx="0">
            <a:schemeClr val="accent6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cxnSp>
        <p:nvCxnSpPr>
          <p:cNvPr id="7" name="肘形连接符 6"/>
          <p:cNvCxnSpPr>
            <a:stCxn id="6" idx="6"/>
            <a:endCxn id="8" idx="1"/>
          </p:cNvCxnSpPr>
          <p:nvPr/>
        </p:nvCxnSpPr>
        <p:spPr>
          <a:xfrm flipV="1">
            <a:off x="6009640" y="4406265"/>
            <a:ext cx="1200150" cy="606425"/>
          </a:xfrm>
          <a:prstGeom prst="bentConnector3">
            <a:avLst>
              <a:gd name="adj1" fmla="val 50000"/>
            </a:avLst>
          </a:prstGeom>
          <a:ln w="57150">
            <a:solidFill>
              <a:schemeClr val="accent5">
                <a:lumMod val="60000"/>
                <a:lumOff val="40000"/>
              </a:schemeClr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8" name="文本框 7"/>
          <p:cNvSpPr txBox="1"/>
          <p:nvPr/>
        </p:nvSpPr>
        <p:spPr>
          <a:xfrm>
            <a:off x="7209790" y="4222115"/>
            <a:ext cx="2581910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床体展开面积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:4.76 </a:t>
            </a:r>
            <a:r>
              <a:rPr lang="zh-CN" altLang="en-US" b="1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㎡</a:t>
            </a:r>
            <a:endParaRPr lang="zh-CN" altLang="en-US" b="1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0" name="文本框 9"/>
          <p:cNvSpPr txBox="1"/>
          <p:nvPr/>
        </p:nvSpPr>
        <p:spPr>
          <a:xfrm>
            <a:off x="4751705" y="6334125"/>
            <a:ext cx="2713355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en-US" altLang="zh-CN" b="1" dirty="0">
                <a:solidFill>
                  <a:srgbClr val="002060"/>
                </a:solidFill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=0.02618 mg/m³</a:t>
            </a:r>
            <a:endParaRPr lang="en-US" altLang="zh-CN" b="1" dirty="0">
              <a:solidFill>
                <a:srgbClr val="002060"/>
              </a:solidFill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  <p:sp>
        <p:nvSpPr>
          <p:cNvPr id="11" name="文本框 10"/>
          <p:cNvSpPr txBox="1"/>
          <p:nvPr/>
        </p:nvSpPr>
        <p:spPr>
          <a:xfrm>
            <a:off x="7225030" y="4590415"/>
            <a:ext cx="2569803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卧室体积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:40 m³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12" name="文本框 11"/>
          <p:cNvSpPr txBox="1"/>
          <p:nvPr/>
        </p:nvSpPr>
        <p:spPr>
          <a:xfrm>
            <a:off x="7225031" y="4946015"/>
            <a:ext cx="2558200" cy="646331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l">
              <a:buClrTx/>
              <a:buSzTx/>
              <a:buFontTx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床甲醛单位释放量</a:t>
            </a:r>
            <a:r>
              <a:rPr lang="en-US" altLang="zh-CN" dirty="0">
                <a:latin typeface="微软雅黑" panose="020B0503020204020204" pitchFamily="34" charset="-122"/>
                <a:ea typeface="微软雅黑" panose="020B0503020204020204" pitchFamily="34" charset="-122"/>
                <a:cs typeface="宋体" panose="02010600030101010101" pitchFamily="2" charset="-122"/>
                <a:sym typeface="+mn-ea"/>
              </a:rPr>
              <a:t>:0.22mg/m³</a:t>
            </a:r>
            <a:endParaRPr lang="en-US" altLang="zh-CN" dirty="0">
              <a:latin typeface="微软雅黑" panose="020B0503020204020204" pitchFamily="34" charset="-122"/>
              <a:ea typeface="微软雅黑" panose="020B0503020204020204" pitchFamily="34" charset="-122"/>
              <a:cs typeface="宋体" panose="02010600030101010101" pitchFamily="2" charset="-122"/>
              <a:sym typeface="+mn-ea"/>
            </a:endParaRPr>
          </a:p>
        </p:txBody>
      </p:sp>
      <p:sp>
        <p:nvSpPr>
          <p:cNvPr id="21" name="文本框 20"/>
          <p:cNvSpPr txBox="1"/>
          <p:nvPr/>
        </p:nvSpPr>
        <p:spPr>
          <a:xfrm>
            <a:off x="13410565" y="6679565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endParaRPr lang="zh-CN" altLang="en-US">
              <a:latin typeface="微软雅黑" panose="020B0503020204020204" pitchFamily="34" charset="-122"/>
              <a:ea typeface="微软雅黑" panose="020B0503020204020204" pitchFamily="34" charset="-122"/>
            </a:endParaRPr>
          </a:p>
        </p:txBody>
      </p:sp>
      <p:sp>
        <p:nvSpPr>
          <p:cNvPr id="2" name="文本框 1"/>
          <p:cNvSpPr txBox="1"/>
          <p:nvPr/>
        </p:nvSpPr>
        <p:spPr>
          <a:xfrm>
            <a:off x="757555" y="5511800"/>
            <a:ext cx="1325880" cy="368300"/>
          </a:xfrm>
          <a:prstGeom prst="rect">
            <a:avLst/>
          </a:prstGeom>
          <a:solidFill>
            <a:schemeClr val="accent1">
              <a:lumMod val="40000"/>
              <a:lumOff val="60000"/>
            </a:schemeClr>
          </a:solidFill>
        </p:spPr>
        <p:txBody>
          <a:bodyPr wrap="square" rtlCol="0" anchor="t">
            <a:spAutoFit/>
          </a:bodyPr>
          <a:lstStyle/>
          <a:p>
            <a:pPr lvl="0" algn="ctr">
              <a:buClrTx/>
              <a:buSzTx/>
              <a:buFontTx/>
            </a:pPr>
            <a:r>
              <a:rPr lang="zh-CN" altLang="en-US" dirty="0">
                <a:latin typeface="微软雅黑" panose="020B0503020204020204" pitchFamily="34" charset="-122"/>
                <a:ea typeface="微软雅黑" panose="020B0503020204020204" pitchFamily="34" charset="-122"/>
                <a:cs typeface="Roboto Light" charset="0"/>
                <a:sym typeface="+mn-ea"/>
              </a:rPr>
              <a:t>板材计算法</a:t>
            </a:r>
            <a:endParaRPr lang="zh-CN" altLang="en-US" dirty="0">
              <a:latin typeface="微软雅黑" panose="020B0503020204020204" pitchFamily="34" charset="-122"/>
              <a:ea typeface="微软雅黑" panose="020B0503020204020204" pitchFamily="34" charset="-122"/>
              <a:cs typeface="Roboto Light" charset="0"/>
              <a:sym typeface="+mn-ea"/>
            </a:endParaRPr>
          </a:p>
        </p:txBody>
      </p:sp>
    </p:spTree>
    <p:custDataLst>
      <p:tags r:id="rId5"/>
    </p:custDataLst>
  </p:cSld>
  <p:clrMapOvr>
    <a:masterClrMapping/>
  </p:clrMapOvr>
  <mc:AlternateContent xmlns:mc="http://schemas.openxmlformats.org/markup-compatibility/2006">
    <mc:Choice xmlns:p15="http://schemas.microsoft.com/office/powerpoint/2012/main" Requires="p15">
      <p:transition xmlns:p14="http://schemas.microsoft.com/office/powerpoint/2010/main" Requires="p14" p14:dur="500">
        <p15:prstTrans prst="airplane"/>
      </p:transition>
    </mc:Choice>
    <mc:Fallback>
      <p:transition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8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0" dur="500"/>
                                        <p:tgtEl>
                                          <p:spTgt spid="10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5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6" presetID="22" presetClass="entr" presetSubtype="4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3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4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6" dur="5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2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9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4" dur="5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5" fill="hold">
                      <p:stCondLst>
                        <p:cond delay="indefinite"/>
                      </p:stCondLst>
                      <p:childTnLst>
                        <p:par>
                          <p:cTn id="36" fill="hold">
                            <p:stCondLst>
                              <p:cond delay="0"/>
                            </p:stCondLst>
                            <p:childTnLst>
                              <p:par>
                                <p:cTn id="37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9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1" grpId="0" bldLvl="0" animBg="1"/>
      <p:bldP spid="101" grpId="1" animBg="1"/>
      <p:bldP spid="3" grpId="0" bldLvl="0" animBg="1"/>
      <p:bldP spid="3" grpId="1" animBg="1"/>
      <p:bldP spid="6" grpId="0" animBg="1"/>
      <p:bldP spid="6" grpId="1" animBg="1"/>
      <p:bldP spid="8" grpId="0" animBg="1"/>
      <p:bldP spid="8" grpId="1" animBg="1"/>
      <p:bldP spid="10" grpId="0" bldLvl="0" animBg="1"/>
      <p:bldP spid="10" grpId="1" animBg="1"/>
      <p:bldP spid="11" grpId="0" animBg="1"/>
      <p:bldP spid="11" grpId="1" animBg="1"/>
      <p:bldP spid="12" grpId="0" animBg="1"/>
      <p:bldP spid="12" grpId="1" animBg="1"/>
      <p:bldP spid="2" grpId="0" animBg="1"/>
      <p:bldP spid="2" grpId="1" animBg="1"/>
    </p:bldLst>
  </p:timing>
</p:sld>
</file>

<file path=ppt/tags/tag1.xml><?xml version="1.0" encoding="utf-8"?>
<p:tagLst xmlns:p="http://schemas.openxmlformats.org/presentationml/2006/main">
  <p:tag name="KSO_WM_UNIT_PLACING_PICTURE_USER_VIEWPORT" val="{&quot;height&quot;:1888,&quot;width&quot;:9382}"/>
</p:tagLst>
</file>

<file path=ppt/tags/tag10.xml><?xml version="1.0" encoding="utf-8"?>
<p:tagLst xmlns:p="http://schemas.openxmlformats.org/presentationml/2006/main">
  <p:tag name="SMARTLAYOUT_SHAPETYPE" val="Text"/>
  <p:tag name="SMARTLAYOUT_SHAPETEXT" val="3|KeepOriginal|True|Subtitle|None|"/>
  <p:tag name="PA" val="v5.2.9"/>
  <p:tag name="RESOURCELIBID_SMARTLAYOUT" val="556080"/>
</p:tagLst>
</file>

<file path=ppt/tags/tag11.xml><?xml version="1.0" encoding="utf-8"?>
<p:tagLst xmlns:p="http://schemas.openxmlformats.org/presentationml/2006/main">
  <p:tag name="SMARTLAYOUT_SHAPETYPE" val="Text"/>
  <p:tag name="SMARTLAYOUT_SHAPETEXT" val="2|KeepOriginal|True|Subtitle|None|"/>
  <p:tag name="PA" val="v5.2.9"/>
  <p:tag name="RESOURCELIBID_SMARTLAYOUT" val="556080"/>
</p:tagLst>
</file>

<file path=ppt/tags/tag12.xml><?xml version="1.0" encoding="utf-8"?>
<p:tagLst xmlns:p="http://schemas.openxmlformats.org/presentationml/2006/main">
  <p:tag name="SMARTLAYOUT_SHAPETYPE" val="Text"/>
  <p:tag name="SMARTLAYOUT_SHAPETEXT" val="1|KeepOriginal|True|Subtitle|None|"/>
  <p:tag name="PA" val="v5.2.9"/>
  <p:tag name="RESOURCELIBID_SMARTLAYOUT" val="556080"/>
</p:tagLst>
</file>

<file path=ppt/tags/tag13.xml><?xml version="1.0" encoding="utf-8"?>
<p:tagLst xmlns:p="http://schemas.openxmlformats.org/presentationml/2006/main">
  <p:tag name="SMARTLAYOUT_SHAPETYPE" val="NullText"/>
  <p:tag name="SMARTLAYOUT_SHAPETEXT" val="4|KeepOriginal|True|Subtitle|None|"/>
  <p:tag name="PA" val="v5.2.9"/>
  <p:tag name="RESOURCELIBID_SMARTLAYOUT" val="556080"/>
</p:tagLst>
</file>

<file path=ppt/tags/tag14.xml><?xml version="1.0" encoding="utf-8"?>
<p:tagLst xmlns:p="http://schemas.openxmlformats.org/presentationml/2006/main">
  <p:tag name="SMARTLAYOUT_SLIDE" val="1|5|NoFill|#FFFFFF|False|True|"/>
  <p:tag name="RESOURCELIBID_SMARTLAYOUT" val="556080"/>
</p:tagLst>
</file>

<file path=ppt/tags/tag15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16.xml><?xml version="1.0" encoding="utf-8"?>
<p:tagLst xmlns:p="http://schemas.openxmlformats.org/presentationml/2006/main">
  <p:tag name="KSO_WM_UNIT_PLACING_PICTURE_USER_VIEWPORT" val="{&quot;height&quot;:1999,&quot;width&quot;:8728}"/>
</p:tagLst>
</file>

<file path=ppt/tags/tag17.xml><?xml version="1.0" encoding="utf-8"?>
<p:tagLst xmlns:p="http://schemas.openxmlformats.org/presentationml/2006/main">
  <p:tag name="KSO_WM_UNIT_PLACING_PICTURE_USER_VIEWPORT" val="{&quot;height&quot;:7818,&quot;width&quot;:11727}"/>
</p:tagLst>
</file>

<file path=ppt/tags/tag18.xml><?xml version="1.0" encoding="utf-8"?>
<p:tagLst xmlns:p="http://schemas.openxmlformats.org/presentationml/2006/main">
  <p:tag name="KSO_WM_UNIT_PLACING_PICTURE_USER_VIEWPORT" val="{&quot;height&quot;:2814,&quot;width&quot;:3670}"/>
</p:tagLst>
</file>

<file path=ppt/tags/tag19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2.xml><?xml version="1.0" encoding="utf-8"?>
<p:tagLst xmlns:p="http://schemas.openxmlformats.org/presentationml/2006/main">
  <p:tag name="ISLIDE.ICON" val="#21003;"/>
</p:tagLst>
</file>

<file path=ppt/tags/tag20.xml><?xml version="1.0" encoding="utf-8"?>
<p:tagLst xmlns:p="http://schemas.openxmlformats.org/presentationml/2006/main">
  <p:tag name="KSO_WM_UNIT_PLACING_PICTURE_USER_VIEWPORT" val="{&quot;height&quot;:1888,&quot;width&quot;:9382}"/>
</p:tagLst>
</file>

<file path=ppt/tags/tag21.xml><?xml version="1.0" encoding="utf-8"?>
<p:tagLst xmlns:p="http://schemas.openxmlformats.org/presentationml/2006/main">
  <p:tag name="ISLIDE.ICON" val="#21003;"/>
</p:tagLst>
</file>

<file path=ppt/tags/tag22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23.xml><?xml version="1.0" encoding="utf-8"?>
<p:tagLst xmlns:p="http://schemas.openxmlformats.org/presentationml/2006/main">
  <p:tag name="PA" val="v5.2.9"/>
  <p:tag name="SMARTLAYOUT_SHAPETYPE" val="Ornament"/>
  <p:tag name="RESOURCELIBID_SMARTLAYOUT" val="556237"/>
</p:tagLst>
</file>

<file path=ppt/tags/tag24.xml><?xml version="1.0" encoding="utf-8"?>
<p:tagLst xmlns:p="http://schemas.openxmlformats.org/presentationml/2006/main">
  <p:tag name="PA" val="v5.2.9"/>
  <p:tag name="SMARTLAYOUT_SHAPETYPE" val="Ornament"/>
  <p:tag name="RESOURCELIBID_SMARTLAYOUT" val="556237"/>
</p:tagLst>
</file>

<file path=ppt/tags/tag25.xml><?xml version="1.0" encoding="utf-8"?>
<p:tagLst xmlns:p="http://schemas.openxmlformats.org/presentationml/2006/main">
  <p:tag name="SMARTLAYOUT_SHAPETYPE" val="NullText"/>
  <p:tag name="SMARTLAYOUT_SHAPETEXT" val="3|KeepOriginal|True|Content|None|"/>
  <p:tag name="PA" val="v5.2.9"/>
  <p:tag name="RESOURCELIBID_SMARTLAYOUT" val="556237"/>
</p:tagLst>
</file>

<file path=ppt/tags/tag26.xml><?xml version="1.0" encoding="utf-8"?>
<p:tagLst xmlns:p="http://schemas.openxmlformats.org/presentationml/2006/main">
  <p:tag name="PA" val="v5.2.9"/>
  <p:tag name="SMARTLAYOUT_SHAPETYPE" val="Ornament"/>
  <p:tag name="RESOURCELIBID_SMARTLAYOUT" val="556237"/>
</p:tagLst>
</file>

<file path=ppt/tags/tag27.xml><?xml version="1.0" encoding="utf-8"?>
<p:tagLst xmlns:p="http://schemas.openxmlformats.org/presentationml/2006/main">
  <p:tag name="PA" val="v5.2.9"/>
  <p:tag name="SMARTLAYOUT_SHAPETYPE" val="Ornament"/>
  <p:tag name="RESOURCELIBID_SMARTLAYOUT" val="556237"/>
</p:tagLst>
</file>

<file path=ppt/tags/tag28.xml><?xml version="1.0" encoding="utf-8"?>
<p:tagLst xmlns:p="http://schemas.openxmlformats.org/presentationml/2006/main">
  <p:tag name="PA" val="v5.2.9"/>
  <p:tag name="SMARTLAYOUT_SHAPETYPE" val="Ornament"/>
  <p:tag name="RESOURCELIBID_SMARTLAYOUT" val="556237"/>
</p:tagLst>
</file>

<file path=ppt/tags/tag29.xml><?xml version="1.0" encoding="utf-8"?>
<p:tagLst xmlns:p="http://schemas.openxmlformats.org/presentationml/2006/main">
  <p:tag name="PA" val="v5.2.9"/>
  <p:tag name="SMARTLAYOUT_SHAPETYPE" val="Ornament"/>
  <p:tag name="RESOURCELIBID_SMARTLAYOUT" val="556237"/>
</p:tagLst>
</file>

<file path=ppt/tags/tag3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30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31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32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33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34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35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36.xml><?xml version="1.0" encoding="utf-8"?>
<p:tagLst xmlns:p="http://schemas.openxmlformats.org/presentationml/2006/main">
  <p:tag name="PA" val="v5.2.8"/>
  <p:tag name="SMARTLAYOUT_SHAPETYPE" val="Ornament"/>
  <p:tag name="RESOURCELIBID_SMARTLAYOUT" val="556109"/>
</p:tagLst>
</file>

<file path=ppt/tags/tag37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38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39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4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40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41.xml><?xml version="1.0" encoding="utf-8"?>
<p:tagLst xmlns:p="http://schemas.openxmlformats.org/presentationml/2006/main">
  <p:tag name="KSO_WM_UNIT_TABLE_BEAUTIFY" val="smartTable{07968ec3-b495-4fe9-9399-85e72dce83e8}"/>
  <p:tag name="TABLE_ENDDRAG_ORIGIN_RECT" val="494*50"/>
  <p:tag name="TABLE_ENDDRAG_RECT" val="369*315*494*50"/>
</p:tagLst>
</file>

<file path=ppt/tags/tag42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43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44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45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46.xml><?xml version="1.0" encoding="utf-8"?>
<p:tagLst xmlns:p="http://schemas.openxmlformats.org/presentationml/2006/main">
  <p:tag name="PA" val="v5.2.8"/>
  <p:tag name="SMARTLAYOUT_SHAPETYPE" val="Ornament"/>
  <p:tag name="RESOURCELIBID_SMARTLAYOUT" val="556109"/>
</p:tagLst>
</file>

<file path=ppt/tags/tag47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48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49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5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50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51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52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53.xml><?xml version="1.0" encoding="utf-8"?>
<p:tagLst xmlns:p="http://schemas.openxmlformats.org/presentationml/2006/main">
  <p:tag name="PA" val="v5.2.8"/>
  <p:tag name="SMARTLAYOUT_SHAPETYPE" val="Ornament"/>
  <p:tag name="RESOURCELIBID_SMARTLAYOUT" val="556109"/>
</p:tagLst>
</file>

<file path=ppt/tags/tag54.xml><?xml version="1.0" encoding="utf-8"?>
<p:tagLst xmlns:p="http://schemas.openxmlformats.org/presentationml/2006/main">
  <p:tag name="SMARTLAYOUT_SLIDE" val="1|4|FillSolid|#F2F2F2|False|True|"/>
  <p:tag name="RESOURCELIBID_SMARTLAYOUT" val="556237"/>
</p:tagLst>
</file>

<file path=ppt/tags/tag55.xml><?xml version="1.0" encoding="utf-8"?>
<p:tagLst xmlns:p="http://schemas.openxmlformats.org/presentationml/2006/main">
  <p:tag name="ISLIDE.ICON" val="#21003;"/>
</p:tagLst>
</file>

<file path=ppt/tags/tag56.xml><?xml version="1.0" encoding="utf-8"?>
<p:tagLst xmlns:p="http://schemas.openxmlformats.org/presentationml/2006/main">
  <p:tag name="ISLIDE.GUIDESSETTING" val="{&quot;Id&quot;:null,&quot;Name&quot;:&quot;宽&quot;,&quot;HeaderHeight&quot;:15.0,&quot;FooterHeight&quot;:9.0,&quot;SideMargin&quot;:5.5,&quot;TopMargin&quot;:0.0,&quot;BottomMargin&quot;:0.0,&quot;IntervalMargin&quot;:2.5,&quot;SettingType&quot;:&quot;System&quot;}"/>
  <p:tag name="COMMONDATA" val="eyJjb3VudCI6MTY3LCJoZGlkIjoiOWU5YTE5YTVjYjk2ZDlhNDg3N2EzZTAwYzRkMjZiNTgiLCJ1c2VyQ291bnQiOjUzfQ=="/>
  <p:tag name="KSO_WPP_MARK_KEY" val="eae1f660-eda6-4c52-b4ea-ebfdfc5c64ef"/>
</p:tagLst>
</file>

<file path=ppt/tags/tag6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7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8.xml><?xml version="1.0" encoding="utf-8"?>
<p:tagLst xmlns:p="http://schemas.openxmlformats.org/presentationml/2006/main">
  <p:tag name="PA" val="v5.2.9"/>
  <p:tag name="SMARTLAYOUT_SHAPETYPE" val="Ornament"/>
  <p:tag name="RESOURCELIBID_SMARTLAYOUT" val="556080"/>
</p:tagLst>
</file>

<file path=ppt/tags/tag9.xml><?xml version="1.0" encoding="utf-8"?>
<p:tagLst xmlns:p="http://schemas.openxmlformats.org/presentationml/2006/main">
  <p:tag name="SMARTLAYOUT_SHAPETYPE" val="NullText"/>
  <p:tag name="SMARTLAYOUT_SHAPETEXT" val="4|KeepOriginal|True|Subtitle|None|"/>
  <p:tag name="PA" val="v5.2.9"/>
  <p:tag name="RESOURCELIBID_SMARTLAYOUT" val="556080"/>
</p:tagLst>
</file>

<file path=ppt/theme/theme1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1_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主题​​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等线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等线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Office 主题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1739</Words>
  <Application>WPS 演示</Application>
  <PresentationFormat>自定义</PresentationFormat>
  <Paragraphs>336</Paragraphs>
  <Slides>29</Slides>
  <Notes>21</Notes>
  <HiddenSlides>0</HiddenSlides>
  <MMClips>1</MMClips>
  <ScaleCrop>false</ScaleCrop>
  <HeadingPairs>
    <vt:vector size="6" baseType="variant">
      <vt:variant>
        <vt:lpstr>已用的字体</vt:lpstr>
      </vt:variant>
      <vt:variant>
        <vt:i4>10</vt:i4>
      </vt:variant>
      <vt:variant>
        <vt:lpstr>主题</vt:lpstr>
      </vt:variant>
      <vt:variant>
        <vt:i4>2</vt:i4>
      </vt:variant>
      <vt:variant>
        <vt:lpstr>幻灯片标题</vt:lpstr>
      </vt:variant>
      <vt:variant>
        <vt:i4>29</vt:i4>
      </vt:variant>
    </vt:vector>
  </HeadingPairs>
  <TitlesOfParts>
    <vt:vector size="41" baseType="lpstr">
      <vt:lpstr>Arial</vt:lpstr>
      <vt:lpstr>宋体</vt:lpstr>
      <vt:lpstr>Wingdings</vt:lpstr>
      <vt:lpstr>微软雅黑</vt:lpstr>
      <vt:lpstr>迷你简太极</vt:lpstr>
      <vt:lpstr>Roboto Light</vt:lpstr>
      <vt:lpstr>Roboto</vt:lpstr>
      <vt:lpstr>Arial Unicode MS</vt:lpstr>
      <vt:lpstr>等线</vt:lpstr>
      <vt:lpstr>Wingdings 2</vt:lpstr>
      <vt:lpstr>Office 主题​​</vt:lpstr>
      <vt:lpstr>1_Office 主题​​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  <vt:lpstr>PowerPoint 演示文稿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演示文稿</dc:title>
  <dc:creator>夏 思</dc:creator>
  <cp:lastModifiedBy>天一生水</cp:lastModifiedBy>
  <cp:revision>283</cp:revision>
  <dcterms:created xsi:type="dcterms:W3CDTF">2020-04-06T08:58:00Z</dcterms:created>
  <dcterms:modified xsi:type="dcterms:W3CDTF">2022-09-23T00:19:31Z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KSOProductBuildVer">
    <vt:lpwstr>2052-11.1.0.12587</vt:lpwstr>
  </property>
  <property fmtid="{D5CDD505-2E9C-101B-9397-08002B2CF9AE}" pid="3" name="KSOTemplateUUID">
    <vt:lpwstr>v1.0_mb_M8XdLWMAw/b3qlxXZaCf5A==</vt:lpwstr>
  </property>
  <property fmtid="{D5CDD505-2E9C-101B-9397-08002B2CF9AE}" pid="4" name="ICV">
    <vt:lpwstr>E49E197A48744D2A9AAF99DCFAFD1436</vt:lpwstr>
  </property>
</Properties>
</file>