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27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851BA7-0280-49E7-B656-F3122D7F82D5}" type="datetimeFigureOut">
              <a:rPr lang="zh-CN" altLang="en-US"/>
              <a:pPr>
                <a:defRPr/>
              </a:pPr>
              <a:t>2018/12/24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A2610EB-3EAA-482F-8BFF-7FDB08F0E80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795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n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4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fanwen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ziliao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10EB-3EAA-482F-8BFF-7FDB08F0E80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84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C4DDB-F316-4707-863E-64F2BB39E6F0}" type="slidenum">
              <a:rPr lang="zh-CN" altLang="en-US" smtClean="0">
                <a:solidFill>
                  <a:prstClr val="black"/>
                </a:solidFill>
              </a:rPr>
              <a:pPr/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9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955A4-A3DD-4769-B203-B20A00BC95F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070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08674-D73F-4E01-AB63-31CE65F80BE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520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9C89F-43EA-4C50-8B0A-EC5D43DFE1F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440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26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10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75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18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15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70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684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4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14E74-AB29-4FAB-9D9D-C296E8EE10D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6055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62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97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6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57C2F-CD78-454E-B3B3-A38317E1F97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1349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529DB-5975-4DFF-907E-4D5BE4BBB0A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950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CA709-F8E9-451D-971B-4F6F27CBC84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072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F6268E-A094-4DA5-9FB0-98001CFB6FF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7918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32EA2-8A18-47DE-8E8D-BBA07B87297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053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CAD0D-F14C-4054-BAC3-C2EC6B1BC4A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256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03476-C716-4731-8140-089A5E91638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279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4640E50-73BD-44A4-A38E-498E3E427333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2018/12/24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09786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ziliao/" TargetMode="External"/><Relationship Id="rId18" Type="http://schemas.openxmlformats.org/officeDocument/2006/relationships/hyperlink" Target="http://www.1ppt.cn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image" Target="../media/image34.png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1ppt.com/shiti/" TargetMode="External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fanwen/" TargetMode="External"/><Relationship Id="rId10" Type="http://schemas.openxmlformats.org/officeDocument/2006/relationships/hyperlink" Target="http://www.1ppt.com/powerpoint/" TargetMode="External"/><Relationship Id="rId19" Type="http://schemas.openxmlformats.org/officeDocument/2006/relationships/image" Target="../media/image32.png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永远永远爱你img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9588" y="0"/>
            <a:ext cx="5584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394961" y="5877272"/>
            <a:ext cx="4354076" cy="407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永远永远爱你img0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6575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永远永远爱你img0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0063" y="0"/>
            <a:ext cx="560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永远永远爱你img0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5788" y="0"/>
            <a:ext cx="54340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2763"/>
            <a:ext cx="9144000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4825"/>
            <a:ext cx="9144000" cy="584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2925"/>
            <a:ext cx="9144000" cy="577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永远永远爱你img0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950" y="0"/>
            <a:ext cx="537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永远永远爱你img0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7050" y="0"/>
            <a:ext cx="5549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永远永远爱你img0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0" y="0"/>
            <a:ext cx="5526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永远永远爱你img0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2450" y="0"/>
            <a:ext cx="5499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永远永远爱你img0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263" y="0"/>
            <a:ext cx="5451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永远永远爱你img02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0063" y="0"/>
            <a:ext cx="5603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永远永远爱你img0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0075" y="0"/>
            <a:ext cx="540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永远永远爱你img0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9438" y="0"/>
            <a:ext cx="5445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永远永远爱你img0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8013" y="0"/>
            <a:ext cx="53895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9144000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永远永远爱你img0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8963" y="0"/>
            <a:ext cx="5426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永远永远爱你img03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663" y="0"/>
            <a:ext cx="540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6738"/>
            <a:ext cx="91440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1975"/>
            <a:ext cx="91440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53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2763"/>
            <a:ext cx="9144000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6575"/>
            <a:ext cx="9144000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永远永远爱你img04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8163" y="0"/>
            <a:ext cx="5529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7664" y="4437112"/>
            <a:ext cx="645557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www.1ppt.com/ziliao/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9144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2" y="315180"/>
            <a:ext cx="7711638" cy="2681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3097345"/>
            <a:ext cx="4103687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3097345"/>
            <a:ext cx="4103688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05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001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68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67744" y="2420888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www.1ppt.com/kejian/lishi/        </a:t>
            </a:r>
          </a:p>
        </p:txBody>
      </p:sp>
      <p:pic>
        <p:nvPicPr>
          <p:cNvPr id="18434" name="Picture 4" descr="永远永远爱你img0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38" y="0"/>
            <a:ext cx="5573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永远永远爱你img0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413" y="0"/>
            <a:ext cx="533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0863"/>
            <a:ext cx="9144000" cy="575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永远永远爱你img00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2925" y="0"/>
            <a:ext cx="551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永远永远爱你img0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1338" y="0"/>
            <a:ext cx="5521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永远永远爱你img0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2288" y="0"/>
            <a:ext cx="5559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</Words>
  <Application>Microsoft Office PowerPoint</Application>
  <PresentationFormat>全屏显示(4:3)</PresentationFormat>
  <Paragraphs>39</Paragraphs>
  <Slides>32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Arial</vt:lpstr>
      <vt:lpstr>宋体</vt:lpstr>
      <vt:lpstr>Calibri</vt:lpstr>
      <vt:lpstr>Calibri Light</vt:lpstr>
      <vt:lpstr>微软雅黑</vt:lpstr>
      <vt:lpstr>Meiryo</vt:lpstr>
      <vt:lpstr>第一PPT模板网-WWW.1PPT.COM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/>
  <cp:keywords>第一PPT模板网-WWW.1PPT.COM</cp:keywords>
  <cp:lastModifiedBy/>
  <cp:revision>1</cp:revision>
  <dcterms:created xsi:type="dcterms:W3CDTF">2018-03-06T01:50:51Z</dcterms:created>
  <dcterms:modified xsi:type="dcterms:W3CDTF">2018-12-24T06:45:10Z</dcterms:modified>
</cp:coreProperties>
</file>