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63" r:id="rId3"/>
    <p:sldId id="257" r:id="rId4"/>
    <p:sldId id="264" r:id="rId5"/>
    <p:sldId id="258" r:id="rId6"/>
    <p:sldId id="259" r:id="rId7"/>
    <p:sldId id="261" r:id="rId8"/>
    <p:sldId id="265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26675" cy="73726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5592205-092B-4C4B-88A0-900A898AFFA2}" type="datetimeFigureOut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5025D29-0F6C-400F-B08F-7EAEF142B69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BAC2E-27D5-4286-B390-4EB073881300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26B3F-38C4-47B7-83F1-869F6AD7FFB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5EC9-FFD5-4C75-A10C-913F26E9B785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04F32-7734-45F8-A592-A960CECCA0A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3826C-DBC8-4CFB-842E-E155C89BEC47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64BEE-C633-46F7-A04A-B9BC65E158E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08EA8-CF14-4317-AE67-146FC5409B2C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10484-8291-4D60-89DF-F4F34AFAE02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990F-5454-4221-A630-55DC9C513998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DA6F1-BEB5-4D90-A5A1-2CCA649D27C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5244C-10A0-44FC-AAF3-C58C4FB903BB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7FC89-D7A5-4C53-86AE-41DA793B053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731B5-3D8F-470F-AC2A-FD93EE0386AF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0C3EA-617E-40F7-A34D-4470FB63B3E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B20D2-1DFE-4BE4-AF60-1DBFC9A6F91A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11951-53FD-4308-A20D-15D1E157DAD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6FF0A-3DCB-42F5-944E-A1D4F4C630D6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89BCB-5249-4AF5-B768-F88DCB537C3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B44A0-CBFB-4C1E-AEF5-6ED8B56630F9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E1193-BB82-4908-8812-A7DB5A57B22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10E10-D63F-4655-BCA1-99D42F5A7B93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AE26E-1EDF-40CA-B6A3-14194A4472E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CB53CC67-179F-4639-9707-2EDC014236F3}" type="datetime1">
              <a:rPr lang="zh-CN" altLang="en-US"/>
              <a:pPr>
                <a:defRPr/>
              </a:pPr>
              <a:t>2022/9/5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B12CC12-0F22-462F-AC12-EC88482237E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2052" name="AutoShape 5" descr="http://mmbiz.qpic.cn/mmbiz_jpg/dFlhlUYoUoqdVem1yBItZVicicC61sN12e78JUThticneZgpcyFQjbobK3Eiao6NfXO9UKQEHib8MKMMCCXAqCQWMy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3076" name="Picture 2" descr="http://www.mf321.com/uploadfile/2014/1021/201410210111197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47663"/>
            <a:ext cx="8218488" cy="617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4100" name="图片 5" descr="640.web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623888"/>
            <a:ext cx="8694737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5124" name="AutoShape 2" descr="http://mmbiz.qpic.cn/mmbiz_jpg/dFlhlUYoUoqdVem1yBItZVicicC61sN12eLeibibGeTBp1uiaNKNN2mOlO1D07LxsGh9VdKYk53SeSiaILnNmNay43pA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5" name="AutoShape 4" descr="http://mmbiz.qpic.cn/mmbiz_jpg/dFlhlUYoUoqdVem1yBItZVicicC61sN12eLeibibGeTBp1uiaNKNN2mOlO1D07LxsGh9VdKYk53SeSiaILnNmNay43pA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126" name="Picture 6" descr="http://attach.0573ren.com/forum/201603/12/214339z8ok0ewwfawa80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9650" y="0"/>
            <a:ext cx="6351588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1841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7171" name="Picture 7" descr="http://img.ph.126.net/OwvgA6Imki__lkU1MUOztg==/2375648803438327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38" y="274638"/>
            <a:ext cx="7767637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http://img.mp.itc.cn/upload/20160727/656dd517fe4e47a5b794e7a0531c1d2c_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78363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http://img611.ph.126.net/PS5NGVHG8OM7M8h8b3rblw==/16674577620358899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3163" y="593725"/>
            <a:ext cx="4160837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0" descr="http://img.mp.itc.cn/upload/20160727/5217b5b130014cdc819340644ade18dc_t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8013" y="3040063"/>
            <a:ext cx="4811712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9220" name="Picture 2" descr="http://119.people.com.cn/NMediaFile/2016/0706/MAIN201607061456000585394717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563"/>
            <a:ext cx="900588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F0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Pages>0</Pages>
  <Words>0</Words>
  <Characters>0</Characters>
  <Application>Microsoft Office PowerPoint</Application>
  <DocSecurity>0</DocSecurity>
  <PresentationFormat>全屏显示(4:3)</PresentationFormat>
  <Lines>0</Lines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Arial</vt:lpstr>
      <vt:lpstr>宋体</vt:lpstr>
      <vt:lpstr>Calibri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13</cp:revision>
  <dcterms:created xsi:type="dcterms:W3CDTF">2013-01-25T01:44:32Z</dcterms:created>
  <dcterms:modified xsi:type="dcterms:W3CDTF">2022-09-05T07:27:40Z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2052-9.1.0.4984</vt:lpwstr>
  </property>
</Properties>
</file>