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</p:sldIdLst>
  <p:sldSz cx="9144000" cy="6858000" type="screen4x3"/>
  <p:notesSz cx="6858000" cy="9144000"/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 showGuides="1">
      <p:cViewPr varScale="1">
        <p:scale>
          <a:sx n="61" d="100"/>
          <a:sy n="61" d="100"/>
        </p:scale>
        <p:origin x="-95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tableStyles" Target="tableStyles.xml"/><Relationship Id="rId8" Type="http://schemas.openxmlformats.org/officeDocument/2006/relationships/viewProps" Target="viewProps.xml"/><Relationship Id="rId7" Type="http://schemas.openxmlformats.org/officeDocument/2006/relationships/presProps" Target="presProps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26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/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1027" name="文本占位符 1026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050" name="标题 2049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ctr"/>
          <a:p>
            <a:pPr defTabSz="914400">
              <a:buSzPct val="100000"/>
            </a:pPr>
            <a:endParaRPr sz="4400" kern="1200" baseline="0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051" name="副标题 2050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p>
            <a:pPr defTabSz="914400">
              <a:buSzPct val="100000"/>
            </a:pPr>
            <a:endParaRPr sz="3200" kern="1200" baseline="0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074" name="标题 3073"/>
          <p:cNvSpPr>
            <a:spLocks noGrp="1"/>
          </p:cNvSpPr>
          <p:nvPr>
            <p:ph type="title"/>
          </p:nvPr>
        </p:nvSpPr>
        <p:spPr/>
        <p:txBody>
          <a:bodyPr anchor="ctr"/>
          <a:p>
            <a:endParaRPr dirty="0"/>
          </a:p>
        </p:txBody>
      </p:sp>
      <p:sp>
        <p:nvSpPr>
          <p:cNvPr id="3075" name="文本占位符 3074"/>
          <p:cNvSpPr>
            <a:spLocks noGrp="1"/>
          </p:cNvSpPr>
          <p:nvPr>
            <p:ph type="body" idx="1"/>
          </p:nvPr>
        </p:nvSpPr>
        <p:spPr/>
        <p:txBody>
          <a:bodyPr/>
          <a:p>
            <a:endParaRPr dirty="0"/>
          </a:p>
        </p:txBody>
      </p:sp>
      <p:pic>
        <p:nvPicPr>
          <p:cNvPr id="3077" name="图片 3076" descr="IMG_20160911_105922_副本"/>
          <p:cNvPicPr>
            <a:picLocks noChangeAspect="1"/>
          </p:cNvPicPr>
          <p:nvPr/>
        </p:nvPicPr>
        <p:blipFill>
          <a:blip r:embed="rId1"/>
          <a:srcRect l="2631" t="2347" b="2890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098" name="标题 4097"/>
          <p:cNvSpPr>
            <a:spLocks noGrp="1"/>
          </p:cNvSpPr>
          <p:nvPr>
            <p:ph type="title"/>
          </p:nvPr>
        </p:nvSpPr>
        <p:spPr/>
        <p:txBody>
          <a:bodyPr anchor="ctr"/>
          <a:p>
            <a:endParaRPr dirty="0"/>
          </a:p>
        </p:txBody>
      </p:sp>
      <p:sp>
        <p:nvSpPr>
          <p:cNvPr id="4099" name="文本占位符 4098"/>
          <p:cNvSpPr>
            <a:spLocks noGrp="1"/>
          </p:cNvSpPr>
          <p:nvPr>
            <p:ph type="body" idx="1"/>
          </p:nvPr>
        </p:nvSpPr>
        <p:spPr/>
        <p:txBody>
          <a:bodyPr/>
          <a:p>
            <a:endParaRPr dirty="0"/>
          </a:p>
        </p:txBody>
      </p:sp>
      <p:pic>
        <p:nvPicPr>
          <p:cNvPr id="4100" name="图片 4099" descr="IMG_20160911_105957_副本"/>
          <p:cNvPicPr>
            <a:picLocks noChangeAspect="1"/>
          </p:cNvPicPr>
          <p:nvPr/>
        </p:nvPicPr>
        <p:blipFill>
          <a:blip r:embed="rId1"/>
          <a:srcRect l="870" t="2347" b="291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122" name="标题 5121"/>
          <p:cNvSpPr>
            <a:spLocks noGrp="1"/>
          </p:cNvSpPr>
          <p:nvPr>
            <p:ph type="title"/>
          </p:nvPr>
        </p:nvSpPr>
        <p:spPr/>
        <p:txBody>
          <a:bodyPr anchor="ctr"/>
          <a:p>
            <a:endParaRPr dirty="0"/>
          </a:p>
        </p:txBody>
      </p:sp>
      <p:sp>
        <p:nvSpPr>
          <p:cNvPr id="5123" name="文本占位符 5122"/>
          <p:cNvSpPr>
            <a:spLocks noGrp="1"/>
          </p:cNvSpPr>
          <p:nvPr>
            <p:ph type="body" idx="1"/>
          </p:nvPr>
        </p:nvSpPr>
        <p:spPr/>
        <p:txBody>
          <a:bodyPr/>
          <a:p>
            <a:endParaRPr dirty="0"/>
          </a:p>
        </p:txBody>
      </p:sp>
      <p:pic>
        <p:nvPicPr>
          <p:cNvPr id="5124" name="图片 5123" descr="IMG_20160911_110023_副本"/>
          <p:cNvPicPr>
            <a:picLocks noChangeAspect="1"/>
          </p:cNvPicPr>
          <p:nvPr/>
        </p:nvPicPr>
        <p:blipFill>
          <a:blip r:embed="rId1"/>
          <a:srcRect l="1741" t="3506" r="1741" b="407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WPS 演示</Application>
  <PresentationFormat>在屏幕上显示</PresentationFormat>
  <Paragraphs>0</Paragraphs>
  <Slides>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11" baseType="lpstr">
      <vt:lpstr>Arial</vt:lpstr>
      <vt:lpstr>宋体</vt:lpstr>
      <vt:lpstr>Wingdings</vt:lpstr>
      <vt:lpstr>微软雅黑</vt:lpstr>
      <vt:lpstr>Arial Unicode MS</vt:lpstr>
      <vt:lpstr>Calibri</vt:lpstr>
      <vt:lpstr>默认设计模板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Tclsevers</dc:creator>
  <cp:lastModifiedBy>我怀念的1389177365</cp:lastModifiedBy>
  <cp:revision>4</cp:revision>
  <dcterms:created xsi:type="dcterms:W3CDTF">2016-09-16T13:22:00Z</dcterms:created>
  <dcterms:modified xsi:type="dcterms:W3CDTF">2018-09-22T04:08:08Z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2052-10.1.0.7520</vt:lpwstr>
  </property>
</Properties>
</file>