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2AFE62-64E7-4FF6-97FB-F98634E541B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模板：</a:t>
            </a:r>
            <a:r>
              <a:rPr lang="en-US" altLang="zh-CN" dirty="0">
                <a:solidFill>
                  <a:srgbClr val="4A452A"/>
                </a:solidFill>
                <a:hlinkClick r:id="rId3"/>
              </a:rPr>
              <a:t>www.1ppt.com/moban/</a:t>
            </a:r>
            <a:r>
              <a:rPr lang="en-US" altLang="zh-CN" dirty="0">
                <a:solidFill>
                  <a:srgbClr val="4A452A"/>
                </a:solidFill>
              </a:rPr>
              <a:t>                  PPT</a:t>
            </a:r>
            <a:r>
              <a:rPr lang="zh-CN" altLang="en-US" dirty="0">
                <a:solidFill>
                  <a:srgbClr val="4A452A"/>
                </a:solidFill>
              </a:rPr>
              <a:t>素材：</a:t>
            </a:r>
            <a:r>
              <a:rPr lang="en-US" altLang="zh-CN" dirty="0">
                <a:solidFill>
                  <a:srgbClr val="4A452A"/>
                </a:solidFill>
                <a:hlinkClick r:id="rId4"/>
              </a:rPr>
              <a:t>www.1ppt.com/sucai/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背景：</a:t>
            </a:r>
            <a:r>
              <a:rPr lang="en-US" altLang="zh-CN" dirty="0">
                <a:solidFill>
                  <a:srgbClr val="4A452A"/>
                </a:solidFill>
                <a:hlinkClick r:id="rId5"/>
              </a:rPr>
              <a:t>www.1ppt.com/beijing/</a:t>
            </a:r>
            <a:r>
              <a:rPr lang="en-US" altLang="zh-CN" dirty="0">
                <a:solidFill>
                  <a:srgbClr val="4A452A"/>
                </a:solidFill>
              </a:rPr>
              <a:t>                   PPT</a:t>
            </a:r>
            <a:r>
              <a:rPr lang="zh-CN" altLang="en-US" dirty="0">
                <a:solidFill>
                  <a:srgbClr val="4A452A"/>
                </a:solidFill>
              </a:rPr>
              <a:t>图表：</a:t>
            </a:r>
            <a:r>
              <a:rPr lang="en-US" altLang="zh-CN" dirty="0">
                <a:solidFill>
                  <a:srgbClr val="4A452A"/>
                </a:solidFill>
                <a:hlinkClick r:id="rId6"/>
              </a:rPr>
              <a:t>www.1ppt.com/tubiao/</a:t>
            </a:r>
            <a:r>
              <a:rPr lang="en-US" altLang="zh-CN" dirty="0">
                <a:solidFill>
                  <a:srgbClr val="4A452A"/>
                </a:solidFill>
              </a:rPr>
              <a:t>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下载：</a:t>
            </a:r>
            <a:r>
              <a:rPr lang="en-US" altLang="zh-CN" dirty="0">
                <a:solidFill>
                  <a:srgbClr val="4A452A"/>
                </a:solidFill>
                <a:hlinkClick r:id="rId7"/>
              </a:rPr>
              <a:t>www.1ppt.com/xiazai/</a:t>
            </a:r>
            <a:r>
              <a:rPr lang="en-US" altLang="zh-CN" dirty="0">
                <a:solidFill>
                  <a:srgbClr val="4A452A"/>
                </a:solidFill>
              </a:rPr>
              <a:t>                     PPT</a:t>
            </a:r>
            <a:r>
              <a:rPr lang="zh-CN" altLang="en-US" dirty="0">
                <a:solidFill>
                  <a:srgbClr val="4A452A"/>
                </a:solidFill>
              </a:rPr>
              <a:t>教程： </a:t>
            </a:r>
            <a:r>
              <a:rPr lang="en-US" altLang="zh-CN" dirty="0">
                <a:solidFill>
                  <a:srgbClr val="4A452A"/>
                </a:solidFill>
                <a:hlinkClick r:id="rId8"/>
              </a:rPr>
              <a:t>www.1ppt.com/powerpoint/</a:t>
            </a:r>
            <a:r>
              <a:rPr lang="en-US" altLang="zh-CN" dirty="0">
                <a:solidFill>
                  <a:srgbClr val="4A452A"/>
                </a:solidFill>
              </a:rPr>
              <a:t>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资料下载：</a:t>
            </a:r>
            <a:r>
              <a:rPr lang="en-US" altLang="zh-CN" dirty="0">
                <a:solidFill>
                  <a:srgbClr val="4A452A"/>
                </a:solidFill>
                <a:hlinkClick r:id="rId9"/>
              </a:rPr>
              <a:t>www.1ppt.com/ziliao/</a:t>
            </a:r>
            <a:r>
              <a:rPr lang="en-US" altLang="zh-CN" dirty="0">
                <a:solidFill>
                  <a:srgbClr val="4A452A"/>
                </a:solidFill>
              </a:rPr>
              <a:t>                   </a:t>
            </a:r>
            <a:r>
              <a:rPr lang="zh-CN" altLang="en-US" dirty="0">
                <a:solidFill>
                  <a:srgbClr val="4A452A"/>
                </a:solidFill>
              </a:rPr>
              <a:t>范文下载：</a:t>
            </a:r>
            <a:r>
              <a:rPr lang="en-US" altLang="zh-CN" dirty="0">
                <a:solidFill>
                  <a:srgbClr val="4A452A"/>
                </a:solidFill>
                <a:hlinkClick r:id="rId10"/>
              </a:rPr>
              <a:t>www.1ppt.com/fanwen/</a:t>
            </a:r>
            <a:r>
              <a:rPr lang="en-US" altLang="zh-CN" dirty="0">
                <a:solidFill>
                  <a:srgbClr val="4A452A"/>
                </a:solidFill>
              </a:rPr>
              <a:t>     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试卷下载：</a:t>
            </a:r>
            <a:r>
              <a:rPr lang="en-US" altLang="zh-CN" dirty="0">
                <a:solidFill>
                  <a:srgbClr val="4A452A"/>
                </a:solidFill>
                <a:hlinkClick r:id="rId11"/>
              </a:rPr>
              <a:t>www.1ppt.com/shiti/</a:t>
            </a:r>
            <a:r>
              <a:rPr lang="en-US" altLang="zh-CN" dirty="0">
                <a:solidFill>
                  <a:srgbClr val="4A452A"/>
                </a:solidFill>
              </a:rPr>
              <a:t>                     </a:t>
            </a:r>
            <a:r>
              <a:rPr lang="zh-CN" altLang="en-US" dirty="0">
                <a:solidFill>
                  <a:srgbClr val="4A452A"/>
                </a:solidFill>
              </a:rPr>
              <a:t>教案下载：</a:t>
            </a:r>
            <a:r>
              <a:rPr lang="en-US" altLang="zh-CN" dirty="0">
                <a:solidFill>
                  <a:srgbClr val="4A452A"/>
                </a:solidFill>
                <a:hlinkClick r:id="rId12"/>
              </a:rPr>
              <a:t>www.1ppt.com/jiaoan/</a:t>
            </a:r>
            <a:r>
              <a:rPr lang="en-US" altLang="zh-CN" dirty="0">
                <a:solidFill>
                  <a:srgbClr val="4A452A"/>
                </a:solidFill>
              </a:rPr>
              <a:t>       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论坛：</a:t>
            </a:r>
            <a:r>
              <a:rPr lang="en-US" altLang="zh-CN" dirty="0">
                <a:solidFill>
                  <a:srgbClr val="4A452A"/>
                </a:solidFill>
                <a:hlinkClick r:id="rId13"/>
              </a:rPr>
              <a:t>www.1ppt.cn</a:t>
            </a:r>
            <a:r>
              <a:rPr lang="en-US" altLang="zh-CN" dirty="0">
                <a:solidFill>
                  <a:srgbClr val="4A452A"/>
                </a:solidFill>
              </a:rPr>
              <a:t>                                      PPT</a:t>
            </a:r>
            <a:r>
              <a:rPr lang="zh-CN" altLang="en-US" dirty="0">
                <a:solidFill>
                  <a:srgbClr val="4A452A"/>
                </a:solidFill>
              </a:rPr>
              <a:t>课件：</a:t>
            </a:r>
            <a:r>
              <a:rPr lang="en-US" altLang="zh-CN" dirty="0">
                <a:solidFill>
                  <a:srgbClr val="4A452A"/>
                </a:solidFill>
                <a:hlinkClick r:id="rId14"/>
              </a:rPr>
              <a:t>www.1ppt.com/kejian/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语文课件：</a:t>
            </a:r>
            <a:r>
              <a:rPr lang="en-US" altLang="zh-CN" dirty="0">
                <a:solidFill>
                  <a:srgbClr val="4A452A"/>
                </a:solidFill>
                <a:hlinkClick r:id="rId15"/>
              </a:rPr>
              <a:t>www.1ppt.com/kejian/yuwen/</a:t>
            </a:r>
            <a:r>
              <a:rPr lang="en-US" altLang="zh-CN" dirty="0">
                <a:solidFill>
                  <a:srgbClr val="4A452A"/>
                </a:solidFill>
              </a:rPr>
              <a:t>    </a:t>
            </a:r>
            <a:r>
              <a:rPr lang="zh-CN" altLang="en-US" dirty="0">
                <a:solidFill>
                  <a:srgbClr val="4A452A"/>
                </a:solidFill>
              </a:rPr>
              <a:t>数学课件：</a:t>
            </a:r>
            <a:r>
              <a:rPr lang="en-US" altLang="zh-CN" dirty="0">
                <a:solidFill>
                  <a:srgbClr val="4A452A"/>
                </a:solidFill>
                <a:hlinkClick r:id="rId16"/>
              </a:rPr>
              <a:t>www.1ppt.com/kejian/shuxue/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英语课件：</a:t>
            </a:r>
            <a:r>
              <a:rPr lang="en-US" altLang="zh-CN" dirty="0">
                <a:solidFill>
                  <a:srgbClr val="4A452A"/>
                </a:solidFill>
                <a:hlinkClick r:id="rId17"/>
              </a:rPr>
              <a:t>www.1ppt.com/kejian/yingyu/</a:t>
            </a:r>
            <a:r>
              <a:rPr lang="en-US" altLang="zh-CN" dirty="0">
                <a:solidFill>
                  <a:srgbClr val="4A452A"/>
                </a:solidFill>
              </a:rPr>
              <a:t>    </a:t>
            </a:r>
            <a:r>
              <a:rPr lang="zh-CN" altLang="en-US" dirty="0">
                <a:solidFill>
                  <a:srgbClr val="4A452A"/>
                </a:solidFill>
              </a:rPr>
              <a:t>美术课件：</a:t>
            </a:r>
            <a:r>
              <a:rPr lang="en-US" altLang="zh-CN" dirty="0">
                <a:solidFill>
                  <a:srgbClr val="4A452A"/>
                </a:solidFill>
                <a:hlinkClick r:id="rId18"/>
              </a:rPr>
              <a:t>www.1ppt.com/kejian/meishu/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科学课件：</a:t>
            </a:r>
            <a:r>
              <a:rPr lang="en-US" altLang="zh-CN" dirty="0">
                <a:solidFill>
                  <a:srgbClr val="4A452A"/>
                </a:solidFill>
                <a:hlinkClick r:id="rId19"/>
              </a:rPr>
              <a:t>www.1ppt.com/kejian/kexue/</a:t>
            </a:r>
            <a:r>
              <a:rPr lang="en-US" altLang="zh-CN" dirty="0">
                <a:solidFill>
                  <a:srgbClr val="4A452A"/>
                </a:solidFill>
              </a:rPr>
              <a:t>     </a:t>
            </a:r>
            <a:r>
              <a:rPr lang="zh-CN" altLang="en-US" dirty="0">
                <a:solidFill>
                  <a:srgbClr val="4A452A"/>
                </a:solidFill>
              </a:rPr>
              <a:t>物理课件：</a:t>
            </a:r>
            <a:r>
              <a:rPr lang="en-US" altLang="zh-CN" dirty="0">
                <a:solidFill>
                  <a:srgbClr val="4A452A"/>
                </a:solidFill>
                <a:hlinkClick r:id="rId20"/>
              </a:rPr>
              <a:t>www.1ppt.com/kejian/wuli/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化学课件：</a:t>
            </a:r>
            <a:r>
              <a:rPr lang="en-US" altLang="zh-CN" dirty="0">
                <a:solidFill>
                  <a:srgbClr val="4A452A"/>
                </a:solidFill>
                <a:hlinkClick r:id="rId21"/>
              </a:rPr>
              <a:t>www.1ppt.com/kejian/huaxue/</a:t>
            </a:r>
            <a:r>
              <a:rPr lang="en-US" altLang="zh-CN" dirty="0">
                <a:solidFill>
                  <a:srgbClr val="4A452A"/>
                </a:solidFill>
              </a:rPr>
              <a:t>  </a:t>
            </a:r>
            <a:r>
              <a:rPr lang="zh-CN" altLang="en-US" dirty="0">
                <a:solidFill>
                  <a:srgbClr val="4A452A"/>
                </a:solidFill>
              </a:rPr>
              <a:t>生物课件：</a:t>
            </a:r>
            <a:r>
              <a:rPr lang="en-US" altLang="zh-CN" dirty="0">
                <a:solidFill>
                  <a:srgbClr val="4A452A"/>
                </a:solidFill>
                <a:hlinkClick r:id="rId22"/>
              </a:rPr>
              <a:t>www.1ppt.com/kejian/shengwu/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地理课件：</a:t>
            </a:r>
            <a:r>
              <a:rPr lang="en-US" altLang="zh-CN" dirty="0">
                <a:solidFill>
                  <a:srgbClr val="4A452A"/>
                </a:solidFill>
                <a:hlinkClick r:id="rId23"/>
              </a:rPr>
              <a:t>www.1ppt.com/kejian/dili/</a:t>
            </a:r>
            <a:r>
              <a:rPr lang="en-US" altLang="zh-CN" dirty="0">
                <a:solidFill>
                  <a:srgbClr val="4A452A"/>
                </a:solidFill>
              </a:rPr>
              <a:t>          </a:t>
            </a:r>
            <a:r>
              <a:rPr lang="zh-CN" altLang="en-US" dirty="0">
                <a:solidFill>
                  <a:srgbClr val="4A452A"/>
                </a:solidFill>
              </a:rPr>
              <a:t>历史课件：</a:t>
            </a:r>
            <a:r>
              <a:rPr lang="en-US" altLang="zh-CN" dirty="0">
                <a:solidFill>
                  <a:srgbClr val="4A452A"/>
                </a:solidFill>
                <a:hlinkClick r:id="rId24"/>
              </a:rPr>
              <a:t>www.1ppt.com/kejian/lishi/</a:t>
            </a:r>
            <a:r>
              <a:rPr lang="en-US" altLang="zh-CN" dirty="0">
                <a:solidFill>
                  <a:srgbClr val="4A452A"/>
                </a:solidFill>
              </a:rPr>
              <a:t>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  </a:t>
            </a:r>
            <a:endParaRPr lang="zh-CN" altLang="en-US" dirty="0">
              <a:solidFill>
                <a:srgbClr val="4A452A"/>
              </a:solidFill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0"/>
            <a:ext cx="60483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3"/>
          <p:cNvPicPr>
            <a:picLocks noChangeAspect="1"/>
          </p:cNvPicPr>
          <p:nvPr/>
        </p:nvPicPr>
        <p:blipFill>
          <a:blip r:embed="rId1"/>
          <a:srcRect r="-11"/>
          <a:stretch>
            <a:fillRect/>
          </a:stretch>
        </p:blipFill>
        <p:spPr>
          <a:xfrm>
            <a:off x="0" y="692150"/>
            <a:ext cx="9144000" cy="5451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2150"/>
            <a:ext cx="9144000" cy="5375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2150"/>
            <a:ext cx="91440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2150"/>
            <a:ext cx="91440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5175"/>
            <a:ext cx="9144000" cy="5375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3"/>
          <p:cNvPicPr>
            <a:picLocks noChangeAspect="1"/>
          </p:cNvPicPr>
          <p:nvPr/>
        </p:nvPicPr>
        <p:blipFill>
          <a:blip r:embed="rId1"/>
          <a:srcRect r="-11" b="-21"/>
          <a:stretch>
            <a:fillRect/>
          </a:stretch>
        </p:blipFill>
        <p:spPr>
          <a:xfrm>
            <a:off x="0" y="692150"/>
            <a:ext cx="9144000" cy="539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/>
          <p:cNvPicPr>
            <a:picLocks noChangeAspect="1"/>
          </p:cNvPicPr>
          <p:nvPr/>
        </p:nvPicPr>
        <p:blipFill>
          <a:blip r:embed="rId1"/>
          <a:srcRect r="-40"/>
          <a:stretch>
            <a:fillRect/>
          </a:stretch>
        </p:blipFill>
        <p:spPr>
          <a:xfrm>
            <a:off x="0" y="692150"/>
            <a:ext cx="9144000" cy="5443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2150"/>
            <a:ext cx="9144000" cy="5375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0"/>
            <a:ext cx="54006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0"/>
            <a:ext cx="596106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0713"/>
            <a:ext cx="9144000" cy="554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2150"/>
            <a:ext cx="9144000" cy="5451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692275" y="2159000"/>
            <a:ext cx="735013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5175"/>
            <a:ext cx="9144000" cy="5408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2150"/>
            <a:ext cx="91440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5175"/>
            <a:ext cx="9144000" cy="537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2150"/>
            <a:ext cx="9144000" cy="537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0713"/>
            <a:ext cx="9144000" cy="5408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WPS 演示</Application>
  <PresentationFormat>全屏显示(4:3)</PresentationFormat>
  <Paragraphs>12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Calibri</vt:lpstr>
      <vt:lpstr>微软雅黑</vt:lpstr>
      <vt:lpstr>Arial Unicode MS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Administrator</cp:lastModifiedBy>
  <cp:revision>5</cp:revision>
  <dcterms:created xsi:type="dcterms:W3CDTF">2010-11-12T02:16:14Z</dcterms:created>
  <dcterms:modified xsi:type="dcterms:W3CDTF">2022-06-12T07:47:41Z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0008009e43000000000001024120</vt:lpwstr>
  </property>
  <property fmtid="{D5CDD505-2E9C-101B-9397-08002B2CF9AE}" pid="3" name="ICV">
    <vt:lpwstr>A6C960477036490F829DB9881F348874</vt:lpwstr>
  </property>
  <property fmtid="{D5CDD505-2E9C-101B-9397-08002B2CF9AE}" pid="4" name="KSOProductBuildVer">
    <vt:lpwstr>2052-11.1.0.11744</vt:lpwstr>
  </property>
</Properties>
</file>