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56" r:id="rId4"/>
    <p:sldId id="259" r:id="rId5"/>
    <p:sldId id="257" r:id="rId6"/>
    <p:sldId id="261" r:id="rId7"/>
    <p:sldId id="258" r:id="rId8"/>
    <p:sldId id="260" r:id="rId9"/>
    <p:sldId id="262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8.GIF"/><Relationship Id="rId7" Type="http://schemas.openxmlformats.org/officeDocument/2006/relationships/image" Target="../media/image7.GIF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1" name="副标题 1229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124" name="图片 5123" descr="201107250309425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304800"/>
            <a:ext cx="6553200" cy="6553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8196" name="图片 8195" descr="thum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6148" name="图片 6147" descr="t01db510dcf4a4b93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10244" name="图片 10243" descr="12063980_9503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08188" y="0"/>
            <a:ext cx="4849812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7172" name="图片 7171" descr="t01f3cfa7eb76b7e9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304800"/>
            <a:ext cx="8915400" cy="59515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9220" name="图片 9219" descr="10506200_5192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228600"/>
            <a:ext cx="9448800" cy="629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pic>
        <p:nvPicPr>
          <p:cNvPr id="11268" name="图片 11267" descr="t01f3cfa7eb76b7e9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29200" y="0"/>
            <a:ext cx="4114800" cy="289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图片 11268" descr="201107250309425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95600" cy="2895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图片 11269" descr="t01db510dcf4a4b938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0"/>
            <a:ext cx="3886200" cy="291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图片 11270" descr="thumb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3886200"/>
            <a:ext cx="3962400" cy="297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2" name="图片 11271" descr="12063980_9503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2888" y="3249613"/>
            <a:ext cx="2551112" cy="3608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3" name="图片 11272" descr="10506200_5192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886200"/>
            <a:ext cx="3962400" cy="297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5" name="图片 11274" descr="T01814~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648325"/>
            <a:ext cx="1219200" cy="1209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7" name="图片 11276" descr="T01D36~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866900"/>
            <a:ext cx="99060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gengjia</dc:creator>
  <cp:lastModifiedBy>幸福说我太小</cp:lastModifiedBy>
  <cp:revision>9</cp:revision>
  <dcterms:created xsi:type="dcterms:W3CDTF">2014-05-11T09:18:33Z</dcterms:created>
  <dcterms:modified xsi:type="dcterms:W3CDTF">2022-09-19T14:51:21Z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F963F6BC6D4C424094A9F7B3160F3E4C</vt:lpwstr>
  </property>
  <property fmtid="{D5CDD505-2E9C-101B-9397-08002B2CF9AE}" pid="4" name="KSOProductBuildVer">
    <vt:lpwstr>2052-11.1.0.12019</vt:lpwstr>
  </property>
</Properties>
</file>