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2" r:id="rId6"/>
    <p:sldId id="265" r:id="rId7"/>
    <p:sldId id="263" r:id="rId8"/>
    <p:sldId id="268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6756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luoshaoxun-20081002110743-201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 5122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  <a:ln/>
        </p:spPr>
        <p:txBody>
          <a:bodyPr anchor="ctr" anchorCtr="0"/>
          <a:p>
            <a:pPr algn="l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亲亲妈妈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2012091110094451"/>
          <p:cNvPicPr>
            <a:picLocks noChangeAspect="1"/>
          </p:cNvPicPr>
          <p:nvPr/>
        </p:nvPicPr>
        <p:blipFill>
          <a:blip r:embed="rId1">
            <a:lum contrast="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标题 6146"/>
          <p:cNvSpPr>
            <a:spLocks noGrp="1"/>
          </p:cNvSpPr>
          <p:nvPr>
            <p:ph type="title"/>
          </p:nvPr>
        </p:nvSpPr>
        <p:spPr>
          <a:xfrm>
            <a:off x="914400" y="6165850"/>
            <a:ext cx="8229600" cy="692150"/>
          </a:xfrm>
          <a:ln/>
        </p:spPr>
        <p:txBody>
          <a:bodyPr anchor="ctr" anchorCtr="0"/>
          <a:p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高高兴兴离开家</a:t>
            </a:r>
            <a:endParaRPr lang="zh-CN" altLang="en-US" sz="400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0002984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标题 7170"/>
          <p:cNvSpPr>
            <a:spLocks noGrp="1"/>
          </p:cNvSpPr>
          <p:nvPr>
            <p:ph type="title"/>
          </p:nvPr>
        </p:nvSpPr>
        <p:spPr>
          <a:xfrm>
            <a:off x="250825" y="2133600"/>
            <a:ext cx="8229600" cy="1143000"/>
          </a:xfrm>
          <a:ln/>
        </p:spPr>
        <p:txBody>
          <a:bodyPr anchor="ctr" anchorCtr="0"/>
          <a:p>
            <a:pPr algn="l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做做游戏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Img336559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819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/>
        </p:spPr>
        <p:txBody>
          <a:bodyPr anchor="ctr" anchorCtr="0"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听听故事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20101104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标题 9218"/>
          <p:cNvSpPr>
            <a:spLocks noGrp="1"/>
          </p:cNvSpPr>
          <p:nvPr>
            <p:ph type="title"/>
          </p:nvPr>
        </p:nvSpPr>
        <p:spPr>
          <a:xfrm>
            <a:off x="539750" y="5949950"/>
            <a:ext cx="8229600" cy="908050"/>
          </a:xfrm>
          <a:ln/>
        </p:spPr>
        <p:txBody>
          <a:bodyPr anchor="ctr" anchorCtr="0"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幼儿园也是我的家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1036">
            <a:off x="179388" y="476250"/>
            <a:ext cx="2519362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luoshaoxun-20081002110743-20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8360">
            <a:off x="3276600" y="692150"/>
            <a:ext cx="2592388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2012091110094451"/>
          <p:cNvPicPr>
            <a:picLocks noChangeAspect="1"/>
          </p:cNvPicPr>
          <p:nvPr/>
        </p:nvPicPr>
        <p:blipFill>
          <a:blip r:embed="rId3">
            <a:lum contrast="36000"/>
          </a:blip>
          <a:srcRect l="7632" r="11357"/>
          <a:stretch>
            <a:fillRect/>
          </a:stretch>
        </p:blipFill>
        <p:spPr>
          <a:xfrm rot="293706">
            <a:off x="6156325" y="333375"/>
            <a:ext cx="273367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00029846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1753">
            <a:off x="250825" y="3573463"/>
            <a:ext cx="287972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Img336559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4360">
            <a:off x="3209925" y="3789363"/>
            <a:ext cx="2801938" cy="210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0246" descr="201011040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9545">
            <a:off x="6157913" y="3789363"/>
            <a:ext cx="2735262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标题 10247"/>
          <p:cNvSpPr>
            <a:spLocks noGrp="1"/>
          </p:cNvSpPr>
          <p:nvPr>
            <p:ph type="title"/>
          </p:nvPr>
        </p:nvSpPr>
        <p:spPr>
          <a:xfrm>
            <a:off x="611188" y="6092825"/>
            <a:ext cx="8229600" cy="566738"/>
          </a:xfrm>
          <a:ln/>
        </p:spPr>
        <p:txBody>
          <a:bodyPr vert="horz" wrap="square" anchor="ctr" anchorCtr="0"/>
          <a:p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卡通简体" pitchFamily="1" charset="-122"/>
                <a:ea typeface="方正卡通简体" pitchFamily="1" charset="-122"/>
              </a:rPr>
              <a:t>做做游戏             听听故事       幼儿园也是我的家</a:t>
            </a:r>
            <a:endParaRPr lang="zh-CN" altLang="en-US" sz="240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方正卡通简体" pitchFamily="1" charset="-122"/>
              <a:ea typeface="方正卡通简体" pitchFamily="1" charset="-122"/>
            </a:endParaRPr>
          </a:p>
        </p:txBody>
      </p:sp>
      <p:sp>
        <p:nvSpPr>
          <p:cNvPr id="10249" name="矩形 10248"/>
          <p:cNvSpPr/>
          <p:nvPr/>
        </p:nvSpPr>
        <p:spPr>
          <a:xfrm>
            <a:off x="323850" y="2852738"/>
            <a:ext cx="8229600" cy="5667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卡通简体" pitchFamily="1" charset="-122"/>
                <a:ea typeface="方正卡通简体" pitchFamily="1" charset="-122"/>
              </a:rPr>
              <a:t>亲亲爸爸            亲亲妈妈          高高兴兴离开家</a:t>
            </a:r>
            <a:endParaRPr lang="zh-CN" altLang="en-US" sz="240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方正卡通简体" pitchFamily="1" charset="-122"/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演示</Application>
  <PresentationFormat>在屏幕上显示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方正卡通简体</vt:lpstr>
      <vt:lpstr>黑体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小班语言活动：   幼儿园也是我的家（儿歌）</dc:title>
  <dc:creator>微软用户</dc:creator>
  <cp:lastModifiedBy>幸福说我太小</cp:lastModifiedBy>
  <cp:revision>8</cp:revision>
  <dcterms:created xsi:type="dcterms:W3CDTF">2013-09-08T07:38:25Z</dcterms:created>
  <dcterms:modified xsi:type="dcterms:W3CDTF">2022-09-19T10:32:00Z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1CFFED7166E74897B22FD9B18A77FCD5</vt:lpwstr>
  </property>
</Properties>
</file>