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85" r:id="rId4"/>
    <p:sldId id="353" r:id="rId5"/>
    <p:sldId id="360" r:id="rId6"/>
    <p:sldId id="392" r:id="rId8"/>
    <p:sldId id="393" r:id="rId9"/>
    <p:sldId id="394" r:id="rId10"/>
    <p:sldId id="355" r:id="rId11"/>
    <p:sldId id="395" r:id="rId12"/>
    <p:sldId id="396" r:id="rId13"/>
    <p:sldId id="357" r:id="rId14"/>
    <p:sldId id="286" r:id="rId15"/>
    <p:sldId id="287" r:id="rId16"/>
    <p:sldId id="278" r:id="rId17"/>
    <p:sldId id="327" r:id="rId18"/>
    <p:sldId id="279" r:id="rId19"/>
    <p:sldId id="289" r:id="rId20"/>
    <p:sldId id="358" r:id="rId21"/>
    <p:sldId id="359" r:id="rId22"/>
    <p:sldId id="290" r:id="rId23"/>
    <p:sldId id="291" r:id="rId24"/>
    <p:sldId id="292" r:id="rId25"/>
    <p:sldId id="293" r:id="rId26"/>
    <p:sldId id="294" r:id="rId27"/>
    <p:sldId id="280" r:id="rId28"/>
    <p:sldId id="298" r:id="rId29"/>
    <p:sldId id="299" r:id="rId30"/>
    <p:sldId id="282" r:id="rId31"/>
    <p:sldId id="295" r:id="rId32"/>
    <p:sldId id="297" r:id="rId33"/>
    <p:sldId id="325" r:id="rId34"/>
  </p:sldIdLst>
  <p:sldSz cx="12192000" cy="6858000"/>
  <p:notesSz cx="6858000" cy="9144000"/>
  <p:custDataLst>
    <p:tags r:id="rId39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陈旭" initials="陈旭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9A60"/>
    <a:srgbClr val="697A74"/>
    <a:srgbClr val="B4B17A"/>
    <a:srgbClr val="4F434F"/>
    <a:srgbClr val="FDCB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" y="620"/>
      </p:cViewPr>
      <p:guideLst>
        <p:guide orient="horz" pos="2245"/>
        <p:guide pos="38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6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6C836-68FD-46FD-9B04-DC3A074E09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7714A-6692-4E52-82B9-0FFD1B50417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pattFill prst="ltDnDiag">
          <a:fgClr>
            <a:srgbClr val="697A74"/>
          </a:fgClr>
          <a:bgClr>
            <a:srgbClr val="4F434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11416864" y="5930922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schemeClr val="bg2">
                  <a:lumMod val="5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schemeClr val="bg2">
                  <a:lumMod val="5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schemeClr val="bg2">
                  <a:lumMod val="5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schemeClr val="bg2">
                  <a:lumMod val="5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schemeClr val="bg2">
                  <a:lumMod val="5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schemeClr val="bg2">
                  <a:lumMod val="5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schemeClr val="bg2">
                  <a:lumMod val="5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schemeClr val="bg2">
                  <a:lumMod val="5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schemeClr val="bg2">
                  <a:lumMod val="5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schemeClr val="bg2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schemeClr val="bg2">
                  <a:lumMod val="5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5724527"/>
            <a:ext cx="12192000" cy="1133475"/>
          </a:xfrm>
          <a:prstGeom prst="rect">
            <a:avLst/>
          </a:prstGeom>
          <a:solidFill>
            <a:srgbClr val="FA9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等腰三角形 4"/>
          <p:cNvSpPr/>
          <p:nvPr userDrawn="1"/>
        </p:nvSpPr>
        <p:spPr>
          <a:xfrm rot="10800000">
            <a:off x="5748339" y="5721350"/>
            <a:ext cx="695325" cy="412750"/>
          </a:xfrm>
          <a:prstGeom prst="triangle">
            <a:avLst/>
          </a:prstGeom>
          <a:pattFill prst="ltDnDiag">
            <a:fgClr>
              <a:srgbClr val="697A74"/>
            </a:fgClr>
            <a:bgClr>
              <a:srgbClr val="4F434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5970502" y="5384647"/>
            <a:ext cx="250999" cy="400018"/>
            <a:chOff x="5950141" y="5407218"/>
            <a:chExt cx="284294" cy="453081"/>
          </a:xfrm>
          <a:solidFill>
            <a:schemeClr val="bg1"/>
          </a:solidFill>
        </p:grpSpPr>
        <p:sp>
          <p:nvSpPr>
            <p:cNvPr id="7" name="L 形 6"/>
            <p:cNvSpPr/>
            <p:nvPr/>
          </p:nvSpPr>
          <p:spPr>
            <a:xfrm rot="18900000">
              <a:off x="5957566" y="5583430"/>
              <a:ext cx="276869" cy="276869"/>
            </a:xfrm>
            <a:prstGeom prst="corner">
              <a:avLst>
                <a:gd name="adj1" fmla="val 13889"/>
                <a:gd name="adj2" fmla="val 138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L 形 7"/>
            <p:cNvSpPr/>
            <p:nvPr/>
          </p:nvSpPr>
          <p:spPr>
            <a:xfrm rot="18900000">
              <a:off x="5950141" y="5407218"/>
              <a:ext cx="276869" cy="276869"/>
            </a:xfrm>
            <a:prstGeom prst="corner">
              <a:avLst>
                <a:gd name="adj1" fmla="val 13889"/>
                <a:gd name="adj2" fmla="val 138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1C1ED-5382-4481-B960-64554CE7188B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A90D4-F80A-4F6A-8488-162C5583BCEE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6B686-79C9-4BA3-8745-2DFE06E33F4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D543F-B1EE-40E8-8613-EFECA4BB1A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pattFill prst="ltDnDiag">
          <a:fgClr>
            <a:srgbClr val="697A74"/>
          </a:fgClr>
          <a:bgClr>
            <a:srgbClr val="4F434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-19050"/>
            <a:ext cx="12192000" cy="2819400"/>
          </a:xfrm>
          <a:prstGeom prst="rect">
            <a:avLst/>
          </a:prstGeom>
          <a:solidFill>
            <a:srgbClr val="FA9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等腰三角形 4"/>
          <p:cNvSpPr/>
          <p:nvPr userDrawn="1"/>
        </p:nvSpPr>
        <p:spPr>
          <a:xfrm rot="10800000">
            <a:off x="5748339" y="2727325"/>
            <a:ext cx="695325" cy="412750"/>
          </a:xfrm>
          <a:prstGeom prst="triangle">
            <a:avLst/>
          </a:prstGeom>
          <a:solidFill>
            <a:srgbClr val="FA9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885951" y="4589465"/>
            <a:ext cx="84201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B4B17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24B47-A9E4-4DDB-AE7C-723D6A7261B1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193F4-4D42-4B4F-AA67-41B092FCE4D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4F43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flipV="1">
            <a:off x="0" y="6496050"/>
            <a:ext cx="12192000" cy="361950"/>
          </a:xfrm>
          <a:prstGeom prst="rect">
            <a:avLst/>
          </a:prstGeom>
          <a:solidFill>
            <a:srgbClr val="FA9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等腰三角形 3"/>
          <p:cNvSpPr/>
          <p:nvPr userDrawn="1"/>
        </p:nvSpPr>
        <p:spPr>
          <a:xfrm rot="10800000">
            <a:off x="5921375" y="6496052"/>
            <a:ext cx="349251" cy="206375"/>
          </a:xfrm>
          <a:prstGeom prst="triangle">
            <a:avLst/>
          </a:prstGeom>
          <a:solidFill>
            <a:srgbClr val="4F4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120D8-F436-4E19-9024-BE7A67FA3A9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E469D-7693-46FB-90C2-80DA1CF1284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0DB5-D8F0-4148-BE3C-E2BE373C5A31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F58C0-3E4C-481E-8590-3236BCAAE0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12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198DAF3-186C-4DCF-A6ED-203F3CE3505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EDFA119-2519-4458-A94F-E94B9D56C5E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jpeg"/><Relationship Id="rId8" Type="http://schemas.openxmlformats.org/officeDocument/2006/relationships/image" Target="../media/image36.jpeg"/><Relationship Id="rId7" Type="http://schemas.openxmlformats.org/officeDocument/2006/relationships/image" Target="../media/image35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45.jpeg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jpeg"/><Relationship Id="rId8" Type="http://schemas.openxmlformats.org/officeDocument/2006/relationships/image" Target="../media/image50.jpeg"/><Relationship Id="rId7" Type="http://schemas.openxmlformats.org/officeDocument/2006/relationships/image" Target="../media/image49.jpeg"/><Relationship Id="rId6" Type="http://schemas.openxmlformats.org/officeDocument/2006/relationships/image" Target="../media/image43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tags" Target="../tags/tag5.xml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57.jpeg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8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9.jpe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0.pn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3" Type="http://schemas.openxmlformats.org/officeDocument/2006/relationships/hyperlink" Target="https://mp.weixin.qq.com/s?__biz=MzA3MTQ0NjU5Nw==&amp;mid=2650102720&amp;idx=1&amp;sn=76280607e1759754af1fed403372fa78&amp;chksm=872c82eab05b0bfca99abdfca644dd814f78cf3449bad3e2c397099dd79a81224f09385417c9&amp;mpshare=1&amp;scene=23&amp;srcid=0321Qx09RaeUxasn2QXTgXM3&amp;sharer_sharetime=1616317948432&amp;sharer_shareid=0d2798fac2aa9213751e74673c381ff3#rd" TargetMode="External"/><Relationship Id="rId2" Type="http://schemas.openxmlformats.org/officeDocument/2006/relationships/image" Target="../media/image61.jpe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68.jpeg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hyperlink" Target="http://mp.weixin.qq.com/s?__biz=MzA3MTQ0NjU5Nw==&amp;mid=2650102863&amp;idx=1&amp;sn=5333e43574324e56e87e90fa57a5d353&amp;chksm=872c8565b05b0c73e44f7fe1c89bf60be9a3536c9a3b3d12cede236d6225d2e4ed9cd539b39e&amp;mpshare=1&amp;scene=23&amp;srcid=0320UuO74Gb9XFscssI7cMOB&amp;sharer_sharetime=1616318713717&amp;sharer_shareid=0d2798fac2aa9213751e74673c381ff3#rd" TargetMode="External"/><Relationship Id="rId1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tags" Target="../tags/tag1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13.jpeg"/><Relationship Id="rId10" Type="http://schemas.openxmlformats.org/officeDocument/2006/relationships/hyperlink" Target="&#38738;&#24188;&#35838;&#31243;&#23457;&#35758;&#26041;&#26696;.doc" TargetMode="Externa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25.jpeg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tags" Target="../tags/tag4.xml"/><Relationship Id="rId6" Type="http://schemas.openxmlformats.org/officeDocument/2006/relationships/image" Target="../media/image27.jpeg"/><Relationship Id="rId5" Type="http://schemas.openxmlformats.org/officeDocument/2006/relationships/tags" Target="../tags/tag3.xml"/><Relationship Id="rId4" Type="http://schemas.openxmlformats.org/officeDocument/2006/relationships/image" Target="../media/image26.jpeg"/><Relationship Id="rId3" Type="http://schemas.openxmlformats.org/officeDocument/2006/relationships/tags" Target="../tags/tag2.xml"/><Relationship Id="rId2" Type="http://schemas.openxmlformats.org/officeDocument/2006/relationships/hyperlink" Target="&#20851;&#20110;&#35838;&#31243;&#23457;&#35758;&#30340;&#22256;&#24785;.doc" TargetMode="External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53411" y="2030755"/>
            <a:ext cx="11084943" cy="1292929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6600" b="1" dirty="0">
                <a:solidFill>
                  <a:srgbClr val="FA9A60"/>
                </a:solidFill>
                <a:latin typeface="+mj-ea"/>
              </a:rPr>
              <a:t>课程审议，在理性思考中前行</a:t>
            </a:r>
            <a:r>
              <a:rPr lang="en-US" altLang="zh-CN" sz="6600" b="1" dirty="0"/>
              <a:t> </a:t>
            </a:r>
            <a:endParaRPr lang="en-US" altLang="zh-CN" sz="66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2853382" y="4006445"/>
            <a:ext cx="678898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</a:rPr>
              <a:t>常州市天宁区青龙中心幼儿园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75615" y="266700"/>
            <a:ext cx="5975985" cy="487045"/>
          </a:xfrm>
        </p:spPr>
        <p:txBody>
          <a:bodyPr rtlCol="0" anchor="t">
            <a:normAutofit fontScale="90000"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03 </a:t>
            </a:r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问题意识</a:t>
            </a:r>
            <a:r>
              <a:rPr lang="en-US" altLang="zh-CN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审议的核心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2580" y="1329057"/>
            <a:ext cx="4978400" cy="44037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5365" name="组合 2"/>
          <p:cNvGrpSpPr/>
          <p:nvPr/>
        </p:nvGrpSpPr>
        <p:grpSpPr bwMode="auto">
          <a:xfrm>
            <a:off x="1083945" y="1658620"/>
            <a:ext cx="4123055" cy="2115820"/>
            <a:chOff x="6096000" y="2981131"/>
            <a:chExt cx="4123508" cy="1254034"/>
          </a:xfrm>
        </p:grpSpPr>
        <p:sp>
          <p:nvSpPr>
            <p:cNvPr id="13" name="矩形 12"/>
            <p:cNvSpPr/>
            <p:nvPr/>
          </p:nvSpPr>
          <p:spPr>
            <a:xfrm>
              <a:off x="6096000" y="2981131"/>
              <a:ext cx="4123508" cy="358295"/>
            </a:xfrm>
            <a:prstGeom prst="rect">
              <a:avLst/>
            </a:prstGeom>
            <a:solidFill>
              <a:srgbClr val="FA9A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>
                  <a:solidFill>
                    <a:schemeClr val="bg1"/>
                  </a:solidFill>
                </a:rPr>
                <a:t>半日活动观摩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6096000" y="3428415"/>
              <a:ext cx="4123508" cy="358295"/>
            </a:xfrm>
            <a:prstGeom prst="rect">
              <a:avLst/>
            </a:prstGeom>
            <a:solidFill>
              <a:srgbClr val="B4B1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每月台账检查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6096000" y="3876870"/>
              <a:ext cx="4123508" cy="358295"/>
            </a:xfrm>
            <a:prstGeom prst="rect">
              <a:avLst/>
            </a:prstGeom>
            <a:solidFill>
              <a:srgbClr val="FDC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>
                  <a:solidFill>
                    <a:schemeClr val="bg1"/>
                  </a:solidFill>
                </a:rPr>
                <a:t>每日行政巡查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1083945" y="3929380"/>
            <a:ext cx="4123055" cy="608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>
                <a:solidFill>
                  <a:schemeClr val="bg1"/>
                </a:solidFill>
              </a:rPr>
              <a:t>每个主题后审议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083945" y="4712970"/>
            <a:ext cx="4123055" cy="6083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>
                <a:solidFill>
                  <a:schemeClr val="bg1"/>
                </a:solidFill>
              </a:rPr>
              <a:t>案例分享会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7" name="图片 36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110" y="972185"/>
            <a:ext cx="4985385" cy="5000625"/>
          </a:xfrm>
          <a:prstGeom prst="rect">
            <a:avLst/>
          </a:prstGeom>
        </p:spPr>
      </p:pic>
      <p:pic>
        <p:nvPicPr>
          <p:cNvPr id="46" name="图片 45" descr="QQ截图202103240948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972185"/>
            <a:ext cx="4895850" cy="5042535"/>
          </a:xfrm>
          <a:prstGeom prst="rect">
            <a:avLst/>
          </a:prstGeom>
        </p:spPr>
      </p:pic>
      <p:pic>
        <p:nvPicPr>
          <p:cNvPr id="38" name="图片 37" descr="QQ截图202103240925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570" y="886460"/>
            <a:ext cx="5753100" cy="5086350"/>
          </a:xfrm>
          <a:prstGeom prst="rect">
            <a:avLst/>
          </a:prstGeom>
        </p:spPr>
      </p:pic>
      <p:pic>
        <p:nvPicPr>
          <p:cNvPr id="39" name="图片 38" descr="QQ截图20210324092635"/>
          <p:cNvPicPr>
            <a:picLocks noChangeAspect="1"/>
          </p:cNvPicPr>
          <p:nvPr/>
        </p:nvPicPr>
        <p:blipFill>
          <a:blip r:embed="rId5"/>
          <a:srcRect b="40545"/>
          <a:stretch>
            <a:fillRect/>
          </a:stretch>
        </p:blipFill>
        <p:spPr>
          <a:xfrm>
            <a:off x="5794375" y="3061970"/>
            <a:ext cx="5572125" cy="2910840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45" name="组合 44"/>
          <p:cNvGrpSpPr/>
          <p:nvPr/>
        </p:nvGrpSpPr>
        <p:grpSpPr>
          <a:xfrm>
            <a:off x="5703570" y="933450"/>
            <a:ext cx="6062980" cy="5194300"/>
            <a:chOff x="8627" y="1396"/>
            <a:chExt cx="9968" cy="8180"/>
          </a:xfrm>
        </p:grpSpPr>
        <p:pic>
          <p:nvPicPr>
            <p:cNvPr id="43" name="图片 42" descr="IMG_20210324_0943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27" y="1396"/>
              <a:ext cx="9968" cy="8180"/>
            </a:xfrm>
            <a:prstGeom prst="rect">
              <a:avLst/>
            </a:prstGeom>
          </p:spPr>
        </p:pic>
        <p:pic>
          <p:nvPicPr>
            <p:cNvPr id="44" name="图片 43" descr="IMG_20210324_0942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03" y="1397"/>
              <a:ext cx="7018" cy="3906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</p:pic>
      </p:grpSp>
      <p:grpSp>
        <p:nvGrpSpPr>
          <p:cNvPr id="42" name="组合 41"/>
          <p:cNvGrpSpPr/>
          <p:nvPr/>
        </p:nvGrpSpPr>
        <p:grpSpPr>
          <a:xfrm>
            <a:off x="5440045" y="885825"/>
            <a:ext cx="6590665" cy="5489575"/>
            <a:chOff x="8626" y="1370"/>
            <a:chExt cx="10379" cy="8509"/>
          </a:xfrm>
        </p:grpSpPr>
        <p:pic>
          <p:nvPicPr>
            <p:cNvPr id="40" name="图片 39" descr="QQ截图202103240930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26" y="1370"/>
              <a:ext cx="10379" cy="6558"/>
            </a:xfrm>
            <a:prstGeom prst="rect">
              <a:avLst/>
            </a:prstGeom>
          </p:spPr>
        </p:pic>
        <p:pic>
          <p:nvPicPr>
            <p:cNvPr id="41" name="图片 40" descr="QQ截图202103240929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27" y="7927"/>
              <a:ext cx="10379" cy="195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111375" y="3432175"/>
            <a:ext cx="7969250" cy="1133475"/>
          </a:xfrm>
        </p:spPr>
        <p:txBody>
          <a:bodyPr rtlCol="0">
            <a:normAutofit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zh-CN" altLang="en-US" dirty="0">
                <a:latin typeface="+mj-ea"/>
              </a:rPr>
              <a:t>如何让审议走向儿童</a:t>
            </a:r>
            <a:endParaRPr lang="zh-CN" altLang="en-US" dirty="0">
              <a:latin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33015" y="4763135"/>
            <a:ext cx="712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2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以大班主题</a:t>
            </a:r>
            <a:r>
              <a:rPr lang="en-US" altLang="zh-CN" sz="32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32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我要上小学</a:t>
            </a:r>
            <a:r>
              <a:rPr lang="en-US" altLang="zh-CN" sz="32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32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为例</a:t>
            </a:r>
            <a:endParaRPr lang="zh-CN" altLang="en-US" sz="32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13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1377" y="1498600"/>
            <a:ext cx="52546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图片 1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00764" y="3657602"/>
            <a:ext cx="5253037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096000" y="1498598"/>
            <a:ext cx="5256213" cy="2154237"/>
          </a:xfrm>
          <a:prstGeom prst="rect">
            <a:avLst/>
          </a:prstGeom>
          <a:solidFill>
            <a:srgbClr val="B4B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13911" y="3652521"/>
            <a:ext cx="5256212" cy="2238375"/>
          </a:xfrm>
          <a:prstGeom prst="rect">
            <a:avLst/>
          </a:prstGeom>
          <a:solidFill>
            <a:srgbClr val="697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797301" y="2239965"/>
            <a:ext cx="2298700" cy="1417637"/>
          </a:xfrm>
          <a:prstGeom prst="rect">
            <a:avLst/>
          </a:prstGeom>
          <a:solidFill>
            <a:srgbClr val="FA9A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320" name="KSO_Shape"/>
          <p:cNvSpPr/>
          <p:nvPr/>
        </p:nvSpPr>
        <p:spPr bwMode="auto">
          <a:xfrm>
            <a:off x="5334001" y="2624138"/>
            <a:ext cx="538163" cy="652462"/>
          </a:xfrm>
          <a:custGeom>
            <a:avLst/>
            <a:gdLst>
              <a:gd name="T0" fmla="*/ 63819 w 968375"/>
              <a:gd name="T1" fmla="*/ 720793 h 1170887"/>
              <a:gd name="T2" fmla="*/ 307998 w 968375"/>
              <a:gd name="T3" fmla="*/ 829611 h 1170887"/>
              <a:gd name="T4" fmla="*/ 549401 w 968375"/>
              <a:gd name="T5" fmla="*/ 726373 h 1170887"/>
              <a:gd name="T6" fmla="*/ 585473 w 968375"/>
              <a:gd name="T7" fmla="*/ 743114 h 1170887"/>
              <a:gd name="T8" fmla="*/ 307998 w 968375"/>
              <a:gd name="T9" fmla="*/ 871464 h 1170887"/>
              <a:gd name="T10" fmla="*/ 24972 w 968375"/>
              <a:gd name="T11" fmla="*/ 737534 h 1170887"/>
              <a:gd name="T12" fmla="*/ 63819 w 968375"/>
              <a:gd name="T13" fmla="*/ 720793 h 1170887"/>
              <a:gd name="T14" fmla="*/ 643743 w 968375"/>
              <a:gd name="T15" fmla="*/ 461304 h 1170887"/>
              <a:gd name="T16" fmla="*/ 715886 w 968375"/>
              <a:gd name="T17" fmla="*/ 550590 h 1170887"/>
              <a:gd name="T18" fmla="*/ 624319 w 968375"/>
              <a:gd name="T19" fmla="*/ 642667 h 1170887"/>
              <a:gd name="T20" fmla="*/ 591023 w 968375"/>
              <a:gd name="T21" fmla="*/ 637087 h 1170887"/>
              <a:gd name="T22" fmla="*/ 613221 w 968375"/>
              <a:gd name="T23" fmla="*/ 600814 h 1170887"/>
              <a:gd name="T24" fmla="*/ 624319 w 968375"/>
              <a:gd name="T25" fmla="*/ 603604 h 1170887"/>
              <a:gd name="T26" fmla="*/ 674265 w 968375"/>
              <a:gd name="T27" fmla="*/ 550590 h 1170887"/>
              <a:gd name="T28" fmla="*/ 640969 w 968375"/>
              <a:gd name="T29" fmla="*/ 503157 h 1170887"/>
              <a:gd name="T30" fmla="*/ 643743 w 968375"/>
              <a:gd name="T31" fmla="*/ 461304 h 1170887"/>
              <a:gd name="T32" fmla="*/ 607671 w 968375"/>
              <a:gd name="T33" fmla="*/ 399919 h 1170887"/>
              <a:gd name="T34" fmla="*/ 613221 w 968375"/>
              <a:gd name="T35" fmla="*/ 455723 h 1170887"/>
              <a:gd name="T36" fmla="*/ 307998 w 968375"/>
              <a:gd name="T37" fmla="*/ 762646 h 1170887"/>
              <a:gd name="T38" fmla="*/ 0 w 968375"/>
              <a:gd name="T39" fmla="*/ 455723 h 1170887"/>
              <a:gd name="T40" fmla="*/ 5550 w 968375"/>
              <a:gd name="T41" fmla="*/ 405499 h 1170887"/>
              <a:gd name="T42" fmla="*/ 307998 w 968375"/>
              <a:gd name="T43" fmla="*/ 564541 h 1170887"/>
              <a:gd name="T44" fmla="*/ 607671 w 968375"/>
              <a:gd name="T45" fmla="*/ 405499 h 1170887"/>
              <a:gd name="T46" fmla="*/ 607671 w 968375"/>
              <a:gd name="T47" fmla="*/ 399919 h 1170887"/>
              <a:gd name="T48" fmla="*/ 307998 w 968375"/>
              <a:gd name="T49" fmla="*/ 277149 h 1170887"/>
              <a:gd name="T50" fmla="*/ 574373 w 968375"/>
              <a:gd name="T51" fmla="*/ 405499 h 1170887"/>
              <a:gd name="T52" fmla="*/ 571599 w 968375"/>
              <a:gd name="T53" fmla="*/ 425031 h 1170887"/>
              <a:gd name="T54" fmla="*/ 307998 w 968375"/>
              <a:gd name="T55" fmla="*/ 335744 h 1170887"/>
              <a:gd name="T56" fmla="*/ 41621 w 968375"/>
              <a:gd name="T57" fmla="*/ 425031 h 1170887"/>
              <a:gd name="T58" fmla="*/ 38846 w 968375"/>
              <a:gd name="T59" fmla="*/ 405499 h 1170887"/>
              <a:gd name="T60" fmla="*/ 307998 w 968375"/>
              <a:gd name="T61" fmla="*/ 277149 h 1170887"/>
              <a:gd name="T62" fmla="*/ 402088 w 968375"/>
              <a:gd name="T63" fmla="*/ 46217 h 1170887"/>
              <a:gd name="T64" fmla="*/ 409729 w 968375"/>
              <a:gd name="T65" fmla="*/ 277300 h 1170887"/>
              <a:gd name="T66" fmla="*/ 402088 w 968375"/>
              <a:gd name="T67" fmla="*/ 46217 h 1170887"/>
              <a:gd name="T68" fmla="*/ 203412 w 968375"/>
              <a:gd name="T69" fmla="*/ 30811 h 1170887"/>
              <a:gd name="T70" fmla="*/ 211054 w 968375"/>
              <a:gd name="T71" fmla="*/ 261895 h 1170887"/>
              <a:gd name="T72" fmla="*/ 203412 w 968375"/>
              <a:gd name="T73" fmla="*/ 30811 h 1170887"/>
              <a:gd name="T74" fmla="*/ 302750 w 968375"/>
              <a:gd name="T75" fmla="*/ 0 h 1170887"/>
              <a:gd name="T76" fmla="*/ 310392 w 968375"/>
              <a:gd name="T77" fmla="*/ 231083 h 1170887"/>
              <a:gd name="T78" fmla="*/ 302750 w 968375"/>
              <a:gd name="T79" fmla="*/ 0 h 117088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968375"/>
              <a:gd name="T121" fmla="*/ 0 h 1170887"/>
              <a:gd name="T122" fmla="*/ 968375 w 968375"/>
              <a:gd name="T123" fmla="*/ 1170887 h 117088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968375" h="1170887">
                <a:moveTo>
                  <a:pt x="86328" y="968447"/>
                </a:moveTo>
                <a:cubicBezTo>
                  <a:pt x="120108" y="1054672"/>
                  <a:pt x="258984" y="1114654"/>
                  <a:pt x="416627" y="1114654"/>
                </a:cubicBezTo>
                <a:cubicBezTo>
                  <a:pt x="566762" y="1114654"/>
                  <a:pt x="701884" y="1058421"/>
                  <a:pt x="743172" y="975945"/>
                </a:cubicBezTo>
                <a:cubicBezTo>
                  <a:pt x="791966" y="998438"/>
                  <a:pt x="791966" y="998438"/>
                  <a:pt x="791966" y="998438"/>
                </a:cubicBezTo>
                <a:cubicBezTo>
                  <a:pt x="743172" y="1103407"/>
                  <a:pt x="589283" y="1170887"/>
                  <a:pt x="416627" y="1170887"/>
                </a:cubicBezTo>
                <a:cubicBezTo>
                  <a:pt x="236464" y="1170887"/>
                  <a:pt x="78821" y="1095909"/>
                  <a:pt x="33780" y="990941"/>
                </a:cubicBezTo>
                <a:cubicBezTo>
                  <a:pt x="86328" y="968447"/>
                  <a:pt x="86328" y="968447"/>
                  <a:pt x="86328" y="968447"/>
                </a:cubicBezTo>
                <a:close/>
                <a:moveTo>
                  <a:pt x="870787" y="619801"/>
                </a:moveTo>
                <a:cubicBezTo>
                  <a:pt x="927088" y="634796"/>
                  <a:pt x="968375" y="683532"/>
                  <a:pt x="968375" y="739765"/>
                </a:cubicBezTo>
                <a:cubicBezTo>
                  <a:pt x="968375" y="810994"/>
                  <a:pt x="912074" y="863478"/>
                  <a:pt x="844513" y="863478"/>
                </a:cubicBezTo>
                <a:cubicBezTo>
                  <a:pt x="829500" y="863478"/>
                  <a:pt x="814486" y="863478"/>
                  <a:pt x="799473" y="855981"/>
                </a:cubicBezTo>
                <a:cubicBezTo>
                  <a:pt x="810733" y="840985"/>
                  <a:pt x="821993" y="822241"/>
                  <a:pt x="829500" y="807245"/>
                </a:cubicBezTo>
                <a:cubicBezTo>
                  <a:pt x="833253" y="807245"/>
                  <a:pt x="840760" y="810994"/>
                  <a:pt x="844513" y="810994"/>
                </a:cubicBezTo>
                <a:cubicBezTo>
                  <a:pt x="882047" y="810994"/>
                  <a:pt x="912074" y="777254"/>
                  <a:pt x="912074" y="739765"/>
                </a:cubicBezTo>
                <a:cubicBezTo>
                  <a:pt x="912074" y="713523"/>
                  <a:pt x="893307" y="687281"/>
                  <a:pt x="867034" y="676034"/>
                </a:cubicBezTo>
                <a:cubicBezTo>
                  <a:pt x="870787" y="661038"/>
                  <a:pt x="870787" y="642294"/>
                  <a:pt x="870787" y="619801"/>
                </a:cubicBezTo>
                <a:close/>
                <a:moveTo>
                  <a:pt x="821993" y="537325"/>
                </a:moveTo>
                <a:cubicBezTo>
                  <a:pt x="825746" y="556070"/>
                  <a:pt x="829500" y="582312"/>
                  <a:pt x="829500" y="612303"/>
                </a:cubicBezTo>
                <a:cubicBezTo>
                  <a:pt x="829500" y="840985"/>
                  <a:pt x="645584" y="1024681"/>
                  <a:pt x="416627" y="1024681"/>
                </a:cubicBezTo>
                <a:cubicBezTo>
                  <a:pt x="187669" y="1024681"/>
                  <a:pt x="0" y="840985"/>
                  <a:pt x="0" y="612303"/>
                </a:cubicBezTo>
                <a:cubicBezTo>
                  <a:pt x="0" y="586061"/>
                  <a:pt x="3753" y="563567"/>
                  <a:pt x="7507" y="544823"/>
                </a:cubicBezTo>
                <a:cubicBezTo>
                  <a:pt x="7507" y="664787"/>
                  <a:pt x="187669" y="758510"/>
                  <a:pt x="416627" y="758510"/>
                </a:cubicBezTo>
                <a:cubicBezTo>
                  <a:pt x="641830" y="758510"/>
                  <a:pt x="821993" y="664787"/>
                  <a:pt x="821993" y="544823"/>
                </a:cubicBezTo>
                <a:cubicBezTo>
                  <a:pt x="821993" y="541074"/>
                  <a:pt x="821993" y="541074"/>
                  <a:pt x="821993" y="537325"/>
                </a:cubicBezTo>
                <a:close/>
                <a:moveTo>
                  <a:pt x="416627" y="372374"/>
                </a:moveTo>
                <a:cubicBezTo>
                  <a:pt x="611803" y="372374"/>
                  <a:pt x="776952" y="451101"/>
                  <a:pt x="776952" y="544823"/>
                </a:cubicBezTo>
                <a:cubicBezTo>
                  <a:pt x="776952" y="556070"/>
                  <a:pt x="776952" y="563567"/>
                  <a:pt x="773199" y="571065"/>
                </a:cubicBezTo>
                <a:cubicBezTo>
                  <a:pt x="716898" y="499836"/>
                  <a:pt x="578023" y="451101"/>
                  <a:pt x="416627" y="451101"/>
                </a:cubicBezTo>
                <a:cubicBezTo>
                  <a:pt x="251477" y="451101"/>
                  <a:pt x="112601" y="499836"/>
                  <a:pt x="56301" y="571065"/>
                </a:cubicBezTo>
                <a:cubicBezTo>
                  <a:pt x="52547" y="563567"/>
                  <a:pt x="52547" y="556070"/>
                  <a:pt x="52547" y="544823"/>
                </a:cubicBezTo>
                <a:cubicBezTo>
                  <a:pt x="52547" y="451101"/>
                  <a:pt x="217696" y="372374"/>
                  <a:pt x="416627" y="372374"/>
                </a:cubicBezTo>
                <a:close/>
                <a:moveTo>
                  <a:pt x="543902" y="62096"/>
                </a:moveTo>
                <a:cubicBezTo>
                  <a:pt x="636930" y="186288"/>
                  <a:pt x="492220" y="196637"/>
                  <a:pt x="554238" y="372576"/>
                </a:cubicBezTo>
                <a:cubicBezTo>
                  <a:pt x="409528" y="155240"/>
                  <a:pt x="585248" y="196637"/>
                  <a:pt x="543902" y="62096"/>
                </a:cubicBezTo>
                <a:close/>
                <a:moveTo>
                  <a:pt x="275155" y="41398"/>
                </a:moveTo>
                <a:cubicBezTo>
                  <a:pt x="368183" y="175939"/>
                  <a:pt x="223472" y="175939"/>
                  <a:pt x="285491" y="351878"/>
                </a:cubicBezTo>
                <a:cubicBezTo>
                  <a:pt x="140780" y="144891"/>
                  <a:pt x="316500" y="186288"/>
                  <a:pt x="275155" y="41398"/>
                </a:cubicBezTo>
                <a:close/>
                <a:moveTo>
                  <a:pt x="409528" y="0"/>
                </a:moveTo>
                <a:cubicBezTo>
                  <a:pt x="502556" y="124192"/>
                  <a:pt x="357846" y="134542"/>
                  <a:pt x="419865" y="310480"/>
                </a:cubicBezTo>
                <a:cubicBezTo>
                  <a:pt x="275155" y="103493"/>
                  <a:pt x="450874" y="144891"/>
                  <a:pt x="4095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13321" name="矩形 8"/>
          <p:cNvSpPr>
            <a:spLocks noChangeArrowheads="1"/>
          </p:cNvSpPr>
          <p:nvPr/>
        </p:nvSpPr>
        <p:spPr bwMode="auto">
          <a:xfrm>
            <a:off x="3996368" y="2471729"/>
            <a:ext cx="11385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zh-CN" altLang="en-US" sz="2800" dirty="0">
                <a:solidFill>
                  <a:schemeClr val="bg1"/>
                </a:solidFill>
              </a:rPr>
              <a:t>审议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algn="dist" eaLnBrk="1" hangingPunct="1"/>
            <a:r>
              <a:rPr lang="zh-CN" altLang="en-US" sz="2800" dirty="0">
                <a:solidFill>
                  <a:schemeClr val="bg1"/>
                </a:solidFill>
              </a:rPr>
              <a:t>类型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  <p:sp>
        <p:nvSpPr>
          <p:cNvPr id="13322" name="矩形 9"/>
          <p:cNvSpPr>
            <a:spLocks noChangeArrowheads="1"/>
          </p:cNvSpPr>
          <p:nvPr/>
        </p:nvSpPr>
        <p:spPr bwMode="auto">
          <a:xfrm>
            <a:off x="6190455" y="1690690"/>
            <a:ext cx="5194300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zh-CN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园级审议、年级审议、班级审议</a:t>
            </a:r>
            <a:endParaRPr lang="en-US" altLang="zh-CN" dirty="0"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     </a:t>
            </a:r>
            <a:r>
              <a:rPr lang="zh-CN" altLang="en-US" dirty="0">
                <a:solidFill>
                  <a:srgbClr val="FDCB82"/>
                </a:solidFill>
                <a:latin typeface="+mj-ea"/>
                <a:ea typeface="+mj-ea"/>
                <a:cs typeface="Times New Roman" panose="02020603050405020304" pitchFamily="18" charset="0"/>
              </a:rPr>
              <a:t>（审议主体不同）</a:t>
            </a:r>
            <a:endParaRPr lang="en-US" altLang="zh-CN" dirty="0">
              <a:solidFill>
                <a:srgbClr val="FDCB82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zh-CN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主题前审议、中审议、后审议</a:t>
            </a:r>
            <a:endParaRPr lang="en-US" altLang="zh-CN" dirty="0"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dirty="0">
                <a:solidFill>
                  <a:srgbClr val="FDCB82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 </a:t>
            </a:r>
            <a:r>
              <a:rPr lang="zh-CN" altLang="en-US" dirty="0">
                <a:solidFill>
                  <a:srgbClr val="FDCB82"/>
                </a:solidFill>
                <a:latin typeface="+mj-ea"/>
                <a:ea typeface="+mj-ea"/>
                <a:cs typeface="Times New Roman" panose="02020603050405020304" pitchFamily="18" charset="0"/>
              </a:rPr>
              <a:t>（审议时间不同）</a:t>
            </a:r>
            <a:endParaRPr lang="en-US" altLang="zh-CN" dirty="0">
              <a:solidFill>
                <a:srgbClr val="FDCB82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zh-CN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选择性审议、展开性审议、论证性审议、判定性审议、形成性审议</a:t>
            </a:r>
            <a:r>
              <a:rPr lang="zh-CN" altLang="en-US" dirty="0">
                <a:solidFill>
                  <a:srgbClr val="FDCB82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（解决的问题不同）</a:t>
            </a:r>
            <a:endParaRPr lang="zh-CN" altLang="en-US" dirty="0">
              <a:solidFill>
                <a:srgbClr val="FDCB82"/>
              </a:solidFill>
              <a:latin typeface="+mj-ea"/>
              <a:ea typeface="+mj-ea"/>
            </a:endParaRPr>
          </a:p>
          <a:p>
            <a:pPr eaLnBrk="1" hangingPunct="1"/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hangingPunct="1"/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3323" name="矩形 10"/>
          <p:cNvSpPr>
            <a:spLocks noChangeArrowheads="1"/>
          </p:cNvSpPr>
          <p:nvPr/>
        </p:nvSpPr>
        <p:spPr bwMode="auto">
          <a:xfrm>
            <a:off x="757436" y="4006362"/>
            <a:ext cx="5369053" cy="122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zh-CN" sz="1700" kern="100" dirty="0">
                <a:solidFill>
                  <a:schemeClr val="bg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研儿童——了解儿童原有经验及当下的兴趣、需要</a:t>
            </a:r>
            <a:endParaRPr lang="en-US" altLang="zh-CN" sz="1700" kern="100" dirty="0">
              <a:solidFill>
                <a:schemeClr val="bg1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zh-CN" sz="1700" kern="100" dirty="0">
                <a:solidFill>
                  <a:schemeClr val="bg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研内容——理解并把握活动内容所蕴含的核心价值</a:t>
            </a:r>
            <a:endParaRPr lang="en-US" altLang="zh-CN" sz="1700" kern="100" dirty="0">
              <a:solidFill>
                <a:schemeClr val="bg1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zh-CN" sz="1700" kern="100" dirty="0">
                <a:solidFill>
                  <a:schemeClr val="bg1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研资源——寻找资源支持儿童与人、事、物的互</a:t>
            </a:r>
            <a:r>
              <a:rPr lang="zh-CN" altLang="en-US" sz="1700" kern="100" dirty="0">
                <a:solidFill>
                  <a:schemeClr val="bg1"/>
                </a:solidFill>
                <a:latin typeface="+mn-ea"/>
                <a:ea typeface="+mn-ea"/>
                <a:cs typeface="Times New Roman" panose="02020603050405020304" pitchFamily="18" charset="0"/>
              </a:rPr>
              <a:t>动</a:t>
            </a:r>
            <a:endParaRPr lang="zh-CN" altLang="zh-CN" sz="1700" kern="100" dirty="0">
              <a:solidFill>
                <a:schemeClr val="bg1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069810" y="3652835"/>
            <a:ext cx="3162300" cy="1417638"/>
          </a:xfrm>
          <a:prstGeom prst="rect">
            <a:avLst/>
          </a:prstGeom>
          <a:solidFill>
            <a:srgbClr val="4F434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325" name="矩形 12"/>
          <p:cNvSpPr>
            <a:spLocks noChangeArrowheads="1"/>
          </p:cNvSpPr>
          <p:nvPr/>
        </p:nvSpPr>
        <p:spPr bwMode="auto">
          <a:xfrm>
            <a:off x="6453587" y="4102975"/>
            <a:ext cx="279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3200" dirty="0">
                <a:solidFill>
                  <a:srgbClr val="FA9A60"/>
                </a:solidFill>
              </a:rPr>
              <a:t>审议的关键</a:t>
            </a:r>
            <a:endParaRPr lang="zh-CN" altLang="en-US" sz="3200" dirty="0">
              <a:solidFill>
                <a:srgbClr val="FA9A60"/>
              </a:solidFill>
            </a:endParaRPr>
          </a:p>
        </p:txBody>
      </p:sp>
      <p:sp>
        <p:nvSpPr>
          <p:cNvPr id="15" name="标题 3"/>
          <p:cNvSpPr>
            <a:spLocks noGrp="1"/>
          </p:cNvSpPr>
          <p:nvPr>
            <p:ph type="title"/>
          </p:nvPr>
        </p:nvSpPr>
        <p:spPr>
          <a:xfrm>
            <a:off x="757436" y="422452"/>
            <a:ext cx="10515600" cy="819758"/>
          </a:xfrm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3600" cap="all" dirty="0">
                <a:solidFill>
                  <a:schemeClr val="accent2"/>
                </a:solidFill>
              </a:rPr>
              <a:t>课程审议的目的：理解、适宜、有效</a:t>
            </a:r>
            <a:endParaRPr lang="zh-CN" altLang="en-US" sz="3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269057" y="1135058"/>
            <a:ext cx="3653885" cy="1133477"/>
          </a:xfrm>
        </p:spPr>
        <p:txBody>
          <a:bodyPr rtlCol="0">
            <a:normAutofit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zh-CN" altLang="en-US" dirty="0">
                <a:latin typeface="+mj-ea"/>
              </a:rPr>
              <a:t>研儿童</a:t>
            </a:r>
            <a:endParaRPr lang="zh-CN" altLang="en-US" dirty="0">
              <a:latin typeface="+mj-ea"/>
            </a:endParaRPr>
          </a:p>
        </p:txBody>
      </p:sp>
      <p:sp>
        <p:nvSpPr>
          <p:cNvPr id="23555" name="文本占位符 4"/>
          <p:cNvSpPr>
            <a:spLocks noGrp="1"/>
          </p:cNvSpPr>
          <p:nvPr>
            <p:ph type="body" idx="1"/>
          </p:nvPr>
        </p:nvSpPr>
        <p:spPr>
          <a:xfrm>
            <a:off x="2260963" y="3183359"/>
            <a:ext cx="8420100" cy="3346837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50000"/>
              </a:lnSpc>
            </a:pPr>
            <a:r>
              <a:rPr lang="zh-CN" altLang="zh-CN" sz="2400" dirty="0"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2400" dirty="0">
                <a:solidFill>
                  <a:srgbClr val="FA9A60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任何一个主题的开展，都需要站在儿童视角去判断：</a:t>
            </a:r>
            <a:endParaRPr lang="en-US" altLang="zh-CN" sz="2400" dirty="0">
              <a:solidFill>
                <a:srgbClr val="FA9A60"/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400" dirty="0"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儿童对此内容感兴趣吗？</a:t>
            </a:r>
            <a:endParaRPr lang="en-US" altLang="zh-CN" sz="2400" dirty="0">
              <a:effectLst/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400" dirty="0"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有进一步去了解和探索的需要吗？</a:t>
            </a:r>
            <a:endParaRPr lang="en-US" altLang="zh-CN" sz="2400" dirty="0">
              <a:effectLst/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400" dirty="0"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是大部分幼儿的兴趣还是个别幼儿的兴趣？</a:t>
            </a:r>
            <a:endParaRPr lang="en-US" altLang="zh-CN" sz="2400" dirty="0">
              <a:effectLst/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400" dirty="0"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对于此主题，大部分幼儿的原有认知和相关经验是什么？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75891" y="266543"/>
            <a:ext cx="7650192" cy="682363"/>
          </a:xfrm>
        </p:spPr>
        <p:txBody>
          <a:bodyPr rtlCol="0" anchor="t">
            <a:normAutofit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accent2"/>
                </a:solidFill>
              </a:rPr>
              <a:t>01 </a:t>
            </a:r>
            <a:r>
              <a:rPr lang="zh-CN" altLang="en-US" sz="2800" dirty="0">
                <a:solidFill>
                  <a:schemeClr val="accent2"/>
                </a:solidFill>
              </a:rPr>
              <a:t>经验调查</a:t>
            </a:r>
            <a:r>
              <a:rPr lang="en-US" altLang="zh-CN" sz="2800" dirty="0">
                <a:solidFill>
                  <a:schemeClr val="accent2"/>
                </a:solidFill>
              </a:rPr>
              <a:t>——</a:t>
            </a:r>
            <a:r>
              <a:rPr lang="zh-CN" altLang="en-US" sz="2800" dirty="0">
                <a:solidFill>
                  <a:schemeClr val="accent2"/>
                </a:solidFill>
              </a:rPr>
              <a:t>说到小学，想到什么？</a:t>
            </a:r>
            <a:endParaRPr lang="zh-CN" altLang="en-US" sz="3600" dirty="0">
              <a:solidFill>
                <a:schemeClr val="accent2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120046" y="1138688"/>
            <a:ext cx="3219508" cy="2060960"/>
            <a:chOff x="7013934" y="1311216"/>
            <a:chExt cx="2874962" cy="2060960"/>
          </a:xfrm>
        </p:grpSpPr>
        <p:sp>
          <p:nvSpPr>
            <p:cNvPr id="18" name="矩形 8"/>
            <p:cNvSpPr>
              <a:spLocks noChangeArrowheads="1"/>
            </p:cNvSpPr>
            <p:nvPr/>
          </p:nvSpPr>
          <p:spPr bwMode="auto">
            <a:xfrm>
              <a:off x="7132189" y="1311216"/>
              <a:ext cx="2638453" cy="461665"/>
            </a:xfrm>
            <a:prstGeom prst="rect">
              <a:avLst/>
            </a:prstGeom>
            <a:solidFill>
              <a:srgbClr val="FDCB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zh-CN" sz="2400" b="1" dirty="0">
                  <a:solidFill>
                    <a:schemeClr val="bg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了解小学，向往入学</a:t>
              </a:r>
              <a:endParaRPr lang="en-US" altLang="zh-CN" sz="20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9" name="矩形 9"/>
            <p:cNvSpPr>
              <a:spLocks noChangeArrowheads="1"/>
            </p:cNvSpPr>
            <p:nvPr/>
          </p:nvSpPr>
          <p:spPr bwMode="auto">
            <a:xfrm>
              <a:off x="7013934" y="1882986"/>
              <a:ext cx="2874962" cy="1489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just">
                <a:lnSpc>
                  <a:spcPts val="2200"/>
                </a:lnSpc>
              </a:pPr>
              <a:r>
                <a:rPr lang="zh-CN" altLang="zh-CN" dirty="0">
                  <a:solidFill>
                    <a:srgbClr val="4F434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上小学意味着“自己长大了”，背上小书包的样子很神气，能戴上“红领巾”是一件了不起的事，他们渴望跨入小学，开始紧张又充满挑战的小学生活。</a:t>
              </a:r>
              <a:endParaRPr lang="zh-CN" altLang="zh-CN" dirty="0">
                <a:solidFill>
                  <a:srgbClr val="4F434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120044" y="3663352"/>
            <a:ext cx="3219509" cy="2342768"/>
            <a:chOff x="7013933" y="1311216"/>
            <a:chExt cx="2874963" cy="2342768"/>
          </a:xfrm>
        </p:grpSpPr>
        <p:sp>
          <p:nvSpPr>
            <p:cNvPr id="29" name="矩形 8"/>
            <p:cNvSpPr>
              <a:spLocks noChangeArrowheads="1"/>
            </p:cNvSpPr>
            <p:nvPr/>
          </p:nvSpPr>
          <p:spPr bwMode="auto">
            <a:xfrm>
              <a:off x="7132189" y="1311216"/>
              <a:ext cx="2623143" cy="460375"/>
            </a:xfrm>
            <a:prstGeom prst="rect">
              <a:avLst/>
            </a:pr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zh-CN" sz="2400" b="1" dirty="0">
                  <a:solidFill>
                    <a:schemeClr val="bg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害怕小学，排斥入学</a:t>
              </a:r>
              <a:endParaRPr lang="en-US" altLang="zh-CN" sz="20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3" name="矩形 9"/>
            <p:cNvSpPr>
              <a:spLocks noChangeArrowheads="1"/>
            </p:cNvSpPr>
            <p:nvPr/>
          </p:nvSpPr>
          <p:spPr bwMode="auto">
            <a:xfrm>
              <a:off x="7013933" y="1882986"/>
              <a:ext cx="2874963" cy="177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just">
                <a:lnSpc>
                  <a:spcPts val="2200"/>
                </a:lnSpc>
              </a:pPr>
              <a:r>
                <a:rPr lang="zh-CN" altLang="zh-CN" sz="1800" dirty="0">
                  <a:solidFill>
                    <a:srgbClr val="4F434F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小学生需要正儿八经地学习文化知识，需要做作业，老师也不会像在幼儿园里那样陪着玩游戏……这些孩子获取的信息使他们在还没入学前就带来了心理上的压力。</a:t>
              </a:r>
              <a:endParaRPr lang="zh-CN" altLang="zh-CN" dirty="0">
                <a:solidFill>
                  <a:srgbClr val="4F434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5" name="图片 4" descr="QQ图片202103221209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98500" y="744220"/>
            <a:ext cx="1703070" cy="2491740"/>
          </a:xfrm>
          <a:prstGeom prst="rect">
            <a:avLst/>
          </a:prstGeom>
        </p:spPr>
      </p:pic>
      <p:pic>
        <p:nvPicPr>
          <p:cNvPr id="6" name="图片 5" descr="QQ图片202103221209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50240" y="3471545"/>
            <a:ext cx="1838325" cy="2493010"/>
          </a:xfrm>
          <a:prstGeom prst="rect">
            <a:avLst/>
          </a:prstGeom>
        </p:spPr>
      </p:pic>
      <p:pic>
        <p:nvPicPr>
          <p:cNvPr id="7" name="图片 6" descr="QQ图片202103221208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277870" y="798195"/>
            <a:ext cx="1702435" cy="2384425"/>
          </a:xfrm>
          <a:prstGeom prst="rect">
            <a:avLst/>
          </a:prstGeom>
        </p:spPr>
      </p:pic>
      <p:pic>
        <p:nvPicPr>
          <p:cNvPr id="8" name="图片 7" descr="不能睡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228975" y="3526155"/>
            <a:ext cx="1838325" cy="23831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6565" y="2926715"/>
            <a:ext cx="2016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有专门的课桌椅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293110" y="2926715"/>
            <a:ext cx="1977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有队长标志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98830" y="5756910"/>
            <a:ext cx="2016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作业好多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492500" y="5756910"/>
            <a:ext cx="2016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不能睡午觉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886450" y="760730"/>
            <a:ext cx="1703070" cy="245872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07075" y="2926715"/>
            <a:ext cx="1977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背上书包很神气</a:t>
            </a:r>
            <a:endParaRPr lang="zh-CN" altLang="en-US"/>
          </a:p>
        </p:txBody>
      </p:sp>
      <p:pic>
        <p:nvPicPr>
          <p:cNvPr id="14" name="图片 13" descr="QQ图片202103221210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832475" y="3502660"/>
            <a:ext cx="1811655" cy="245872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928995" y="5756910"/>
            <a:ext cx="2016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回答不出问题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1" grpId="0"/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75891" y="266543"/>
            <a:ext cx="7650192" cy="682363"/>
          </a:xfrm>
        </p:spPr>
        <p:txBody>
          <a:bodyPr rtlCol="0" anchor="t">
            <a:normAutofit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accent2"/>
                </a:solidFill>
              </a:rPr>
              <a:t>01 </a:t>
            </a:r>
            <a:r>
              <a:rPr lang="zh-CN" altLang="en-US" sz="2800" dirty="0">
                <a:solidFill>
                  <a:schemeClr val="accent2"/>
                </a:solidFill>
              </a:rPr>
              <a:t>经验调查</a:t>
            </a:r>
            <a:r>
              <a:rPr lang="en-US" altLang="zh-CN" sz="2800" dirty="0">
                <a:solidFill>
                  <a:schemeClr val="accent2"/>
                </a:solidFill>
              </a:rPr>
              <a:t>——</a:t>
            </a:r>
            <a:r>
              <a:rPr lang="zh-CN" altLang="en-US" sz="2800" dirty="0">
                <a:solidFill>
                  <a:schemeClr val="accent2"/>
                </a:solidFill>
              </a:rPr>
              <a:t>说到小学，想到什么？</a:t>
            </a:r>
            <a:endParaRPr lang="zh-CN" altLang="en-US" sz="3600" dirty="0">
              <a:solidFill>
                <a:schemeClr val="accent2"/>
              </a:solidFill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219075" y="1136015"/>
          <a:ext cx="7251700" cy="5058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7535"/>
                <a:gridCol w="2844165"/>
              </a:tblGrid>
              <a:tr h="5226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符号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表示的意思</a:t>
                      </a:r>
                      <a:endParaRPr lang="zh-CN" altLang="en-US" sz="2000"/>
                    </a:p>
                  </a:txBody>
                  <a:tcPr/>
                </a:tc>
              </a:tr>
              <a:tr h="155638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担心自己不会写字、不会默写、不会写拼音、不会跳绳、考试成绩差</a:t>
                      </a:r>
                      <a:endParaRPr lang="zh-CN" altLang="en-US"/>
                    </a:p>
                  </a:txBody>
                  <a:tcPr/>
                </a:tc>
              </a:tr>
              <a:tr h="148971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不能按时起床、上学迟到，中午不睡觉下午会打瞌睡</a:t>
                      </a:r>
                      <a:endParaRPr lang="zh-CN" altLang="en-US"/>
                    </a:p>
                  </a:txBody>
                  <a:tcPr/>
                </a:tc>
              </a:tr>
              <a:tr h="148971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朋友不喜欢我、上课讲话会被老师骂、被小朋友欺负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7840980" y="2552065"/>
            <a:ext cx="824230" cy="705485"/>
            <a:chOff x="12422" y="2641"/>
            <a:chExt cx="1888" cy="1726"/>
          </a:xfrm>
        </p:grpSpPr>
        <p:sp>
          <p:nvSpPr>
            <p:cNvPr id="13" name="椭圆 12"/>
            <p:cNvSpPr/>
            <p:nvPr/>
          </p:nvSpPr>
          <p:spPr>
            <a:xfrm>
              <a:off x="12422" y="2641"/>
              <a:ext cx="1889" cy="1726"/>
            </a:xfrm>
            <a:prstGeom prst="ellipse">
              <a:avLst/>
            </a:prstGeom>
            <a:solidFill>
              <a:srgbClr val="697A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9" name="Freeform 84"/>
            <p:cNvSpPr/>
            <p:nvPr/>
          </p:nvSpPr>
          <p:spPr bwMode="auto">
            <a:xfrm>
              <a:off x="12741" y="3001"/>
              <a:ext cx="1251" cy="1005"/>
            </a:xfrm>
            <a:custGeom>
              <a:avLst/>
              <a:gdLst>
                <a:gd name="T0" fmla="*/ 2147483647 w 419"/>
                <a:gd name="T1" fmla="*/ 2147483647 h 368"/>
                <a:gd name="T2" fmla="*/ 2147483647 w 419"/>
                <a:gd name="T3" fmla="*/ 2147483647 h 368"/>
                <a:gd name="T4" fmla="*/ 2147483647 w 419"/>
                <a:gd name="T5" fmla="*/ 2147483647 h 368"/>
                <a:gd name="T6" fmla="*/ 2147483647 w 419"/>
                <a:gd name="T7" fmla="*/ 2147483647 h 368"/>
                <a:gd name="T8" fmla="*/ 2147483647 w 419"/>
                <a:gd name="T9" fmla="*/ 2147483647 h 368"/>
                <a:gd name="T10" fmla="*/ 2147483647 w 419"/>
                <a:gd name="T11" fmla="*/ 2147483647 h 368"/>
                <a:gd name="T12" fmla="*/ 2147483647 w 419"/>
                <a:gd name="T13" fmla="*/ 2147483647 h 368"/>
                <a:gd name="T14" fmla="*/ 2147483647 w 419"/>
                <a:gd name="T15" fmla="*/ 2147483647 h 368"/>
                <a:gd name="T16" fmla="*/ 2147483647 w 419"/>
                <a:gd name="T17" fmla="*/ 2147483647 h 368"/>
                <a:gd name="T18" fmla="*/ 2147483647 w 419"/>
                <a:gd name="T19" fmla="*/ 2147483647 h 368"/>
                <a:gd name="T20" fmla="*/ 2147483647 w 419"/>
                <a:gd name="T21" fmla="*/ 2147483647 h 368"/>
                <a:gd name="T22" fmla="*/ 2147483647 w 419"/>
                <a:gd name="T23" fmla="*/ 2147483647 h 368"/>
                <a:gd name="T24" fmla="*/ 2147483647 w 419"/>
                <a:gd name="T25" fmla="*/ 2147483647 h 368"/>
                <a:gd name="T26" fmla="*/ 2147483647 w 419"/>
                <a:gd name="T27" fmla="*/ 2147483647 h 368"/>
                <a:gd name="T28" fmla="*/ 2147483647 w 419"/>
                <a:gd name="T29" fmla="*/ 2147483647 h 368"/>
                <a:gd name="T30" fmla="*/ 2147483647 w 419"/>
                <a:gd name="T31" fmla="*/ 2147483647 h 368"/>
                <a:gd name="T32" fmla="*/ 2147483647 w 419"/>
                <a:gd name="T33" fmla="*/ 2147483647 h 368"/>
                <a:gd name="T34" fmla="*/ 2147483647 w 419"/>
                <a:gd name="T35" fmla="*/ 2147483647 h 368"/>
                <a:gd name="T36" fmla="*/ 2147483647 w 419"/>
                <a:gd name="T37" fmla="*/ 2147483647 h 368"/>
                <a:gd name="T38" fmla="*/ 2147483647 w 419"/>
                <a:gd name="T39" fmla="*/ 2147483647 h 368"/>
                <a:gd name="T40" fmla="*/ 2147483647 w 419"/>
                <a:gd name="T41" fmla="*/ 2147483647 h 368"/>
                <a:gd name="T42" fmla="*/ 2147483647 w 419"/>
                <a:gd name="T43" fmla="*/ 2147483647 h 368"/>
                <a:gd name="T44" fmla="*/ 2147483647 w 419"/>
                <a:gd name="T45" fmla="*/ 2147483647 h 368"/>
                <a:gd name="T46" fmla="*/ 2147483647 w 419"/>
                <a:gd name="T47" fmla="*/ 2147483647 h 368"/>
                <a:gd name="T48" fmla="*/ 2147483647 w 419"/>
                <a:gd name="T49" fmla="*/ 2147483647 h 368"/>
                <a:gd name="T50" fmla="*/ 2147483647 w 419"/>
                <a:gd name="T51" fmla="*/ 2147483647 h 368"/>
                <a:gd name="T52" fmla="*/ 2147483647 w 419"/>
                <a:gd name="T53" fmla="*/ 2147483647 h 368"/>
                <a:gd name="T54" fmla="*/ 2147483647 w 419"/>
                <a:gd name="T55" fmla="*/ 2147483647 h 368"/>
                <a:gd name="T56" fmla="*/ 2147483647 w 419"/>
                <a:gd name="T57" fmla="*/ 2147483647 h 368"/>
                <a:gd name="T58" fmla="*/ 2147483647 w 419"/>
                <a:gd name="T59" fmla="*/ 2147483647 h 368"/>
                <a:gd name="T60" fmla="*/ 2147483647 w 419"/>
                <a:gd name="T61" fmla="*/ 2147483647 h 368"/>
                <a:gd name="T62" fmla="*/ 2147483647 w 419"/>
                <a:gd name="T63" fmla="*/ 2147483647 h 368"/>
                <a:gd name="T64" fmla="*/ 2147483647 w 419"/>
                <a:gd name="T65" fmla="*/ 2147483647 h 368"/>
                <a:gd name="T66" fmla="*/ 2147483647 w 419"/>
                <a:gd name="T67" fmla="*/ 2147483647 h 368"/>
                <a:gd name="T68" fmla="*/ 2147483647 w 419"/>
                <a:gd name="T69" fmla="*/ 2147483647 h 368"/>
                <a:gd name="T70" fmla="*/ 2147483647 w 419"/>
                <a:gd name="T71" fmla="*/ 2147483647 h 368"/>
                <a:gd name="T72" fmla="*/ 2147483647 w 419"/>
                <a:gd name="T73" fmla="*/ 2147483647 h 368"/>
                <a:gd name="T74" fmla="*/ 2147483647 w 419"/>
                <a:gd name="T75" fmla="*/ 2147483647 h 368"/>
                <a:gd name="T76" fmla="*/ 2147483647 w 419"/>
                <a:gd name="T77" fmla="*/ 2147483647 h 368"/>
                <a:gd name="T78" fmla="*/ 2147483647 w 419"/>
                <a:gd name="T79" fmla="*/ 2147483647 h 368"/>
                <a:gd name="T80" fmla="*/ 2147483647 w 419"/>
                <a:gd name="T81" fmla="*/ 2147483647 h 368"/>
                <a:gd name="T82" fmla="*/ 2147483647 w 419"/>
                <a:gd name="T83" fmla="*/ 2147483647 h 368"/>
                <a:gd name="T84" fmla="*/ 2147483647 w 419"/>
                <a:gd name="T85" fmla="*/ 2147483647 h 368"/>
                <a:gd name="T86" fmla="*/ 2147483647 w 419"/>
                <a:gd name="T87" fmla="*/ 2147483647 h 368"/>
                <a:gd name="T88" fmla="*/ 2147483647 w 419"/>
                <a:gd name="T89" fmla="*/ 2147483647 h 368"/>
                <a:gd name="T90" fmla="*/ 2147483647 w 419"/>
                <a:gd name="T91" fmla="*/ 2147483647 h 368"/>
                <a:gd name="T92" fmla="*/ 2147483647 w 419"/>
                <a:gd name="T93" fmla="*/ 2147483647 h 368"/>
                <a:gd name="T94" fmla="*/ 2147483647 w 419"/>
                <a:gd name="T95" fmla="*/ 2147483647 h 368"/>
                <a:gd name="T96" fmla="*/ 2147483647 w 419"/>
                <a:gd name="T97" fmla="*/ 2147483647 h 368"/>
                <a:gd name="T98" fmla="*/ 2147483647 w 419"/>
                <a:gd name="T99" fmla="*/ 2147483647 h 368"/>
                <a:gd name="T100" fmla="*/ 2147483647 w 419"/>
                <a:gd name="T101" fmla="*/ 2147483647 h 368"/>
                <a:gd name="T102" fmla="*/ 2147483647 w 419"/>
                <a:gd name="T103" fmla="*/ 2147483647 h 368"/>
                <a:gd name="T104" fmla="*/ 2147483647 w 419"/>
                <a:gd name="T105" fmla="*/ 2147483647 h 368"/>
                <a:gd name="T106" fmla="*/ 2147483647 w 419"/>
                <a:gd name="T107" fmla="*/ 2147483647 h 368"/>
                <a:gd name="T108" fmla="*/ 2147483647 w 419"/>
                <a:gd name="T109" fmla="*/ 2147483647 h 368"/>
                <a:gd name="T110" fmla="*/ 2147483647 w 419"/>
                <a:gd name="T111" fmla="*/ 2147483647 h 368"/>
                <a:gd name="T112" fmla="*/ 2147483647 w 419"/>
                <a:gd name="T113" fmla="*/ 2147483647 h 368"/>
                <a:gd name="T114" fmla="*/ 2147483647 w 419"/>
                <a:gd name="T115" fmla="*/ 2147483647 h 368"/>
                <a:gd name="T116" fmla="*/ 2147483647 w 419"/>
                <a:gd name="T117" fmla="*/ 2147483647 h 368"/>
                <a:gd name="T118" fmla="*/ 2147483647 w 419"/>
                <a:gd name="T119" fmla="*/ 2147483647 h 368"/>
                <a:gd name="T120" fmla="*/ 2147483647 w 419"/>
                <a:gd name="T121" fmla="*/ 2147483647 h 368"/>
                <a:gd name="T122" fmla="*/ 2147483647 w 419"/>
                <a:gd name="T123" fmla="*/ 2147483647 h 3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9"/>
                <a:gd name="T187" fmla="*/ 0 h 368"/>
                <a:gd name="T188" fmla="*/ 419 w 419"/>
                <a:gd name="T189" fmla="*/ 368 h 3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9" h="368">
                  <a:moveTo>
                    <a:pt x="170" y="2"/>
                  </a:moveTo>
                  <a:cubicBezTo>
                    <a:pt x="170" y="2"/>
                    <a:pt x="107" y="10"/>
                    <a:pt x="64" y="59"/>
                  </a:cubicBezTo>
                  <a:cubicBezTo>
                    <a:pt x="64" y="59"/>
                    <a:pt x="97" y="25"/>
                    <a:pt x="117" y="25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22" y="27"/>
                    <a:pt x="121" y="29"/>
                    <a:pt x="121" y="29"/>
                  </a:cubicBezTo>
                  <a:cubicBezTo>
                    <a:pt x="120" y="30"/>
                    <a:pt x="117" y="33"/>
                    <a:pt x="117" y="34"/>
                  </a:cubicBezTo>
                  <a:cubicBezTo>
                    <a:pt x="117" y="35"/>
                    <a:pt x="118" y="38"/>
                    <a:pt x="118" y="3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6" y="40"/>
                    <a:pt x="115" y="40"/>
                    <a:pt x="114" y="41"/>
                  </a:cubicBezTo>
                  <a:cubicBezTo>
                    <a:pt x="114" y="42"/>
                    <a:pt x="113" y="42"/>
                    <a:pt x="113" y="43"/>
                  </a:cubicBezTo>
                  <a:cubicBezTo>
                    <a:pt x="113" y="45"/>
                    <a:pt x="113" y="47"/>
                    <a:pt x="113" y="47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12" y="53"/>
                    <a:pt x="112" y="53"/>
                    <a:pt x="112" y="53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4"/>
                    <a:pt x="106" y="55"/>
                    <a:pt x="105" y="54"/>
                  </a:cubicBezTo>
                  <a:cubicBezTo>
                    <a:pt x="104" y="54"/>
                    <a:pt x="103" y="51"/>
                    <a:pt x="103" y="51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9"/>
                    <a:pt x="108" y="48"/>
                    <a:pt x="106" y="48"/>
                  </a:cubicBezTo>
                  <a:cubicBezTo>
                    <a:pt x="105" y="47"/>
                    <a:pt x="106" y="45"/>
                    <a:pt x="104" y="45"/>
                  </a:cubicBezTo>
                  <a:cubicBezTo>
                    <a:pt x="102" y="46"/>
                    <a:pt x="99" y="48"/>
                    <a:pt x="99" y="48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50"/>
                    <a:pt x="94" y="54"/>
                    <a:pt x="95" y="54"/>
                  </a:cubicBezTo>
                  <a:cubicBezTo>
                    <a:pt x="95" y="54"/>
                    <a:pt x="97" y="55"/>
                    <a:pt x="97" y="55"/>
                  </a:cubicBezTo>
                  <a:cubicBezTo>
                    <a:pt x="97" y="55"/>
                    <a:pt x="97" y="56"/>
                    <a:pt x="97" y="57"/>
                  </a:cubicBezTo>
                  <a:cubicBezTo>
                    <a:pt x="97" y="58"/>
                    <a:pt x="96" y="61"/>
                    <a:pt x="96" y="61"/>
                  </a:cubicBezTo>
                  <a:cubicBezTo>
                    <a:pt x="96" y="61"/>
                    <a:pt x="96" y="62"/>
                    <a:pt x="94" y="61"/>
                  </a:cubicBezTo>
                  <a:cubicBezTo>
                    <a:pt x="91" y="61"/>
                    <a:pt x="90" y="60"/>
                    <a:pt x="88" y="60"/>
                  </a:cubicBezTo>
                  <a:cubicBezTo>
                    <a:pt x="87" y="60"/>
                    <a:pt x="86" y="59"/>
                    <a:pt x="84" y="59"/>
                  </a:cubicBezTo>
                  <a:cubicBezTo>
                    <a:pt x="83" y="60"/>
                    <a:pt x="83" y="60"/>
                    <a:pt x="82" y="61"/>
                  </a:cubicBezTo>
                  <a:cubicBezTo>
                    <a:pt x="82" y="61"/>
                    <a:pt x="78" y="64"/>
                    <a:pt x="78" y="64"/>
                  </a:cubicBezTo>
                  <a:cubicBezTo>
                    <a:pt x="78" y="64"/>
                    <a:pt x="76" y="65"/>
                    <a:pt x="76" y="66"/>
                  </a:cubicBezTo>
                  <a:cubicBezTo>
                    <a:pt x="76" y="66"/>
                    <a:pt x="75" y="70"/>
                    <a:pt x="75" y="70"/>
                  </a:cubicBezTo>
                  <a:cubicBezTo>
                    <a:pt x="75" y="70"/>
                    <a:pt x="74" y="71"/>
                    <a:pt x="71" y="72"/>
                  </a:cubicBezTo>
                  <a:cubicBezTo>
                    <a:pt x="68" y="72"/>
                    <a:pt x="67" y="73"/>
                    <a:pt x="67" y="73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76"/>
                    <a:pt x="64" y="78"/>
                    <a:pt x="62" y="80"/>
                  </a:cubicBezTo>
                  <a:cubicBezTo>
                    <a:pt x="61" y="82"/>
                    <a:pt x="56" y="85"/>
                    <a:pt x="56" y="85"/>
                  </a:cubicBezTo>
                  <a:cubicBezTo>
                    <a:pt x="55" y="85"/>
                    <a:pt x="53" y="87"/>
                    <a:pt x="53" y="89"/>
                  </a:cubicBezTo>
                  <a:cubicBezTo>
                    <a:pt x="52" y="91"/>
                    <a:pt x="52" y="93"/>
                    <a:pt x="51" y="94"/>
                  </a:cubicBezTo>
                  <a:cubicBezTo>
                    <a:pt x="51" y="95"/>
                    <a:pt x="50" y="97"/>
                    <a:pt x="50" y="99"/>
                  </a:cubicBezTo>
                  <a:cubicBezTo>
                    <a:pt x="50" y="101"/>
                    <a:pt x="48" y="103"/>
                    <a:pt x="48" y="104"/>
                  </a:cubicBezTo>
                  <a:cubicBezTo>
                    <a:pt x="47" y="104"/>
                    <a:pt x="45" y="106"/>
                    <a:pt x="45" y="106"/>
                  </a:cubicBezTo>
                  <a:cubicBezTo>
                    <a:pt x="44" y="106"/>
                    <a:pt x="40" y="107"/>
                    <a:pt x="39" y="108"/>
                  </a:cubicBezTo>
                  <a:cubicBezTo>
                    <a:pt x="38" y="109"/>
                    <a:pt x="37" y="111"/>
                    <a:pt x="37" y="112"/>
                  </a:cubicBezTo>
                  <a:cubicBezTo>
                    <a:pt x="37" y="112"/>
                    <a:pt x="39" y="114"/>
                    <a:pt x="40" y="114"/>
                  </a:cubicBezTo>
                  <a:cubicBezTo>
                    <a:pt x="40" y="114"/>
                    <a:pt x="42" y="115"/>
                    <a:pt x="42" y="115"/>
                  </a:cubicBezTo>
                  <a:cubicBezTo>
                    <a:pt x="42" y="115"/>
                    <a:pt x="42" y="118"/>
                    <a:pt x="42" y="119"/>
                  </a:cubicBezTo>
                  <a:cubicBezTo>
                    <a:pt x="42" y="119"/>
                    <a:pt x="41" y="122"/>
                    <a:pt x="42" y="122"/>
                  </a:cubicBezTo>
                  <a:cubicBezTo>
                    <a:pt x="44" y="122"/>
                    <a:pt x="46" y="123"/>
                    <a:pt x="46" y="123"/>
                  </a:cubicBezTo>
                  <a:cubicBezTo>
                    <a:pt x="49" y="124"/>
                    <a:pt x="49" y="124"/>
                    <a:pt x="49" y="124"/>
                  </a:cubicBezTo>
                  <a:cubicBezTo>
                    <a:pt x="52" y="126"/>
                    <a:pt x="52" y="126"/>
                    <a:pt x="52" y="126"/>
                  </a:cubicBezTo>
                  <a:cubicBezTo>
                    <a:pt x="54" y="127"/>
                    <a:pt x="54" y="127"/>
                    <a:pt x="54" y="127"/>
                  </a:cubicBezTo>
                  <a:cubicBezTo>
                    <a:pt x="54" y="127"/>
                    <a:pt x="53" y="129"/>
                    <a:pt x="53" y="130"/>
                  </a:cubicBezTo>
                  <a:cubicBezTo>
                    <a:pt x="53" y="130"/>
                    <a:pt x="52" y="132"/>
                    <a:pt x="51" y="131"/>
                  </a:cubicBezTo>
                  <a:cubicBezTo>
                    <a:pt x="50" y="131"/>
                    <a:pt x="51" y="131"/>
                    <a:pt x="50" y="130"/>
                  </a:cubicBezTo>
                  <a:cubicBezTo>
                    <a:pt x="49" y="128"/>
                    <a:pt x="50" y="128"/>
                    <a:pt x="48" y="127"/>
                  </a:cubicBezTo>
                  <a:cubicBezTo>
                    <a:pt x="47" y="127"/>
                    <a:pt x="45" y="128"/>
                    <a:pt x="44" y="128"/>
                  </a:cubicBezTo>
                  <a:cubicBezTo>
                    <a:pt x="44" y="127"/>
                    <a:pt x="43" y="127"/>
                    <a:pt x="42" y="126"/>
                  </a:cubicBezTo>
                  <a:cubicBezTo>
                    <a:pt x="41" y="125"/>
                    <a:pt x="40" y="127"/>
                    <a:pt x="41" y="125"/>
                  </a:cubicBezTo>
                  <a:cubicBezTo>
                    <a:pt x="41" y="123"/>
                    <a:pt x="42" y="122"/>
                    <a:pt x="41" y="122"/>
                  </a:cubicBezTo>
                  <a:cubicBezTo>
                    <a:pt x="41" y="121"/>
                    <a:pt x="39" y="119"/>
                    <a:pt x="39" y="119"/>
                  </a:cubicBezTo>
                  <a:cubicBezTo>
                    <a:pt x="38" y="119"/>
                    <a:pt x="39" y="121"/>
                    <a:pt x="38" y="119"/>
                  </a:cubicBezTo>
                  <a:cubicBezTo>
                    <a:pt x="36" y="117"/>
                    <a:pt x="36" y="116"/>
                    <a:pt x="35" y="117"/>
                  </a:cubicBezTo>
                  <a:cubicBezTo>
                    <a:pt x="34" y="117"/>
                    <a:pt x="33" y="117"/>
                    <a:pt x="33" y="116"/>
                  </a:cubicBezTo>
                  <a:cubicBezTo>
                    <a:pt x="33" y="115"/>
                    <a:pt x="34" y="113"/>
                    <a:pt x="34" y="112"/>
                  </a:cubicBezTo>
                  <a:cubicBezTo>
                    <a:pt x="34" y="111"/>
                    <a:pt x="35" y="109"/>
                    <a:pt x="35" y="108"/>
                  </a:cubicBezTo>
                  <a:cubicBezTo>
                    <a:pt x="35" y="107"/>
                    <a:pt x="36" y="102"/>
                    <a:pt x="36" y="102"/>
                  </a:cubicBezTo>
                  <a:cubicBezTo>
                    <a:pt x="36" y="102"/>
                    <a:pt x="30" y="113"/>
                    <a:pt x="28" y="122"/>
                  </a:cubicBezTo>
                  <a:cubicBezTo>
                    <a:pt x="28" y="122"/>
                    <a:pt x="30" y="122"/>
                    <a:pt x="30" y="123"/>
                  </a:cubicBezTo>
                  <a:cubicBezTo>
                    <a:pt x="30" y="124"/>
                    <a:pt x="31" y="126"/>
                    <a:pt x="30" y="127"/>
                  </a:cubicBezTo>
                  <a:cubicBezTo>
                    <a:pt x="30" y="129"/>
                    <a:pt x="30" y="128"/>
                    <a:pt x="30" y="133"/>
                  </a:cubicBezTo>
                  <a:cubicBezTo>
                    <a:pt x="30" y="138"/>
                    <a:pt x="31" y="139"/>
                    <a:pt x="31" y="140"/>
                  </a:cubicBezTo>
                  <a:cubicBezTo>
                    <a:pt x="30" y="142"/>
                    <a:pt x="29" y="144"/>
                    <a:pt x="29" y="145"/>
                  </a:cubicBezTo>
                  <a:cubicBezTo>
                    <a:pt x="29" y="147"/>
                    <a:pt x="30" y="151"/>
                    <a:pt x="31" y="152"/>
                  </a:cubicBezTo>
                  <a:cubicBezTo>
                    <a:pt x="31" y="153"/>
                    <a:pt x="31" y="153"/>
                    <a:pt x="32" y="154"/>
                  </a:cubicBezTo>
                  <a:cubicBezTo>
                    <a:pt x="33" y="155"/>
                    <a:pt x="31" y="158"/>
                    <a:pt x="33" y="155"/>
                  </a:cubicBezTo>
                  <a:cubicBezTo>
                    <a:pt x="35" y="152"/>
                    <a:pt x="36" y="150"/>
                    <a:pt x="36" y="150"/>
                  </a:cubicBezTo>
                  <a:cubicBezTo>
                    <a:pt x="38" y="148"/>
                    <a:pt x="38" y="148"/>
                    <a:pt x="38" y="148"/>
                  </a:cubicBezTo>
                  <a:cubicBezTo>
                    <a:pt x="38" y="148"/>
                    <a:pt x="38" y="146"/>
                    <a:pt x="40" y="147"/>
                  </a:cubicBezTo>
                  <a:cubicBezTo>
                    <a:pt x="43" y="147"/>
                    <a:pt x="44" y="147"/>
                    <a:pt x="44" y="148"/>
                  </a:cubicBezTo>
                  <a:cubicBezTo>
                    <a:pt x="45" y="149"/>
                    <a:pt x="43" y="152"/>
                    <a:pt x="45" y="152"/>
                  </a:cubicBezTo>
                  <a:cubicBezTo>
                    <a:pt x="46" y="152"/>
                    <a:pt x="50" y="150"/>
                    <a:pt x="52" y="151"/>
                  </a:cubicBezTo>
                  <a:cubicBezTo>
                    <a:pt x="53" y="151"/>
                    <a:pt x="54" y="151"/>
                    <a:pt x="55" y="153"/>
                  </a:cubicBezTo>
                  <a:cubicBezTo>
                    <a:pt x="55" y="155"/>
                    <a:pt x="56" y="158"/>
                    <a:pt x="57" y="159"/>
                  </a:cubicBezTo>
                  <a:cubicBezTo>
                    <a:pt x="58" y="159"/>
                    <a:pt x="58" y="162"/>
                    <a:pt x="59" y="164"/>
                  </a:cubicBezTo>
                  <a:cubicBezTo>
                    <a:pt x="59" y="165"/>
                    <a:pt x="63" y="166"/>
                    <a:pt x="64" y="166"/>
                  </a:cubicBezTo>
                  <a:cubicBezTo>
                    <a:pt x="65" y="166"/>
                    <a:pt x="69" y="167"/>
                    <a:pt x="70" y="168"/>
                  </a:cubicBezTo>
                  <a:cubicBezTo>
                    <a:pt x="71" y="168"/>
                    <a:pt x="70" y="170"/>
                    <a:pt x="72" y="171"/>
                  </a:cubicBezTo>
                  <a:cubicBezTo>
                    <a:pt x="75" y="171"/>
                    <a:pt x="75" y="176"/>
                    <a:pt x="75" y="176"/>
                  </a:cubicBezTo>
                  <a:cubicBezTo>
                    <a:pt x="75" y="176"/>
                    <a:pt x="76" y="180"/>
                    <a:pt x="76" y="181"/>
                  </a:cubicBezTo>
                  <a:cubicBezTo>
                    <a:pt x="75" y="182"/>
                    <a:pt x="75" y="184"/>
                    <a:pt x="77" y="184"/>
                  </a:cubicBezTo>
                  <a:cubicBezTo>
                    <a:pt x="78" y="185"/>
                    <a:pt x="82" y="185"/>
                    <a:pt x="82" y="185"/>
                  </a:cubicBezTo>
                  <a:cubicBezTo>
                    <a:pt x="82" y="185"/>
                    <a:pt x="80" y="188"/>
                    <a:pt x="83" y="189"/>
                  </a:cubicBezTo>
                  <a:cubicBezTo>
                    <a:pt x="86" y="190"/>
                    <a:pt x="89" y="191"/>
                    <a:pt x="90" y="192"/>
                  </a:cubicBezTo>
                  <a:cubicBezTo>
                    <a:pt x="91" y="193"/>
                    <a:pt x="88" y="195"/>
                    <a:pt x="92" y="195"/>
                  </a:cubicBezTo>
                  <a:cubicBezTo>
                    <a:pt x="96" y="195"/>
                    <a:pt x="99" y="194"/>
                    <a:pt x="101" y="195"/>
                  </a:cubicBezTo>
                  <a:cubicBezTo>
                    <a:pt x="102" y="197"/>
                    <a:pt x="101" y="199"/>
                    <a:pt x="106" y="201"/>
                  </a:cubicBezTo>
                  <a:cubicBezTo>
                    <a:pt x="110" y="204"/>
                    <a:pt x="112" y="205"/>
                    <a:pt x="113" y="205"/>
                  </a:cubicBezTo>
                  <a:cubicBezTo>
                    <a:pt x="114" y="206"/>
                    <a:pt x="116" y="206"/>
                    <a:pt x="116" y="209"/>
                  </a:cubicBezTo>
                  <a:cubicBezTo>
                    <a:pt x="115" y="213"/>
                    <a:pt x="114" y="215"/>
                    <a:pt x="113" y="216"/>
                  </a:cubicBezTo>
                  <a:cubicBezTo>
                    <a:pt x="111" y="218"/>
                    <a:pt x="109" y="222"/>
                    <a:pt x="108" y="224"/>
                  </a:cubicBezTo>
                  <a:cubicBezTo>
                    <a:pt x="106" y="225"/>
                    <a:pt x="105" y="228"/>
                    <a:pt x="106" y="230"/>
                  </a:cubicBezTo>
                  <a:cubicBezTo>
                    <a:pt x="108" y="232"/>
                    <a:pt x="109" y="235"/>
                    <a:pt x="109" y="236"/>
                  </a:cubicBezTo>
                  <a:cubicBezTo>
                    <a:pt x="109" y="238"/>
                    <a:pt x="110" y="242"/>
                    <a:pt x="109" y="244"/>
                  </a:cubicBezTo>
                  <a:cubicBezTo>
                    <a:pt x="108" y="245"/>
                    <a:pt x="106" y="249"/>
                    <a:pt x="106" y="249"/>
                  </a:cubicBezTo>
                  <a:cubicBezTo>
                    <a:pt x="106" y="249"/>
                    <a:pt x="109" y="251"/>
                    <a:pt x="107" y="253"/>
                  </a:cubicBezTo>
                  <a:cubicBezTo>
                    <a:pt x="105" y="256"/>
                    <a:pt x="101" y="258"/>
                    <a:pt x="100" y="259"/>
                  </a:cubicBezTo>
                  <a:cubicBezTo>
                    <a:pt x="98" y="259"/>
                    <a:pt x="94" y="263"/>
                    <a:pt x="94" y="263"/>
                  </a:cubicBezTo>
                  <a:cubicBezTo>
                    <a:pt x="94" y="263"/>
                    <a:pt x="95" y="270"/>
                    <a:pt x="94" y="271"/>
                  </a:cubicBezTo>
                  <a:cubicBezTo>
                    <a:pt x="94" y="273"/>
                    <a:pt x="88" y="284"/>
                    <a:pt x="90" y="286"/>
                  </a:cubicBezTo>
                  <a:cubicBezTo>
                    <a:pt x="92" y="289"/>
                    <a:pt x="92" y="292"/>
                    <a:pt x="92" y="294"/>
                  </a:cubicBezTo>
                  <a:cubicBezTo>
                    <a:pt x="91" y="295"/>
                    <a:pt x="90" y="295"/>
                    <a:pt x="90" y="296"/>
                  </a:cubicBezTo>
                  <a:cubicBezTo>
                    <a:pt x="89" y="298"/>
                    <a:pt x="85" y="297"/>
                    <a:pt x="88" y="301"/>
                  </a:cubicBezTo>
                  <a:cubicBezTo>
                    <a:pt x="90" y="305"/>
                    <a:pt x="92" y="306"/>
                    <a:pt x="93" y="308"/>
                  </a:cubicBezTo>
                  <a:cubicBezTo>
                    <a:pt x="94" y="310"/>
                    <a:pt x="94" y="311"/>
                    <a:pt x="95" y="313"/>
                  </a:cubicBezTo>
                  <a:cubicBezTo>
                    <a:pt x="97" y="316"/>
                    <a:pt x="98" y="318"/>
                    <a:pt x="100" y="320"/>
                  </a:cubicBezTo>
                  <a:cubicBezTo>
                    <a:pt x="102" y="321"/>
                    <a:pt x="104" y="322"/>
                    <a:pt x="104" y="324"/>
                  </a:cubicBezTo>
                  <a:cubicBezTo>
                    <a:pt x="104" y="326"/>
                    <a:pt x="108" y="331"/>
                    <a:pt x="103" y="328"/>
                  </a:cubicBezTo>
                  <a:cubicBezTo>
                    <a:pt x="98" y="324"/>
                    <a:pt x="103" y="327"/>
                    <a:pt x="96" y="322"/>
                  </a:cubicBezTo>
                  <a:cubicBezTo>
                    <a:pt x="90" y="316"/>
                    <a:pt x="88" y="319"/>
                    <a:pt x="85" y="315"/>
                  </a:cubicBezTo>
                  <a:cubicBezTo>
                    <a:pt x="82" y="312"/>
                    <a:pt x="86" y="324"/>
                    <a:pt x="81" y="310"/>
                  </a:cubicBezTo>
                  <a:cubicBezTo>
                    <a:pt x="76" y="295"/>
                    <a:pt x="74" y="297"/>
                    <a:pt x="73" y="294"/>
                  </a:cubicBezTo>
                  <a:cubicBezTo>
                    <a:pt x="71" y="291"/>
                    <a:pt x="72" y="294"/>
                    <a:pt x="68" y="287"/>
                  </a:cubicBezTo>
                  <a:cubicBezTo>
                    <a:pt x="64" y="280"/>
                    <a:pt x="68" y="285"/>
                    <a:pt x="64" y="280"/>
                  </a:cubicBezTo>
                  <a:cubicBezTo>
                    <a:pt x="61" y="275"/>
                    <a:pt x="61" y="282"/>
                    <a:pt x="59" y="273"/>
                  </a:cubicBezTo>
                  <a:cubicBezTo>
                    <a:pt x="57" y="265"/>
                    <a:pt x="57" y="271"/>
                    <a:pt x="55" y="261"/>
                  </a:cubicBezTo>
                  <a:cubicBezTo>
                    <a:pt x="52" y="252"/>
                    <a:pt x="56" y="251"/>
                    <a:pt x="51" y="247"/>
                  </a:cubicBezTo>
                  <a:cubicBezTo>
                    <a:pt x="46" y="242"/>
                    <a:pt x="46" y="245"/>
                    <a:pt x="45" y="241"/>
                  </a:cubicBezTo>
                  <a:cubicBezTo>
                    <a:pt x="43" y="238"/>
                    <a:pt x="45" y="241"/>
                    <a:pt x="41" y="233"/>
                  </a:cubicBezTo>
                  <a:cubicBezTo>
                    <a:pt x="36" y="225"/>
                    <a:pt x="30" y="222"/>
                    <a:pt x="30" y="208"/>
                  </a:cubicBezTo>
                  <a:cubicBezTo>
                    <a:pt x="30" y="195"/>
                    <a:pt x="30" y="192"/>
                    <a:pt x="30" y="192"/>
                  </a:cubicBezTo>
                  <a:cubicBezTo>
                    <a:pt x="30" y="192"/>
                    <a:pt x="24" y="187"/>
                    <a:pt x="26" y="179"/>
                  </a:cubicBezTo>
                  <a:cubicBezTo>
                    <a:pt x="28" y="171"/>
                    <a:pt x="29" y="174"/>
                    <a:pt x="28" y="171"/>
                  </a:cubicBezTo>
                  <a:cubicBezTo>
                    <a:pt x="27" y="168"/>
                    <a:pt x="27" y="169"/>
                    <a:pt x="24" y="166"/>
                  </a:cubicBezTo>
                  <a:cubicBezTo>
                    <a:pt x="22" y="163"/>
                    <a:pt x="22" y="163"/>
                    <a:pt x="21" y="161"/>
                  </a:cubicBezTo>
                  <a:cubicBezTo>
                    <a:pt x="21" y="159"/>
                    <a:pt x="20" y="155"/>
                    <a:pt x="20" y="155"/>
                  </a:cubicBezTo>
                  <a:cubicBezTo>
                    <a:pt x="18" y="156"/>
                    <a:pt x="18" y="156"/>
                    <a:pt x="18" y="156"/>
                  </a:cubicBezTo>
                  <a:cubicBezTo>
                    <a:pt x="18" y="156"/>
                    <a:pt x="0" y="336"/>
                    <a:pt x="179" y="363"/>
                  </a:cubicBezTo>
                  <a:cubicBezTo>
                    <a:pt x="179" y="363"/>
                    <a:pt x="138" y="354"/>
                    <a:pt x="134" y="346"/>
                  </a:cubicBezTo>
                  <a:cubicBezTo>
                    <a:pt x="134" y="346"/>
                    <a:pt x="134" y="338"/>
                    <a:pt x="135" y="338"/>
                  </a:cubicBezTo>
                  <a:cubicBezTo>
                    <a:pt x="137" y="338"/>
                    <a:pt x="140" y="339"/>
                    <a:pt x="142" y="337"/>
                  </a:cubicBezTo>
                  <a:cubicBezTo>
                    <a:pt x="145" y="335"/>
                    <a:pt x="148" y="333"/>
                    <a:pt x="148" y="333"/>
                  </a:cubicBezTo>
                  <a:cubicBezTo>
                    <a:pt x="148" y="336"/>
                    <a:pt x="148" y="336"/>
                    <a:pt x="148" y="336"/>
                  </a:cubicBezTo>
                  <a:cubicBezTo>
                    <a:pt x="148" y="336"/>
                    <a:pt x="146" y="336"/>
                    <a:pt x="154" y="335"/>
                  </a:cubicBezTo>
                  <a:cubicBezTo>
                    <a:pt x="162" y="334"/>
                    <a:pt x="162" y="335"/>
                    <a:pt x="165" y="333"/>
                  </a:cubicBezTo>
                  <a:cubicBezTo>
                    <a:pt x="168" y="332"/>
                    <a:pt x="171" y="326"/>
                    <a:pt x="173" y="330"/>
                  </a:cubicBezTo>
                  <a:cubicBezTo>
                    <a:pt x="175" y="333"/>
                    <a:pt x="171" y="332"/>
                    <a:pt x="175" y="333"/>
                  </a:cubicBezTo>
                  <a:cubicBezTo>
                    <a:pt x="179" y="335"/>
                    <a:pt x="186" y="333"/>
                    <a:pt x="186" y="333"/>
                  </a:cubicBezTo>
                  <a:cubicBezTo>
                    <a:pt x="186" y="333"/>
                    <a:pt x="198" y="333"/>
                    <a:pt x="200" y="332"/>
                  </a:cubicBezTo>
                  <a:cubicBezTo>
                    <a:pt x="201" y="331"/>
                    <a:pt x="201" y="329"/>
                    <a:pt x="203" y="329"/>
                  </a:cubicBezTo>
                  <a:cubicBezTo>
                    <a:pt x="205" y="330"/>
                    <a:pt x="206" y="333"/>
                    <a:pt x="206" y="333"/>
                  </a:cubicBezTo>
                  <a:cubicBezTo>
                    <a:pt x="200" y="337"/>
                    <a:pt x="200" y="337"/>
                    <a:pt x="200" y="337"/>
                  </a:cubicBezTo>
                  <a:cubicBezTo>
                    <a:pt x="193" y="342"/>
                    <a:pt x="193" y="342"/>
                    <a:pt x="193" y="342"/>
                  </a:cubicBezTo>
                  <a:cubicBezTo>
                    <a:pt x="193" y="342"/>
                    <a:pt x="190" y="342"/>
                    <a:pt x="193" y="344"/>
                  </a:cubicBezTo>
                  <a:cubicBezTo>
                    <a:pt x="195" y="345"/>
                    <a:pt x="197" y="345"/>
                    <a:pt x="200" y="345"/>
                  </a:cubicBezTo>
                  <a:cubicBezTo>
                    <a:pt x="203" y="345"/>
                    <a:pt x="210" y="351"/>
                    <a:pt x="212" y="348"/>
                  </a:cubicBezTo>
                  <a:cubicBezTo>
                    <a:pt x="213" y="344"/>
                    <a:pt x="214" y="344"/>
                    <a:pt x="215" y="342"/>
                  </a:cubicBezTo>
                  <a:cubicBezTo>
                    <a:pt x="216" y="339"/>
                    <a:pt x="216" y="337"/>
                    <a:pt x="219" y="337"/>
                  </a:cubicBezTo>
                  <a:cubicBezTo>
                    <a:pt x="222" y="337"/>
                    <a:pt x="225" y="338"/>
                    <a:pt x="225" y="338"/>
                  </a:cubicBezTo>
                  <a:cubicBezTo>
                    <a:pt x="222" y="343"/>
                    <a:pt x="222" y="343"/>
                    <a:pt x="222" y="343"/>
                  </a:cubicBezTo>
                  <a:cubicBezTo>
                    <a:pt x="222" y="343"/>
                    <a:pt x="227" y="343"/>
                    <a:pt x="229" y="343"/>
                  </a:cubicBezTo>
                  <a:cubicBezTo>
                    <a:pt x="232" y="343"/>
                    <a:pt x="232" y="346"/>
                    <a:pt x="235" y="343"/>
                  </a:cubicBezTo>
                  <a:cubicBezTo>
                    <a:pt x="238" y="340"/>
                    <a:pt x="238" y="340"/>
                    <a:pt x="241" y="340"/>
                  </a:cubicBezTo>
                  <a:cubicBezTo>
                    <a:pt x="244" y="339"/>
                    <a:pt x="249" y="338"/>
                    <a:pt x="250" y="339"/>
                  </a:cubicBezTo>
                  <a:cubicBezTo>
                    <a:pt x="251" y="339"/>
                    <a:pt x="254" y="339"/>
                    <a:pt x="255" y="339"/>
                  </a:cubicBezTo>
                  <a:cubicBezTo>
                    <a:pt x="256" y="339"/>
                    <a:pt x="263" y="344"/>
                    <a:pt x="264" y="343"/>
                  </a:cubicBezTo>
                  <a:cubicBezTo>
                    <a:pt x="265" y="342"/>
                    <a:pt x="273" y="343"/>
                    <a:pt x="273" y="343"/>
                  </a:cubicBezTo>
                  <a:cubicBezTo>
                    <a:pt x="273" y="343"/>
                    <a:pt x="252" y="362"/>
                    <a:pt x="208" y="363"/>
                  </a:cubicBezTo>
                  <a:cubicBezTo>
                    <a:pt x="208" y="363"/>
                    <a:pt x="307" y="368"/>
                    <a:pt x="363" y="271"/>
                  </a:cubicBezTo>
                  <a:cubicBezTo>
                    <a:pt x="419" y="174"/>
                    <a:pt x="380" y="49"/>
                    <a:pt x="252" y="6"/>
                  </a:cubicBezTo>
                  <a:cubicBezTo>
                    <a:pt x="252" y="6"/>
                    <a:pt x="348" y="41"/>
                    <a:pt x="373" y="133"/>
                  </a:cubicBezTo>
                  <a:cubicBezTo>
                    <a:pt x="372" y="134"/>
                    <a:pt x="372" y="134"/>
                    <a:pt x="372" y="134"/>
                  </a:cubicBezTo>
                  <a:cubicBezTo>
                    <a:pt x="370" y="132"/>
                    <a:pt x="370" y="133"/>
                    <a:pt x="368" y="129"/>
                  </a:cubicBezTo>
                  <a:cubicBezTo>
                    <a:pt x="366" y="125"/>
                    <a:pt x="367" y="125"/>
                    <a:pt x="366" y="122"/>
                  </a:cubicBezTo>
                  <a:cubicBezTo>
                    <a:pt x="364" y="119"/>
                    <a:pt x="364" y="122"/>
                    <a:pt x="362" y="119"/>
                  </a:cubicBezTo>
                  <a:cubicBezTo>
                    <a:pt x="360" y="116"/>
                    <a:pt x="360" y="116"/>
                    <a:pt x="358" y="114"/>
                  </a:cubicBezTo>
                  <a:cubicBezTo>
                    <a:pt x="356" y="113"/>
                    <a:pt x="354" y="107"/>
                    <a:pt x="353" y="105"/>
                  </a:cubicBezTo>
                  <a:cubicBezTo>
                    <a:pt x="352" y="104"/>
                    <a:pt x="348" y="103"/>
                    <a:pt x="346" y="103"/>
                  </a:cubicBezTo>
                  <a:cubicBezTo>
                    <a:pt x="345" y="102"/>
                    <a:pt x="345" y="100"/>
                    <a:pt x="345" y="102"/>
                  </a:cubicBezTo>
                  <a:cubicBezTo>
                    <a:pt x="344" y="104"/>
                    <a:pt x="347" y="108"/>
                    <a:pt x="347" y="108"/>
                  </a:cubicBezTo>
                  <a:cubicBezTo>
                    <a:pt x="347" y="115"/>
                    <a:pt x="347" y="115"/>
                    <a:pt x="347" y="115"/>
                  </a:cubicBezTo>
                  <a:cubicBezTo>
                    <a:pt x="347" y="115"/>
                    <a:pt x="350" y="121"/>
                    <a:pt x="350" y="123"/>
                  </a:cubicBezTo>
                  <a:cubicBezTo>
                    <a:pt x="350" y="125"/>
                    <a:pt x="348" y="129"/>
                    <a:pt x="348" y="129"/>
                  </a:cubicBezTo>
                  <a:cubicBezTo>
                    <a:pt x="348" y="129"/>
                    <a:pt x="347" y="134"/>
                    <a:pt x="345" y="135"/>
                  </a:cubicBezTo>
                  <a:cubicBezTo>
                    <a:pt x="343" y="136"/>
                    <a:pt x="333" y="138"/>
                    <a:pt x="333" y="138"/>
                  </a:cubicBezTo>
                  <a:cubicBezTo>
                    <a:pt x="333" y="138"/>
                    <a:pt x="330" y="134"/>
                    <a:pt x="329" y="131"/>
                  </a:cubicBezTo>
                  <a:cubicBezTo>
                    <a:pt x="327" y="128"/>
                    <a:pt x="322" y="128"/>
                    <a:pt x="321" y="126"/>
                  </a:cubicBezTo>
                  <a:cubicBezTo>
                    <a:pt x="320" y="125"/>
                    <a:pt x="322" y="122"/>
                    <a:pt x="319" y="119"/>
                  </a:cubicBezTo>
                  <a:cubicBezTo>
                    <a:pt x="317" y="116"/>
                    <a:pt x="319" y="116"/>
                    <a:pt x="316" y="113"/>
                  </a:cubicBezTo>
                  <a:cubicBezTo>
                    <a:pt x="313" y="110"/>
                    <a:pt x="313" y="110"/>
                    <a:pt x="313" y="110"/>
                  </a:cubicBezTo>
                  <a:cubicBezTo>
                    <a:pt x="313" y="110"/>
                    <a:pt x="305" y="108"/>
                    <a:pt x="307" y="112"/>
                  </a:cubicBezTo>
                  <a:cubicBezTo>
                    <a:pt x="310" y="116"/>
                    <a:pt x="307" y="121"/>
                    <a:pt x="309" y="122"/>
                  </a:cubicBezTo>
                  <a:cubicBezTo>
                    <a:pt x="311" y="122"/>
                    <a:pt x="313" y="120"/>
                    <a:pt x="314" y="124"/>
                  </a:cubicBezTo>
                  <a:cubicBezTo>
                    <a:pt x="316" y="128"/>
                    <a:pt x="316" y="130"/>
                    <a:pt x="318" y="131"/>
                  </a:cubicBezTo>
                  <a:cubicBezTo>
                    <a:pt x="319" y="132"/>
                    <a:pt x="319" y="138"/>
                    <a:pt x="321" y="138"/>
                  </a:cubicBezTo>
                  <a:cubicBezTo>
                    <a:pt x="323" y="139"/>
                    <a:pt x="327" y="138"/>
                    <a:pt x="327" y="140"/>
                  </a:cubicBezTo>
                  <a:cubicBezTo>
                    <a:pt x="327" y="143"/>
                    <a:pt x="324" y="146"/>
                    <a:pt x="327" y="146"/>
                  </a:cubicBezTo>
                  <a:cubicBezTo>
                    <a:pt x="330" y="147"/>
                    <a:pt x="330" y="149"/>
                    <a:pt x="332" y="148"/>
                  </a:cubicBezTo>
                  <a:cubicBezTo>
                    <a:pt x="334" y="148"/>
                    <a:pt x="333" y="149"/>
                    <a:pt x="336" y="147"/>
                  </a:cubicBezTo>
                  <a:cubicBezTo>
                    <a:pt x="339" y="146"/>
                    <a:pt x="342" y="146"/>
                    <a:pt x="342" y="146"/>
                  </a:cubicBezTo>
                  <a:cubicBezTo>
                    <a:pt x="342" y="146"/>
                    <a:pt x="346" y="149"/>
                    <a:pt x="346" y="150"/>
                  </a:cubicBezTo>
                  <a:cubicBezTo>
                    <a:pt x="346" y="152"/>
                    <a:pt x="345" y="159"/>
                    <a:pt x="345" y="159"/>
                  </a:cubicBezTo>
                  <a:cubicBezTo>
                    <a:pt x="341" y="166"/>
                    <a:pt x="341" y="166"/>
                    <a:pt x="341" y="166"/>
                  </a:cubicBezTo>
                  <a:cubicBezTo>
                    <a:pt x="341" y="166"/>
                    <a:pt x="342" y="179"/>
                    <a:pt x="339" y="179"/>
                  </a:cubicBezTo>
                  <a:cubicBezTo>
                    <a:pt x="337" y="179"/>
                    <a:pt x="335" y="185"/>
                    <a:pt x="333" y="185"/>
                  </a:cubicBezTo>
                  <a:cubicBezTo>
                    <a:pt x="332" y="186"/>
                    <a:pt x="332" y="195"/>
                    <a:pt x="332" y="195"/>
                  </a:cubicBezTo>
                  <a:cubicBezTo>
                    <a:pt x="328" y="199"/>
                    <a:pt x="328" y="199"/>
                    <a:pt x="328" y="199"/>
                  </a:cubicBezTo>
                  <a:cubicBezTo>
                    <a:pt x="328" y="199"/>
                    <a:pt x="327" y="206"/>
                    <a:pt x="328" y="208"/>
                  </a:cubicBezTo>
                  <a:cubicBezTo>
                    <a:pt x="328" y="209"/>
                    <a:pt x="329" y="216"/>
                    <a:pt x="328" y="220"/>
                  </a:cubicBezTo>
                  <a:cubicBezTo>
                    <a:pt x="327" y="223"/>
                    <a:pt x="323" y="226"/>
                    <a:pt x="323" y="226"/>
                  </a:cubicBezTo>
                  <a:cubicBezTo>
                    <a:pt x="323" y="226"/>
                    <a:pt x="329" y="232"/>
                    <a:pt x="326" y="233"/>
                  </a:cubicBezTo>
                  <a:cubicBezTo>
                    <a:pt x="322" y="234"/>
                    <a:pt x="319" y="239"/>
                    <a:pt x="318" y="241"/>
                  </a:cubicBezTo>
                  <a:cubicBezTo>
                    <a:pt x="317" y="242"/>
                    <a:pt x="318" y="244"/>
                    <a:pt x="316" y="245"/>
                  </a:cubicBezTo>
                  <a:cubicBezTo>
                    <a:pt x="313" y="245"/>
                    <a:pt x="310" y="246"/>
                    <a:pt x="310" y="247"/>
                  </a:cubicBezTo>
                  <a:cubicBezTo>
                    <a:pt x="310" y="248"/>
                    <a:pt x="310" y="253"/>
                    <a:pt x="310" y="253"/>
                  </a:cubicBezTo>
                  <a:cubicBezTo>
                    <a:pt x="303" y="263"/>
                    <a:pt x="303" y="263"/>
                    <a:pt x="303" y="263"/>
                  </a:cubicBezTo>
                  <a:cubicBezTo>
                    <a:pt x="295" y="270"/>
                    <a:pt x="295" y="270"/>
                    <a:pt x="295" y="270"/>
                  </a:cubicBezTo>
                  <a:cubicBezTo>
                    <a:pt x="295" y="270"/>
                    <a:pt x="295" y="275"/>
                    <a:pt x="293" y="275"/>
                  </a:cubicBezTo>
                  <a:cubicBezTo>
                    <a:pt x="290" y="276"/>
                    <a:pt x="282" y="279"/>
                    <a:pt x="280" y="280"/>
                  </a:cubicBezTo>
                  <a:cubicBezTo>
                    <a:pt x="279" y="282"/>
                    <a:pt x="273" y="285"/>
                    <a:pt x="271" y="285"/>
                  </a:cubicBezTo>
                  <a:cubicBezTo>
                    <a:pt x="268" y="285"/>
                    <a:pt x="272" y="291"/>
                    <a:pt x="268" y="285"/>
                  </a:cubicBezTo>
                  <a:cubicBezTo>
                    <a:pt x="265" y="279"/>
                    <a:pt x="268" y="282"/>
                    <a:pt x="265" y="276"/>
                  </a:cubicBezTo>
                  <a:cubicBezTo>
                    <a:pt x="262" y="269"/>
                    <a:pt x="262" y="274"/>
                    <a:pt x="262" y="269"/>
                  </a:cubicBezTo>
                  <a:cubicBezTo>
                    <a:pt x="262" y="264"/>
                    <a:pt x="262" y="268"/>
                    <a:pt x="262" y="264"/>
                  </a:cubicBezTo>
                  <a:cubicBezTo>
                    <a:pt x="261" y="259"/>
                    <a:pt x="263" y="262"/>
                    <a:pt x="260" y="257"/>
                  </a:cubicBezTo>
                  <a:cubicBezTo>
                    <a:pt x="258" y="251"/>
                    <a:pt x="258" y="253"/>
                    <a:pt x="255" y="250"/>
                  </a:cubicBezTo>
                  <a:cubicBezTo>
                    <a:pt x="251" y="246"/>
                    <a:pt x="249" y="250"/>
                    <a:pt x="251" y="244"/>
                  </a:cubicBezTo>
                  <a:cubicBezTo>
                    <a:pt x="253" y="238"/>
                    <a:pt x="252" y="244"/>
                    <a:pt x="253" y="238"/>
                  </a:cubicBezTo>
                  <a:cubicBezTo>
                    <a:pt x="254" y="233"/>
                    <a:pt x="253" y="232"/>
                    <a:pt x="256" y="229"/>
                  </a:cubicBezTo>
                  <a:cubicBezTo>
                    <a:pt x="259" y="227"/>
                    <a:pt x="262" y="226"/>
                    <a:pt x="262" y="223"/>
                  </a:cubicBezTo>
                  <a:cubicBezTo>
                    <a:pt x="262" y="220"/>
                    <a:pt x="262" y="218"/>
                    <a:pt x="261" y="216"/>
                  </a:cubicBezTo>
                  <a:cubicBezTo>
                    <a:pt x="260" y="214"/>
                    <a:pt x="256" y="211"/>
                    <a:pt x="256" y="209"/>
                  </a:cubicBezTo>
                  <a:cubicBezTo>
                    <a:pt x="256" y="208"/>
                    <a:pt x="256" y="209"/>
                    <a:pt x="253" y="205"/>
                  </a:cubicBezTo>
                  <a:cubicBezTo>
                    <a:pt x="250" y="201"/>
                    <a:pt x="249" y="199"/>
                    <a:pt x="249" y="199"/>
                  </a:cubicBezTo>
                  <a:cubicBezTo>
                    <a:pt x="249" y="199"/>
                    <a:pt x="248" y="190"/>
                    <a:pt x="248" y="187"/>
                  </a:cubicBezTo>
                  <a:cubicBezTo>
                    <a:pt x="248" y="183"/>
                    <a:pt x="247" y="189"/>
                    <a:pt x="248" y="183"/>
                  </a:cubicBezTo>
                  <a:cubicBezTo>
                    <a:pt x="249" y="178"/>
                    <a:pt x="250" y="174"/>
                    <a:pt x="250" y="174"/>
                  </a:cubicBezTo>
                  <a:cubicBezTo>
                    <a:pt x="250" y="174"/>
                    <a:pt x="243" y="170"/>
                    <a:pt x="241" y="170"/>
                  </a:cubicBezTo>
                  <a:cubicBezTo>
                    <a:pt x="238" y="171"/>
                    <a:pt x="238" y="175"/>
                    <a:pt x="235" y="172"/>
                  </a:cubicBezTo>
                  <a:cubicBezTo>
                    <a:pt x="231" y="169"/>
                    <a:pt x="232" y="167"/>
                    <a:pt x="230" y="166"/>
                  </a:cubicBezTo>
                  <a:cubicBezTo>
                    <a:pt x="229" y="165"/>
                    <a:pt x="226" y="164"/>
                    <a:pt x="224" y="166"/>
                  </a:cubicBezTo>
                  <a:cubicBezTo>
                    <a:pt x="222" y="168"/>
                    <a:pt x="218" y="168"/>
                    <a:pt x="214" y="170"/>
                  </a:cubicBezTo>
                  <a:cubicBezTo>
                    <a:pt x="210" y="171"/>
                    <a:pt x="209" y="171"/>
                    <a:pt x="203" y="171"/>
                  </a:cubicBezTo>
                  <a:cubicBezTo>
                    <a:pt x="198" y="171"/>
                    <a:pt x="192" y="173"/>
                    <a:pt x="188" y="170"/>
                  </a:cubicBezTo>
                  <a:cubicBezTo>
                    <a:pt x="185" y="168"/>
                    <a:pt x="184" y="171"/>
                    <a:pt x="182" y="167"/>
                  </a:cubicBezTo>
                  <a:cubicBezTo>
                    <a:pt x="181" y="163"/>
                    <a:pt x="182" y="163"/>
                    <a:pt x="179" y="161"/>
                  </a:cubicBezTo>
                  <a:cubicBezTo>
                    <a:pt x="175" y="159"/>
                    <a:pt x="174" y="161"/>
                    <a:pt x="173" y="157"/>
                  </a:cubicBezTo>
                  <a:cubicBezTo>
                    <a:pt x="173" y="153"/>
                    <a:pt x="175" y="154"/>
                    <a:pt x="172" y="150"/>
                  </a:cubicBezTo>
                  <a:cubicBezTo>
                    <a:pt x="169" y="147"/>
                    <a:pt x="174" y="152"/>
                    <a:pt x="169" y="147"/>
                  </a:cubicBezTo>
                  <a:cubicBezTo>
                    <a:pt x="164" y="142"/>
                    <a:pt x="163" y="146"/>
                    <a:pt x="164" y="142"/>
                  </a:cubicBezTo>
                  <a:cubicBezTo>
                    <a:pt x="166" y="137"/>
                    <a:pt x="167" y="140"/>
                    <a:pt x="167" y="135"/>
                  </a:cubicBezTo>
                  <a:cubicBezTo>
                    <a:pt x="167" y="130"/>
                    <a:pt x="175" y="137"/>
                    <a:pt x="170" y="127"/>
                  </a:cubicBezTo>
                  <a:cubicBezTo>
                    <a:pt x="166" y="116"/>
                    <a:pt x="165" y="119"/>
                    <a:pt x="169" y="111"/>
                  </a:cubicBezTo>
                  <a:cubicBezTo>
                    <a:pt x="173" y="103"/>
                    <a:pt x="179" y="101"/>
                    <a:pt x="180" y="99"/>
                  </a:cubicBezTo>
                  <a:cubicBezTo>
                    <a:pt x="181" y="97"/>
                    <a:pt x="182" y="93"/>
                    <a:pt x="184" y="92"/>
                  </a:cubicBezTo>
                  <a:cubicBezTo>
                    <a:pt x="186" y="90"/>
                    <a:pt x="185" y="89"/>
                    <a:pt x="188" y="90"/>
                  </a:cubicBezTo>
                  <a:cubicBezTo>
                    <a:pt x="192" y="90"/>
                    <a:pt x="197" y="88"/>
                    <a:pt x="199" y="86"/>
                  </a:cubicBezTo>
                  <a:cubicBezTo>
                    <a:pt x="202" y="83"/>
                    <a:pt x="205" y="79"/>
                    <a:pt x="207" y="79"/>
                  </a:cubicBezTo>
                  <a:cubicBezTo>
                    <a:pt x="209" y="78"/>
                    <a:pt x="208" y="79"/>
                    <a:pt x="212" y="78"/>
                  </a:cubicBezTo>
                  <a:cubicBezTo>
                    <a:pt x="215" y="78"/>
                    <a:pt x="216" y="77"/>
                    <a:pt x="219" y="77"/>
                  </a:cubicBezTo>
                  <a:cubicBezTo>
                    <a:pt x="221" y="77"/>
                    <a:pt x="216" y="78"/>
                    <a:pt x="223" y="77"/>
                  </a:cubicBezTo>
                  <a:cubicBezTo>
                    <a:pt x="231" y="75"/>
                    <a:pt x="229" y="75"/>
                    <a:pt x="231" y="75"/>
                  </a:cubicBezTo>
                  <a:cubicBezTo>
                    <a:pt x="232" y="75"/>
                    <a:pt x="232" y="76"/>
                    <a:pt x="235" y="76"/>
                  </a:cubicBezTo>
                  <a:cubicBezTo>
                    <a:pt x="238" y="77"/>
                    <a:pt x="237" y="70"/>
                    <a:pt x="238" y="77"/>
                  </a:cubicBezTo>
                  <a:cubicBezTo>
                    <a:pt x="238" y="83"/>
                    <a:pt x="235" y="86"/>
                    <a:pt x="240" y="87"/>
                  </a:cubicBezTo>
                  <a:cubicBezTo>
                    <a:pt x="245" y="87"/>
                    <a:pt x="240" y="87"/>
                    <a:pt x="245" y="87"/>
                  </a:cubicBezTo>
                  <a:cubicBezTo>
                    <a:pt x="250" y="87"/>
                    <a:pt x="249" y="88"/>
                    <a:pt x="252" y="89"/>
                  </a:cubicBezTo>
                  <a:cubicBezTo>
                    <a:pt x="254" y="90"/>
                    <a:pt x="256" y="92"/>
                    <a:pt x="259" y="92"/>
                  </a:cubicBezTo>
                  <a:cubicBezTo>
                    <a:pt x="263" y="92"/>
                    <a:pt x="258" y="98"/>
                    <a:pt x="263" y="92"/>
                  </a:cubicBezTo>
                  <a:cubicBezTo>
                    <a:pt x="269" y="87"/>
                    <a:pt x="259" y="86"/>
                    <a:pt x="269" y="87"/>
                  </a:cubicBezTo>
                  <a:cubicBezTo>
                    <a:pt x="279" y="87"/>
                    <a:pt x="280" y="90"/>
                    <a:pt x="282" y="89"/>
                  </a:cubicBezTo>
                  <a:cubicBezTo>
                    <a:pt x="283" y="88"/>
                    <a:pt x="284" y="90"/>
                    <a:pt x="288" y="87"/>
                  </a:cubicBezTo>
                  <a:cubicBezTo>
                    <a:pt x="292" y="85"/>
                    <a:pt x="293" y="85"/>
                    <a:pt x="295" y="86"/>
                  </a:cubicBezTo>
                  <a:cubicBezTo>
                    <a:pt x="296" y="87"/>
                    <a:pt x="296" y="91"/>
                    <a:pt x="298" y="87"/>
                  </a:cubicBezTo>
                  <a:cubicBezTo>
                    <a:pt x="300" y="83"/>
                    <a:pt x="303" y="84"/>
                    <a:pt x="298" y="82"/>
                  </a:cubicBezTo>
                  <a:cubicBezTo>
                    <a:pt x="293" y="79"/>
                    <a:pt x="291" y="82"/>
                    <a:pt x="290" y="79"/>
                  </a:cubicBezTo>
                  <a:cubicBezTo>
                    <a:pt x="289" y="75"/>
                    <a:pt x="295" y="76"/>
                    <a:pt x="289" y="75"/>
                  </a:cubicBezTo>
                  <a:cubicBezTo>
                    <a:pt x="284" y="75"/>
                    <a:pt x="285" y="75"/>
                    <a:pt x="281" y="73"/>
                  </a:cubicBezTo>
                  <a:cubicBezTo>
                    <a:pt x="277" y="72"/>
                    <a:pt x="274" y="77"/>
                    <a:pt x="272" y="73"/>
                  </a:cubicBezTo>
                  <a:cubicBezTo>
                    <a:pt x="271" y="69"/>
                    <a:pt x="264" y="76"/>
                    <a:pt x="271" y="69"/>
                  </a:cubicBezTo>
                  <a:cubicBezTo>
                    <a:pt x="278" y="63"/>
                    <a:pt x="275" y="60"/>
                    <a:pt x="280" y="62"/>
                  </a:cubicBezTo>
                  <a:cubicBezTo>
                    <a:pt x="285" y="63"/>
                    <a:pt x="283" y="67"/>
                    <a:pt x="286" y="65"/>
                  </a:cubicBezTo>
                  <a:cubicBezTo>
                    <a:pt x="289" y="62"/>
                    <a:pt x="295" y="60"/>
                    <a:pt x="289" y="57"/>
                  </a:cubicBezTo>
                  <a:cubicBezTo>
                    <a:pt x="284" y="53"/>
                    <a:pt x="288" y="54"/>
                    <a:pt x="282" y="52"/>
                  </a:cubicBezTo>
                  <a:cubicBezTo>
                    <a:pt x="277" y="49"/>
                    <a:pt x="271" y="62"/>
                    <a:pt x="269" y="60"/>
                  </a:cubicBezTo>
                  <a:cubicBezTo>
                    <a:pt x="266" y="58"/>
                    <a:pt x="265" y="57"/>
                    <a:pt x="263" y="58"/>
                  </a:cubicBezTo>
                  <a:cubicBezTo>
                    <a:pt x="262" y="59"/>
                    <a:pt x="262" y="63"/>
                    <a:pt x="261" y="67"/>
                  </a:cubicBezTo>
                  <a:cubicBezTo>
                    <a:pt x="261" y="70"/>
                    <a:pt x="264" y="71"/>
                    <a:pt x="259" y="69"/>
                  </a:cubicBezTo>
                  <a:cubicBezTo>
                    <a:pt x="253" y="66"/>
                    <a:pt x="265" y="67"/>
                    <a:pt x="252" y="63"/>
                  </a:cubicBezTo>
                  <a:cubicBezTo>
                    <a:pt x="240" y="58"/>
                    <a:pt x="235" y="59"/>
                    <a:pt x="234" y="61"/>
                  </a:cubicBezTo>
                  <a:cubicBezTo>
                    <a:pt x="232" y="63"/>
                    <a:pt x="229" y="62"/>
                    <a:pt x="228" y="63"/>
                  </a:cubicBezTo>
                  <a:cubicBezTo>
                    <a:pt x="227" y="65"/>
                    <a:pt x="232" y="68"/>
                    <a:pt x="227" y="65"/>
                  </a:cubicBezTo>
                  <a:cubicBezTo>
                    <a:pt x="222" y="62"/>
                    <a:pt x="217" y="66"/>
                    <a:pt x="217" y="66"/>
                  </a:cubicBezTo>
                  <a:cubicBezTo>
                    <a:pt x="217" y="66"/>
                    <a:pt x="215" y="66"/>
                    <a:pt x="213" y="67"/>
                  </a:cubicBezTo>
                  <a:cubicBezTo>
                    <a:pt x="211" y="69"/>
                    <a:pt x="206" y="70"/>
                    <a:pt x="204" y="69"/>
                  </a:cubicBezTo>
                  <a:cubicBezTo>
                    <a:pt x="201" y="69"/>
                    <a:pt x="196" y="70"/>
                    <a:pt x="200" y="64"/>
                  </a:cubicBezTo>
                  <a:cubicBezTo>
                    <a:pt x="205" y="58"/>
                    <a:pt x="202" y="62"/>
                    <a:pt x="209" y="59"/>
                  </a:cubicBezTo>
                  <a:cubicBezTo>
                    <a:pt x="216" y="56"/>
                    <a:pt x="227" y="55"/>
                    <a:pt x="218" y="53"/>
                  </a:cubicBezTo>
                  <a:cubicBezTo>
                    <a:pt x="208" y="51"/>
                    <a:pt x="223" y="51"/>
                    <a:pt x="210" y="45"/>
                  </a:cubicBezTo>
                  <a:cubicBezTo>
                    <a:pt x="198" y="39"/>
                    <a:pt x="197" y="47"/>
                    <a:pt x="198" y="39"/>
                  </a:cubicBezTo>
                  <a:cubicBezTo>
                    <a:pt x="198" y="31"/>
                    <a:pt x="197" y="30"/>
                    <a:pt x="194" y="31"/>
                  </a:cubicBezTo>
                  <a:cubicBezTo>
                    <a:pt x="192" y="31"/>
                    <a:pt x="184" y="33"/>
                    <a:pt x="181" y="33"/>
                  </a:cubicBezTo>
                  <a:cubicBezTo>
                    <a:pt x="178" y="34"/>
                    <a:pt x="182" y="36"/>
                    <a:pt x="176" y="33"/>
                  </a:cubicBezTo>
                  <a:cubicBezTo>
                    <a:pt x="170" y="30"/>
                    <a:pt x="168" y="35"/>
                    <a:pt x="170" y="30"/>
                  </a:cubicBezTo>
                  <a:cubicBezTo>
                    <a:pt x="173" y="24"/>
                    <a:pt x="173" y="24"/>
                    <a:pt x="176" y="21"/>
                  </a:cubicBezTo>
                  <a:cubicBezTo>
                    <a:pt x="180" y="18"/>
                    <a:pt x="179" y="6"/>
                    <a:pt x="188" y="11"/>
                  </a:cubicBezTo>
                  <a:cubicBezTo>
                    <a:pt x="196" y="15"/>
                    <a:pt x="193" y="14"/>
                    <a:pt x="200" y="14"/>
                  </a:cubicBezTo>
                  <a:cubicBezTo>
                    <a:pt x="206" y="15"/>
                    <a:pt x="209" y="13"/>
                    <a:pt x="209" y="12"/>
                  </a:cubicBezTo>
                  <a:cubicBezTo>
                    <a:pt x="209" y="11"/>
                    <a:pt x="202" y="7"/>
                    <a:pt x="202" y="7"/>
                  </a:cubicBezTo>
                  <a:cubicBezTo>
                    <a:pt x="202" y="7"/>
                    <a:pt x="199" y="8"/>
                    <a:pt x="200" y="6"/>
                  </a:cubicBezTo>
                  <a:cubicBezTo>
                    <a:pt x="201" y="5"/>
                    <a:pt x="203" y="3"/>
                    <a:pt x="203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0"/>
                    <a:pt x="176" y="0"/>
                    <a:pt x="170" y="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8839200" y="2668905"/>
            <a:ext cx="32048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zh-CN" sz="2400" b="0">
                <a:solidFill>
                  <a:srgbClr val="000000"/>
                </a:solidFill>
                <a:latin typeface="微软雅黑" panose="020B0503020204020204" pitchFamily="34" charset="-122"/>
              </a:rPr>
              <a:t>担心各门功课的学习</a:t>
            </a:r>
            <a:endParaRPr lang="zh-CN" altLang="en-US" sz="2400" b="0">
              <a:solidFill>
                <a:srgbClr val="000000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841615" y="3869055"/>
            <a:ext cx="824230" cy="705485"/>
            <a:chOff x="12422" y="2641"/>
            <a:chExt cx="1888" cy="1726"/>
          </a:xfrm>
        </p:grpSpPr>
        <p:sp>
          <p:nvSpPr>
            <p:cNvPr id="7" name="椭圆 6"/>
            <p:cNvSpPr/>
            <p:nvPr/>
          </p:nvSpPr>
          <p:spPr>
            <a:xfrm>
              <a:off x="12422" y="2641"/>
              <a:ext cx="1889" cy="1726"/>
            </a:xfrm>
            <a:prstGeom prst="ellipse">
              <a:avLst/>
            </a:prstGeom>
            <a:solidFill>
              <a:srgbClr val="697A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Freeform 84"/>
            <p:cNvSpPr/>
            <p:nvPr/>
          </p:nvSpPr>
          <p:spPr bwMode="auto">
            <a:xfrm>
              <a:off x="12741" y="3001"/>
              <a:ext cx="1251" cy="1005"/>
            </a:xfrm>
            <a:custGeom>
              <a:avLst/>
              <a:gdLst>
                <a:gd name="T0" fmla="*/ 2147483647 w 419"/>
                <a:gd name="T1" fmla="*/ 2147483647 h 368"/>
                <a:gd name="T2" fmla="*/ 2147483647 w 419"/>
                <a:gd name="T3" fmla="*/ 2147483647 h 368"/>
                <a:gd name="T4" fmla="*/ 2147483647 w 419"/>
                <a:gd name="T5" fmla="*/ 2147483647 h 368"/>
                <a:gd name="T6" fmla="*/ 2147483647 w 419"/>
                <a:gd name="T7" fmla="*/ 2147483647 h 368"/>
                <a:gd name="T8" fmla="*/ 2147483647 w 419"/>
                <a:gd name="T9" fmla="*/ 2147483647 h 368"/>
                <a:gd name="T10" fmla="*/ 2147483647 w 419"/>
                <a:gd name="T11" fmla="*/ 2147483647 h 368"/>
                <a:gd name="T12" fmla="*/ 2147483647 w 419"/>
                <a:gd name="T13" fmla="*/ 2147483647 h 368"/>
                <a:gd name="T14" fmla="*/ 2147483647 w 419"/>
                <a:gd name="T15" fmla="*/ 2147483647 h 368"/>
                <a:gd name="T16" fmla="*/ 2147483647 w 419"/>
                <a:gd name="T17" fmla="*/ 2147483647 h 368"/>
                <a:gd name="T18" fmla="*/ 2147483647 w 419"/>
                <a:gd name="T19" fmla="*/ 2147483647 h 368"/>
                <a:gd name="T20" fmla="*/ 2147483647 w 419"/>
                <a:gd name="T21" fmla="*/ 2147483647 h 368"/>
                <a:gd name="T22" fmla="*/ 2147483647 w 419"/>
                <a:gd name="T23" fmla="*/ 2147483647 h 368"/>
                <a:gd name="T24" fmla="*/ 2147483647 w 419"/>
                <a:gd name="T25" fmla="*/ 2147483647 h 368"/>
                <a:gd name="T26" fmla="*/ 2147483647 w 419"/>
                <a:gd name="T27" fmla="*/ 2147483647 h 368"/>
                <a:gd name="T28" fmla="*/ 2147483647 w 419"/>
                <a:gd name="T29" fmla="*/ 2147483647 h 368"/>
                <a:gd name="T30" fmla="*/ 2147483647 w 419"/>
                <a:gd name="T31" fmla="*/ 2147483647 h 368"/>
                <a:gd name="T32" fmla="*/ 2147483647 w 419"/>
                <a:gd name="T33" fmla="*/ 2147483647 h 368"/>
                <a:gd name="T34" fmla="*/ 2147483647 w 419"/>
                <a:gd name="T35" fmla="*/ 2147483647 h 368"/>
                <a:gd name="T36" fmla="*/ 2147483647 w 419"/>
                <a:gd name="T37" fmla="*/ 2147483647 h 368"/>
                <a:gd name="T38" fmla="*/ 2147483647 w 419"/>
                <a:gd name="T39" fmla="*/ 2147483647 h 368"/>
                <a:gd name="T40" fmla="*/ 2147483647 w 419"/>
                <a:gd name="T41" fmla="*/ 2147483647 h 368"/>
                <a:gd name="T42" fmla="*/ 2147483647 w 419"/>
                <a:gd name="T43" fmla="*/ 2147483647 h 368"/>
                <a:gd name="T44" fmla="*/ 2147483647 w 419"/>
                <a:gd name="T45" fmla="*/ 2147483647 h 368"/>
                <a:gd name="T46" fmla="*/ 2147483647 w 419"/>
                <a:gd name="T47" fmla="*/ 2147483647 h 368"/>
                <a:gd name="T48" fmla="*/ 2147483647 w 419"/>
                <a:gd name="T49" fmla="*/ 2147483647 h 368"/>
                <a:gd name="T50" fmla="*/ 2147483647 w 419"/>
                <a:gd name="T51" fmla="*/ 2147483647 h 368"/>
                <a:gd name="T52" fmla="*/ 2147483647 w 419"/>
                <a:gd name="T53" fmla="*/ 2147483647 h 368"/>
                <a:gd name="T54" fmla="*/ 2147483647 w 419"/>
                <a:gd name="T55" fmla="*/ 2147483647 h 368"/>
                <a:gd name="T56" fmla="*/ 2147483647 w 419"/>
                <a:gd name="T57" fmla="*/ 2147483647 h 368"/>
                <a:gd name="T58" fmla="*/ 2147483647 w 419"/>
                <a:gd name="T59" fmla="*/ 2147483647 h 368"/>
                <a:gd name="T60" fmla="*/ 2147483647 w 419"/>
                <a:gd name="T61" fmla="*/ 2147483647 h 368"/>
                <a:gd name="T62" fmla="*/ 2147483647 w 419"/>
                <a:gd name="T63" fmla="*/ 2147483647 h 368"/>
                <a:gd name="T64" fmla="*/ 2147483647 w 419"/>
                <a:gd name="T65" fmla="*/ 2147483647 h 368"/>
                <a:gd name="T66" fmla="*/ 2147483647 w 419"/>
                <a:gd name="T67" fmla="*/ 2147483647 h 368"/>
                <a:gd name="T68" fmla="*/ 2147483647 w 419"/>
                <a:gd name="T69" fmla="*/ 2147483647 h 368"/>
                <a:gd name="T70" fmla="*/ 2147483647 w 419"/>
                <a:gd name="T71" fmla="*/ 2147483647 h 368"/>
                <a:gd name="T72" fmla="*/ 2147483647 w 419"/>
                <a:gd name="T73" fmla="*/ 2147483647 h 368"/>
                <a:gd name="T74" fmla="*/ 2147483647 w 419"/>
                <a:gd name="T75" fmla="*/ 2147483647 h 368"/>
                <a:gd name="T76" fmla="*/ 2147483647 w 419"/>
                <a:gd name="T77" fmla="*/ 2147483647 h 368"/>
                <a:gd name="T78" fmla="*/ 2147483647 w 419"/>
                <a:gd name="T79" fmla="*/ 2147483647 h 368"/>
                <a:gd name="T80" fmla="*/ 2147483647 w 419"/>
                <a:gd name="T81" fmla="*/ 2147483647 h 368"/>
                <a:gd name="T82" fmla="*/ 2147483647 w 419"/>
                <a:gd name="T83" fmla="*/ 2147483647 h 368"/>
                <a:gd name="T84" fmla="*/ 2147483647 w 419"/>
                <a:gd name="T85" fmla="*/ 2147483647 h 368"/>
                <a:gd name="T86" fmla="*/ 2147483647 w 419"/>
                <a:gd name="T87" fmla="*/ 2147483647 h 368"/>
                <a:gd name="T88" fmla="*/ 2147483647 w 419"/>
                <a:gd name="T89" fmla="*/ 2147483647 h 368"/>
                <a:gd name="T90" fmla="*/ 2147483647 w 419"/>
                <a:gd name="T91" fmla="*/ 2147483647 h 368"/>
                <a:gd name="T92" fmla="*/ 2147483647 w 419"/>
                <a:gd name="T93" fmla="*/ 2147483647 h 368"/>
                <a:gd name="T94" fmla="*/ 2147483647 w 419"/>
                <a:gd name="T95" fmla="*/ 2147483647 h 368"/>
                <a:gd name="T96" fmla="*/ 2147483647 w 419"/>
                <a:gd name="T97" fmla="*/ 2147483647 h 368"/>
                <a:gd name="T98" fmla="*/ 2147483647 w 419"/>
                <a:gd name="T99" fmla="*/ 2147483647 h 368"/>
                <a:gd name="T100" fmla="*/ 2147483647 w 419"/>
                <a:gd name="T101" fmla="*/ 2147483647 h 368"/>
                <a:gd name="T102" fmla="*/ 2147483647 w 419"/>
                <a:gd name="T103" fmla="*/ 2147483647 h 368"/>
                <a:gd name="T104" fmla="*/ 2147483647 w 419"/>
                <a:gd name="T105" fmla="*/ 2147483647 h 368"/>
                <a:gd name="T106" fmla="*/ 2147483647 w 419"/>
                <a:gd name="T107" fmla="*/ 2147483647 h 368"/>
                <a:gd name="T108" fmla="*/ 2147483647 w 419"/>
                <a:gd name="T109" fmla="*/ 2147483647 h 368"/>
                <a:gd name="T110" fmla="*/ 2147483647 w 419"/>
                <a:gd name="T111" fmla="*/ 2147483647 h 368"/>
                <a:gd name="T112" fmla="*/ 2147483647 w 419"/>
                <a:gd name="T113" fmla="*/ 2147483647 h 368"/>
                <a:gd name="T114" fmla="*/ 2147483647 w 419"/>
                <a:gd name="T115" fmla="*/ 2147483647 h 368"/>
                <a:gd name="T116" fmla="*/ 2147483647 w 419"/>
                <a:gd name="T117" fmla="*/ 2147483647 h 368"/>
                <a:gd name="T118" fmla="*/ 2147483647 w 419"/>
                <a:gd name="T119" fmla="*/ 2147483647 h 368"/>
                <a:gd name="T120" fmla="*/ 2147483647 w 419"/>
                <a:gd name="T121" fmla="*/ 2147483647 h 368"/>
                <a:gd name="T122" fmla="*/ 2147483647 w 419"/>
                <a:gd name="T123" fmla="*/ 2147483647 h 3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9"/>
                <a:gd name="T187" fmla="*/ 0 h 368"/>
                <a:gd name="T188" fmla="*/ 419 w 419"/>
                <a:gd name="T189" fmla="*/ 368 h 3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9" h="368">
                  <a:moveTo>
                    <a:pt x="170" y="2"/>
                  </a:moveTo>
                  <a:cubicBezTo>
                    <a:pt x="170" y="2"/>
                    <a:pt x="107" y="10"/>
                    <a:pt x="64" y="59"/>
                  </a:cubicBezTo>
                  <a:cubicBezTo>
                    <a:pt x="64" y="59"/>
                    <a:pt x="97" y="25"/>
                    <a:pt x="117" y="25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22" y="27"/>
                    <a:pt x="121" y="29"/>
                    <a:pt x="121" y="29"/>
                  </a:cubicBezTo>
                  <a:cubicBezTo>
                    <a:pt x="120" y="30"/>
                    <a:pt x="117" y="33"/>
                    <a:pt x="117" y="34"/>
                  </a:cubicBezTo>
                  <a:cubicBezTo>
                    <a:pt x="117" y="35"/>
                    <a:pt x="118" y="38"/>
                    <a:pt x="118" y="3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6" y="40"/>
                    <a:pt x="115" y="40"/>
                    <a:pt x="114" y="41"/>
                  </a:cubicBezTo>
                  <a:cubicBezTo>
                    <a:pt x="114" y="42"/>
                    <a:pt x="113" y="42"/>
                    <a:pt x="113" y="43"/>
                  </a:cubicBezTo>
                  <a:cubicBezTo>
                    <a:pt x="113" y="45"/>
                    <a:pt x="113" y="47"/>
                    <a:pt x="113" y="47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12" y="53"/>
                    <a:pt x="112" y="53"/>
                    <a:pt x="112" y="53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4"/>
                    <a:pt x="106" y="55"/>
                    <a:pt x="105" y="54"/>
                  </a:cubicBezTo>
                  <a:cubicBezTo>
                    <a:pt x="104" y="54"/>
                    <a:pt x="103" y="51"/>
                    <a:pt x="103" y="51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9"/>
                    <a:pt x="108" y="48"/>
                    <a:pt x="106" y="48"/>
                  </a:cubicBezTo>
                  <a:cubicBezTo>
                    <a:pt x="105" y="47"/>
                    <a:pt x="106" y="45"/>
                    <a:pt x="104" y="45"/>
                  </a:cubicBezTo>
                  <a:cubicBezTo>
                    <a:pt x="102" y="46"/>
                    <a:pt x="99" y="48"/>
                    <a:pt x="99" y="48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50"/>
                    <a:pt x="94" y="54"/>
                    <a:pt x="95" y="54"/>
                  </a:cubicBezTo>
                  <a:cubicBezTo>
                    <a:pt x="95" y="54"/>
                    <a:pt x="97" y="55"/>
                    <a:pt x="97" y="55"/>
                  </a:cubicBezTo>
                  <a:cubicBezTo>
                    <a:pt x="97" y="55"/>
                    <a:pt x="97" y="56"/>
                    <a:pt x="97" y="57"/>
                  </a:cubicBezTo>
                  <a:cubicBezTo>
                    <a:pt x="97" y="58"/>
                    <a:pt x="96" y="61"/>
                    <a:pt x="96" y="61"/>
                  </a:cubicBezTo>
                  <a:cubicBezTo>
                    <a:pt x="96" y="61"/>
                    <a:pt x="96" y="62"/>
                    <a:pt x="94" y="61"/>
                  </a:cubicBezTo>
                  <a:cubicBezTo>
                    <a:pt x="91" y="61"/>
                    <a:pt x="90" y="60"/>
                    <a:pt x="88" y="60"/>
                  </a:cubicBezTo>
                  <a:cubicBezTo>
                    <a:pt x="87" y="60"/>
                    <a:pt x="86" y="59"/>
                    <a:pt x="84" y="59"/>
                  </a:cubicBezTo>
                  <a:cubicBezTo>
                    <a:pt x="83" y="60"/>
                    <a:pt x="83" y="60"/>
                    <a:pt x="82" y="61"/>
                  </a:cubicBezTo>
                  <a:cubicBezTo>
                    <a:pt x="82" y="61"/>
                    <a:pt x="78" y="64"/>
                    <a:pt x="78" y="64"/>
                  </a:cubicBezTo>
                  <a:cubicBezTo>
                    <a:pt x="78" y="64"/>
                    <a:pt x="76" y="65"/>
                    <a:pt x="76" y="66"/>
                  </a:cubicBezTo>
                  <a:cubicBezTo>
                    <a:pt x="76" y="66"/>
                    <a:pt x="75" y="70"/>
                    <a:pt x="75" y="70"/>
                  </a:cubicBezTo>
                  <a:cubicBezTo>
                    <a:pt x="75" y="70"/>
                    <a:pt x="74" y="71"/>
                    <a:pt x="71" y="72"/>
                  </a:cubicBezTo>
                  <a:cubicBezTo>
                    <a:pt x="68" y="72"/>
                    <a:pt x="67" y="73"/>
                    <a:pt x="67" y="73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76"/>
                    <a:pt x="64" y="78"/>
                    <a:pt x="62" y="80"/>
                  </a:cubicBezTo>
                  <a:cubicBezTo>
                    <a:pt x="61" y="82"/>
                    <a:pt x="56" y="85"/>
                    <a:pt x="56" y="85"/>
                  </a:cubicBezTo>
                  <a:cubicBezTo>
                    <a:pt x="55" y="85"/>
                    <a:pt x="53" y="87"/>
                    <a:pt x="53" y="89"/>
                  </a:cubicBezTo>
                  <a:cubicBezTo>
                    <a:pt x="52" y="91"/>
                    <a:pt x="52" y="93"/>
                    <a:pt x="51" y="94"/>
                  </a:cubicBezTo>
                  <a:cubicBezTo>
                    <a:pt x="51" y="95"/>
                    <a:pt x="50" y="97"/>
                    <a:pt x="50" y="99"/>
                  </a:cubicBezTo>
                  <a:cubicBezTo>
                    <a:pt x="50" y="101"/>
                    <a:pt x="48" y="103"/>
                    <a:pt x="48" y="104"/>
                  </a:cubicBezTo>
                  <a:cubicBezTo>
                    <a:pt x="47" y="104"/>
                    <a:pt x="45" y="106"/>
                    <a:pt x="45" y="106"/>
                  </a:cubicBezTo>
                  <a:cubicBezTo>
                    <a:pt x="44" y="106"/>
                    <a:pt x="40" y="107"/>
                    <a:pt x="39" y="108"/>
                  </a:cubicBezTo>
                  <a:cubicBezTo>
                    <a:pt x="38" y="109"/>
                    <a:pt x="37" y="111"/>
                    <a:pt x="37" y="112"/>
                  </a:cubicBezTo>
                  <a:cubicBezTo>
                    <a:pt x="37" y="112"/>
                    <a:pt x="39" y="114"/>
                    <a:pt x="40" y="114"/>
                  </a:cubicBezTo>
                  <a:cubicBezTo>
                    <a:pt x="40" y="114"/>
                    <a:pt x="42" y="115"/>
                    <a:pt x="42" y="115"/>
                  </a:cubicBezTo>
                  <a:cubicBezTo>
                    <a:pt x="42" y="115"/>
                    <a:pt x="42" y="118"/>
                    <a:pt x="42" y="119"/>
                  </a:cubicBezTo>
                  <a:cubicBezTo>
                    <a:pt x="42" y="119"/>
                    <a:pt x="41" y="122"/>
                    <a:pt x="42" y="122"/>
                  </a:cubicBezTo>
                  <a:cubicBezTo>
                    <a:pt x="44" y="122"/>
                    <a:pt x="46" y="123"/>
                    <a:pt x="46" y="123"/>
                  </a:cubicBezTo>
                  <a:cubicBezTo>
                    <a:pt x="49" y="124"/>
                    <a:pt x="49" y="124"/>
                    <a:pt x="49" y="124"/>
                  </a:cubicBezTo>
                  <a:cubicBezTo>
                    <a:pt x="52" y="126"/>
                    <a:pt x="52" y="126"/>
                    <a:pt x="52" y="126"/>
                  </a:cubicBezTo>
                  <a:cubicBezTo>
                    <a:pt x="54" y="127"/>
                    <a:pt x="54" y="127"/>
                    <a:pt x="54" y="127"/>
                  </a:cubicBezTo>
                  <a:cubicBezTo>
                    <a:pt x="54" y="127"/>
                    <a:pt x="53" y="129"/>
                    <a:pt x="53" y="130"/>
                  </a:cubicBezTo>
                  <a:cubicBezTo>
                    <a:pt x="53" y="130"/>
                    <a:pt x="52" y="132"/>
                    <a:pt x="51" y="131"/>
                  </a:cubicBezTo>
                  <a:cubicBezTo>
                    <a:pt x="50" y="131"/>
                    <a:pt x="51" y="131"/>
                    <a:pt x="50" y="130"/>
                  </a:cubicBezTo>
                  <a:cubicBezTo>
                    <a:pt x="49" y="128"/>
                    <a:pt x="50" y="128"/>
                    <a:pt x="48" y="127"/>
                  </a:cubicBezTo>
                  <a:cubicBezTo>
                    <a:pt x="47" y="127"/>
                    <a:pt x="45" y="128"/>
                    <a:pt x="44" y="128"/>
                  </a:cubicBezTo>
                  <a:cubicBezTo>
                    <a:pt x="44" y="127"/>
                    <a:pt x="43" y="127"/>
                    <a:pt x="42" y="126"/>
                  </a:cubicBezTo>
                  <a:cubicBezTo>
                    <a:pt x="41" y="125"/>
                    <a:pt x="40" y="127"/>
                    <a:pt x="41" y="125"/>
                  </a:cubicBezTo>
                  <a:cubicBezTo>
                    <a:pt x="41" y="123"/>
                    <a:pt x="42" y="122"/>
                    <a:pt x="41" y="122"/>
                  </a:cubicBezTo>
                  <a:cubicBezTo>
                    <a:pt x="41" y="121"/>
                    <a:pt x="39" y="119"/>
                    <a:pt x="39" y="119"/>
                  </a:cubicBezTo>
                  <a:cubicBezTo>
                    <a:pt x="38" y="119"/>
                    <a:pt x="39" y="121"/>
                    <a:pt x="38" y="119"/>
                  </a:cubicBezTo>
                  <a:cubicBezTo>
                    <a:pt x="36" y="117"/>
                    <a:pt x="36" y="116"/>
                    <a:pt x="35" y="117"/>
                  </a:cubicBezTo>
                  <a:cubicBezTo>
                    <a:pt x="34" y="117"/>
                    <a:pt x="33" y="117"/>
                    <a:pt x="33" y="116"/>
                  </a:cubicBezTo>
                  <a:cubicBezTo>
                    <a:pt x="33" y="115"/>
                    <a:pt x="34" y="113"/>
                    <a:pt x="34" y="112"/>
                  </a:cubicBezTo>
                  <a:cubicBezTo>
                    <a:pt x="34" y="111"/>
                    <a:pt x="35" y="109"/>
                    <a:pt x="35" y="108"/>
                  </a:cubicBezTo>
                  <a:cubicBezTo>
                    <a:pt x="35" y="107"/>
                    <a:pt x="36" y="102"/>
                    <a:pt x="36" y="102"/>
                  </a:cubicBezTo>
                  <a:cubicBezTo>
                    <a:pt x="36" y="102"/>
                    <a:pt x="30" y="113"/>
                    <a:pt x="28" y="122"/>
                  </a:cubicBezTo>
                  <a:cubicBezTo>
                    <a:pt x="28" y="122"/>
                    <a:pt x="30" y="122"/>
                    <a:pt x="30" y="123"/>
                  </a:cubicBezTo>
                  <a:cubicBezTo>
                    <a:pt x="30" y="124"/>
                    <a:pt x="31" y="126"/>
                    <a:pt x="30" y="127"/>
                  </a:cubicBezTo>
                  <a:cubicBezTo>
                    <a:pt x="30" y="129"/>
                    <a:pt x="30" y="128"/>
                    <a:pt x="30" y="133"/>
                  </a:cubicBezTo>
                  <a:cubicBezTo>
                    <a:pt x="30" y="138"/>
                    <a:pt x="31" y="139"/>
                    <a:pt x="31" y="140"/>
                  </a:cubicBezTo>
                  <a:cubicBezTo>
                    <a:pt x="30" y="142"/>
                    <a:pt x="29" y="144"/>
                    <a:pt x="29" y="145"/>
                  </a:cubicBezTo>
                  <a:cubicBezTo>
                    <a:pt x="29" y="147"/>
                    <a:pt x="30" y="151"/>
                    <a:pt x="31" y="152"/>
                  </a:cubicBezTo>
                  <a:cubicBezTo>
                    <a:pt x="31" y="153"/>
                    <a:pt x="31" y="153"/>
                    <a:pt x="32" y="154"/>
                  </a:cubicBezTo>
                  <a:cubicBezTo>
                    <a:pt x="33" y="155"/>
                    <a:pt x="31" y="158"/>
                    <a:pt x="33" y="155"/>
                  </a:cubicBezTo>
                  <a:cubicBezTo>
                    <a:pt x="35" y="152"/>
                    <a:pt x="36" y="150"/>
                    <a:pt x="36" y="150"/>
                  </a:cubicBezTo>
                  <a:cubicBezTo>
                    <a:pt x="38" y="148"/>
                    <a:pt x="38" y="148"/>
                    <a:pt x="38" y="148"/>
                  </a:cubicBezTo>
                  <a:cubicBezTo>
                    <a:pt x="38" y="148"/>
                    <a:pt x="38" y="146"/>
                    <a:pt x="40" y="147"/>
                  </a:cubicBezTo>
                  <a:cubicBezTo>
                    <a:pt x="43" y="147"/>
                    <a:pt x="44" y="147"/>
                    <a:pt x="44" y="148"/>
                  </a:cubicBezTo>
                  <a:cubicBezTo>
                    <a:pt x="45" y="149"/>
                    <a:pt x="43" y="152"/>
                    <a:pt x="45" y="152"/>
                  </a:cubicBezTo>
                  <a:cubicBezTo>
                    <a:pt x="46" y="152"/>
                    <a:pt x="50" y="150"/>
                    <a:pt x="52" y="151"/>
                  </a:cubicBezTo>
                  <a:cubicBezTo>
                    <a:pt x="53" y="151"/>
                    <a:pt x="54" y="151"/>
                    <a:pt x="55" y="153"/>
                  </a:cubicBezTo>
                  <a:cubicBezTo>
                    <a:pt x="55" y="155"/>
                    <a:pt x="56" y="158"/>
                    <a:pt x="57" y="159"/>
                  </a:cubicBezTo>
                  <a:cubicBezTo>
                    <a:pt x="58" y="159"/>
                    <a:pt x="58" y="162"/>
                    <a:pt x="59" y="164"/>
                  </a:cubicBezTo>
                  <a:cubicBezTo>
                    <a:pt x="59" y="165"/>
                    <a:pt x="63" y="166"/>
                    <a:pt x="64" y="166"/>
                  </a:cubicBezTo>
                  <a:cubicBezTo>
                    <a:pt x="65" y="166"/>
                    <a:pt x="69" y="167"/>
                    <a:pt x="70" y="168"/>
                  </a:cubicBezTo>
                  <a:cubicBezTo>
                    <a:pt x="71" y="168"/>
                    <a:pt x="70" y="170"/>
                    <a:pt x="72" y="171"/>
                  </a:cubicBezTo>
                  <a:cubicBezTo>
                    <a:pt x="75" y="171"/>
                    <a:pt x="75" y="176"/>
                    <a:pt x="75" y="176"/>
                  </a:cubicBezTo>
                  <a:cubicBezTo>
                    <a:pt x="75" y="176"/>
                    <a:pt x="76" y="180"/>
                    <a:pt x="76" y="181"/>
                  </a:cubicBezTo>
                  <a:cubicBezTo>
                    <a:pt x="75" y="182"/>
                    <a:pt x="75" y="184"/>
                    <a:pt x="77" y="184"/>
                  </a:cubicBezTo>
                  <a:cubicBezTo>
                    <a:pt x="78" y="185"/>
                    <a:pt x="82" y="185"/>
                    <a:pt x="82" y="185"/>
                  </a:cubicBezTo>
                  <a:cubicBezTo>
                    <a:pt x="82" y="185"/>
                    <a:pt x="80" y="188"/>
                    <a:pt x="83" y="189"/>
                  </a:cubicBezTo>
                  <a:cubicBezTo>
                    <a:pt x="86" y="190"/>
                    <a:pt x="89" y="191"/>
                    <a:pt x="90" y="192"/>
                  </a:cubicBezTo>
                  <a:cubicBezTo>
                    <a:pt x="91" y="193"/>
                    <a:pt x="88" y="195"/>
                    <a:pt x="92" y="195"/>
                  </a:cubicBezTo>
                  <a:cubicBezTo>
                    <a:pt x="96" y="195"/>
                    <a:pt x="99" y="194"/>
                    <a:pt x="101" y="195"/>
                  </a:cubicBezTo>
                  <a:cubicBezTo>
                    <a:pt x="102" y="197"/>
                    <a:pt x="101" y="199"/>
                    <a:pt x="106" y="201"/>
                  </a:cubicBezTo>
                  <a:cubicBezTo>
                    <a:pt x="110" y="204"/>
                    <a:pt x="112" y="205"/>
                    <a:pt x="113" y="205"/>
                  </a:cubicBezTo>
                  <a:cubicBezTo>
                    <a:pt x="114" y="206"/>
                    <a:pt x="116" y="206"/>
                    <a:pt x="116" y="209"/>
                  </a:cubicBezTo>
                  <a:cubicBezTo>
                    <a:pt x="115" y="213"/>
                    <a:pt x="114" y="215"/>
                    <a:pt x="113" y="216"/>
                  </a:cubicBezTo>
                  <a:cubicBezTo>
                    <a:pt x="111" y="218"/>
                    <a:pt x="109" y="222"/>
                    <a:pt x="108" y="224"/>
                  </a:cubicBezTo>
                  <a:cubicBezTo>
                    <a:pt x="106" y="225"/>
                    <a:pt x="105" y="228"/>
                    <a:pt x="106" y="230"/>
                  </a:cubicBezTo>
                  <a:cubicBezTo>
                    <a:pt x="108" y="232"/>
                    <a:pt x="109" y="235"/>
                    <a:pt x="109" y="236"/>
                  </a:cubicBezTo>
                  <a:cubicBezTo>
                    <a:pt x="109" y="238"/>
                    <a:pt x="110" y="242"/>
                    <a:pt x="109" y="244"/>
                  </a:cubicBezTo>
                  <a:cubicBezTo>
                    <a:pt x="108" y="245"/>
                    <a:pt x="106" y="249"/>
                    <a:pt x="106" y="249"/>
                  </a:cubicBezTo>
                  <a:cubicBezTo>
                    <a:pt x="106" y="249"/>
                    <a:pt x="109" y="251"/>
                    <a:pt x="107" y="253"/>
                  </a:cubicBezTo>
                  <a:cubicBezTo>
                    <a:pt x="105" y="256"/>
                    <a:pt x="101" y="258"/>
                    <a:pt x="100" y="259"/>
                  </a:cubicBezTo>
                  <a:cubicBezTo>
                    <a:pt x="98" y="259"/>
                    <a:pt x="94" y="263"/>
                    <a:pt x="94" y="263"/>
                  </a:cubicBezTo>
                  <a:cubicBezTo>
                    <a:pt x="94" y="263"/>
                    <a:pt x="95" y="270"/>
                    <a:pt x="94" y="271"/>
                  </a:cubicBezTo>
                  <a:cubicBezTo>
                    <a:pt x="94" y="273"/>
                    <a:pt x="88" y="284"/>
                    <a:pt x="90" y="286"/>
                  </a:cubicBezTo>
                  <a:cubicBezTo>
                    <a:pt x="92" y="289"/>
                    <a:pt x="92" y="292"/>
                    <a:pt x="92" y="294"/>
                  </a:cubicBezTo>
                  <a:cubicBezTo>
                    <a:pt x="91" y="295"/>
                    <a:pt x="90" y="295"/>
                    <a:pt x="90" y="296"/>
                  </a:cubicBezTo>
                  <a:cubicBezTo>
                    <a:pt x="89" y="298"/>
                    <a:pt x="85" y="297"/>
                    <a:pt x="88" y="301"/>
                  </a:cubicBezTo>
                  <a:cubicBezTo>
                    <a:pt x="90" y="305"/>
                    <a:pt x="92" y="306"/>
                    <a:pt x="93" y="308"/>
                  </a:cubicBezTo>
                  <a:cubicBezTo>
                    <a:pt x="94" y="310"/>
                    <a:pt x="94" y="311"/>
                    <a:pt x="95" y="313"/>
                  </a:cubicBezTo>
                  <a:cubicBezTo>
                    <a:pt x="97" y="316"/>
                    <a:pt x="98" y="318"/>
                    <a:pt x="100" y="320"/>
                  </a:cubicBezTo>
                  <a:cubicBezTo>
                    <a:pt x="102" y="321"/>
                    <a:pt x="104" y="322"/>
                    <a:pt x="104" y="324"/>
                  </a:cubicBezTo>
                  <a:cubicBezTo>
                    <a:pt x="104" y="326"/>
                    <a:pt x="108" y="331"/>
                    <a:pt x="103" y="328"/>
                  </a:cubicBezTo>
                  <a:cubicBezTo>
                    <a:pt x="98" y="324"/>
                    <a:pt x="103" y="327"/>
                    <a:pt x="96" y="322"/>
                  </a:cubicBezTo>
                  <a:cubicBezTo>
                    <a:pt x="90" y="316"/>
                    <a:pt x="88" y="319"/>
                    <a:pt x="85" y="315"/>
                  </a:cubicBezTo>
                  <a:cubicBezTo>
                    <a:pt x="82" y="312"/>
                    <a:pt x="86" y="324"/>
                    <a:pt x="81" y="310"/>
                  </a:cubicBezTo>
                  <a:cubicBezTo>
                    <a:pt x="76" y="295"/>
                    <a:pt x="74" y="297"/>
                    <a:pt x="73" y="294"/>
                  </a:cubicBezTo>
                  <a:cubicBezTo>
                    <a:pt x="71" y="291"/>
                    <a:pt x="72" y="294"/>
                    <a:pt x="68" y="287"/>
                  </a:cubicBezTo>
                  <a:cubicBezTo>
                    <a:pt x="64" y="280"/>
                    <a:pt x="68" y="285"/>
                    <a:pt x="64" y="280"/>
                  </a:cubicBezTo>
                  <a:cubicBezTo>
                    <a:pt x="61" y="275"/>
                    <a:pt x="61" y="282"/>
                    <a:pt x="59" y="273"/>
                  </a:cubicBezTo>
                  <a:cubicBezTo>
                    <a:pt x="57" y="265"/>
                    <a:pt x="57" y="271"/>
                    <a:pt x="55" y="261"/>
                  </a:cubicBezTo>
                  <a:cubicBezTo>
                    <a:pt x="52" y="252"/>
                    <a:pt x="56" y="251"/>
                    <a:pt x="51" y="247"/>
                  </a:cubicBezTo>
                  <a:cubicBezTo>
                    <a:pt x="46" y="242"/>
                    <a:pt x="46" y="245"/>
                    <a:pt x="45" y="241"/>
                  </a:cubicBezTo>
                  <a:cubicBezTo>
                    <a:pt x="43" y="238"/>
                    <a:pt x="45" y="241"/>
                    <a:pt x="41" y="233"/>
                  </a:cubicBezTo>
                  <a:cubicBezTo>
                    <a:pt x="36" y="225"/>
                    <a:pt x="30" y="222"/>
                    <a:pt x="30" y="208"/>
                  </a:cubicBezTo>
                  <a:cubicBezTo>
                    <a:pt x="30" y="195"/>
                    <a:pt x="30" y="192"/>
                    <a:pt x="30" y="192"/>
                  </a:cubicBezTo>
                  <a:cubicBezTo>
                    <a:pt x="30" y="192"/>
                    <a:pt x="24" y="187"/>
                    <a:pt x="26" y="179"/>
                  </a:cubicBezTo>
                  <a:cubicBezTo>
                    <a:pt x="28" y="171"/>
                    <a:pt x="29" y="174"/>
                    <a:pt x="28" y="171"/>
                  </a:cubicBezTo>
                  <a:cubicBezTo>
                    <a:pt x="27" y="168"/>
                    <a:pt x="27" y="169"/>
                    <a:pt x="24" y="166"/>
                  </a:cubicBezTo>
                  <a:cubicBezTo>
                    <a:pt x="22" y="163"/>
                    <a:pt x="22" y="163"/>
                    <a:pt x="21" y="161"/>
                  </a:cubicBezTo>
                  <a:cubicBezTo>
                    <a:pt x="21" y="159"/>
                    <a:pt x="20" y="155"/>
                    <a:pt x="20" y="155"/>
                  </a:cubicBezTo>
                  <a:cubicBezTo>
                    <a:pt x="18" y="156"/>
                    <a:pt x="18" y="156"/>
                    <a:pt x="18" y="156"/>
                  </a:cubicBezTo>
                  <a:cubicBezTo>
                    <a:pt x="18" y="156"/>
                    <a:pt x="0" y="336"/>
                    <a:pt x="179" y="363"/>
                  </a:cubicBezTo>
                  <a:cubicBezTo>
                    <a:pt x="179" y="363"/>
                    <a:pt x="138" y="354"/>
                    <a:pt x="134" y="346"/>
                  </a:cubicBezTo>
                  <a:cubicBezTo>
                    <a:pt x="134" y="346"/>
                    <a:pt x="134" y="338"/>
                    <a:pt x="135" y="338"/>
                  </a:cubicBezTo>
                  <a:cubicBezTo>
                    <a:pt x="137" y="338"/>
                    <a:pt x="140" y="339"/>
                    <a:pt x="142" y="337"/>
                  </a:cubicBezTo>
                  <a:cubicBezTo>
                    <a:pt x="145" y="335"/>
                    <a:pt x="148" y="333"/>
                    <a:pt x="148" y="333"/>
                  </a:cubicBezTo>
                  <a:cubicBezTo>
                    <a:pt x="148" y="336"/>
                    <a:pt x="148" y="336"/>
                    <a:pt x="148" y="336"/>
                  </a:cubicBezTo>
                  <a:cubicBezTo>
                    <a:pt x="148" y="336"/>
                    <a:pt x="146" y="336"/>
                    <a:pt x="154" y="335"/>
                  </a:cubicBezTo>
                  <a:cubicBezTo>
                    <a:pt x="162" y="334"/>
                    <a:pt x="162" y="335"/>
                    <a:pt x="165" y="333"/>
                  </a:cubicBezTo>
                  <a:cubicBezTo>
                    <a:pt x="168" y="332"/>
                    <a:pt x="171" y="326"/>
                    <a:pt x="173" y="330"/>
                  </a:cubicBezTo>
                  <a:cubicBezTo>
                    <a:pt x="175" y="333"/>
                    <a:pt x="171" y="332"/>
                    <a:pt x="175" y="333"/>
                  </a:cubicBezTo>
                  <a:cubicBezTo>
                    <a:pt x="179" y="335"/>
                    <a:pt x="186" y="333"/>
                    <a:pt x="186" y="333"/>
                  </a:cubicBezTo>
                  <a:cubicBezTo>
                    <a:pt x="186" y="333"/>
                    <a:pt x="198" y="333"/>
                    <a:pt x="200" y="332"/>
                  </a:cubicBezTo>
                  <a:cubicBezTo>
                    <a:pt x="201" y="331"/>
                    <a:pt x="201" y="329"/>
                    <a:pt x="203" y="329"/>
                  </a:cubicBezTo>
                  <a:cubicBezTo>
                    <a:pt x="205" y="330"/>
                    <a:pt x="206" y="333"/>
                    <a:pt x="206" y="333"/>
                  </a:cubicBezTo>
                  <a:cubicBezTo>
                    <a:pt x="200" y="337"/>
                    <a:pt x="200" y="337"/>
                    <a:pt x="200" y="337"/>
                  </a:cubicBezTo>
                  <a:cubicBezTo>
                    <a:pt x="193" y="342"/>
                    <a:pt x="193" y="342"/>
                    <a:pt x="193" y="342"/>
                  </a:cubicBezTo>
                  <a:cubicBezTo>
                    <a:pt x="193" y="342"/>
                    <a:pt x="190" y="342"/>
                    <a:pt x="193" y="344"/>
                  </a:cubicBezTo>
                  <a:cubicBezTo>
                    <a:pt x="195" y="345"/>
                    <a:pt x="197" y="345"/>
                    <a:pt x="200" y="345"/>
                  </a:cubicBezTo>
                  <a:cubicBezTo>
                    <a:pt x="203" y="345"/>
                    <a:pt x="210" y="351"/>
                    <a:pt x="212" y="348"/>
                  </a:cubicBezTo>
                  <a:cubicBezTo>
                    <a:pt x="213" y="344"/>
                    <a:pt x="214" y="344"/>
                    <a:pt x="215" y="342"/>
                  </a:cubicBezTo>
                  <a:cubicBezTo>
                    <a:pt x="216" y="339"/>
                    <a:pt x="216" y="337"/>
                    <a:pt x="219" y="337"/>
                  </a:cubicBezTo>
                  <a:cubicBezTo>
                    <a:pt x="222" y="337"/>
                    <a:pt x="225" y="338"/>
                    <a:pt x="225" y="338"/>
                  </a:cubicBezTo>
                  <a:cubicBezTo>
                    <a:pt x="222" y="343"/>
                    <a:pt x="222" y="343"/>
                    <a:pt x="222" y="343"/>
                  </a:cubicBezTo>
                  <a:cubicBezTo>
                    <a:pt x="222" y="343"/>
                    <a:pt x="227" y="343"/>
                    <a:pt x="229" y="343"/>
                  </a:cubicBezTo>
                  <a:cubicBezTo>
                    <a:pt x="232" y="343"/>
                    <a:pt x="232" y="346"/>
                    <a:pt x="235" y="343"/>
                  </a:cubicBezTo>
                  <a:cubicBezTo>
                    <a:pt x="238" y="340"/>
                    <a:pt x="238" y="340"/>
                    <a:pt x="241" y="340"/>
                  </a:cubicBezTo>
                  <a:cubicBezTo>
                    <a:pt x="244" y="339"/>
                    <a:pt x="249" y="338"/>
                    <a:pt x="250" y="339"/>
                  </a:cubicBezTo>
                  <a:cubicBezTo>
                    <a:pt x="251" y="339"/>
                    <a:pt x="254" y="339"/>
                    <a:pt x="255" y="339"/>
                  </a:cubicBezTo>
                  <a:cubicBezTo>
                    <a:pt x="256" y="339"/>
                    <a:pt x="263" y="344"/>
                    <a:pt x="264" y="343"/>
                  </a:cubicBezTo>
                  <a:cubicBezTo>
                    <a:pt x="265" y="342"/>
                    <a:pt x="273" y="343"/>
                    <a:pt x="273" y="343"/>
                  </a:cubicBezTo>
                  <a:cubicBezTo>
                    <a:pt x="273" y="343"/>
                    <a:pt x="252" y="362"/>
                    <a:pt x="208" y="363"/>
                  </a:cubicBezTo>
                  <a:cubicBezTo>
                    <a:pt x="208" y="363"/>
                    <a:pt x="307" y="368"/>
                    <a:pt x="363" y="271"/>
                  </a:cubicBezTo>
                  <a:cubicBezTo>
                    <a:pt x="419" y="174"/>
                    <a:pt x="380" y="49"/>
                    <a:pt x="252" y="6"/>
                  </a:cubicBezTo>
                  <a:cubicBezTo>
                    <a:pt x="252" y="6"/>
                    <a:pt x="348" y="41"/>
                    <a:pt x="373" y="133"/>
                  </a:cubicBezTo>
                  <a:cubicBezTo>
                    <a:pt x="372" y="134"/>
                    <a:pt x="372" y="134"/>
                    <a:pt x="372" y="134"/>
                  </a:cubicBezTo>
                  <a:cubicBezTo>
                    <a:pt x="370" y="132"/>
                    <a:pt x="370" y="133"/>
                    <a:pt x="368" y="129"/>
                  </a:cubicBezTo>
                  <a:cubicBezTo>
                    <a:pt x="366" y="125"/>
                    <a:pt x="367" y="125"/>
                    <a:pt x="366" y="122"/>
                  </a:cubicBezTo>
                  <a:cubicBezTo>
                    <a:pt x="364" y="119"/>
                    <a:pt x="364" y="122"/>
                    <a:pt x="362" y="119"/>
                  </a:cubicBezTo>
                  <a:cubicBezTo>
                    <a:pt x="360" y="116"/>
                    <a:pt x="360" y="116"/>
                    <a:pt x="358" y="114"/>
                  </a:cubicBezTo>
                  <a:cubicBezTo>
                    <a:pt x="356" y="113"/>
                    <a:pt x="354" y="107"/>
                    <a:pt x="353" y="105"/>
                  </a:cubicBezTo>
                  <a:cubicBezTo>
                    <a:pt x="352" y="104"/>
                    <a:pt x="348" y="103"/>
                    <a:pt x="346" y="103"/>
                  </a:cubicBezTo>
                  <a:cubicBezTo>
                    <a:pt x="345" y="102"/>
                    <a:pt x="345" y="100"/>
                    <a:pt x="345" y="102"/>
                  </a:cubicBezTo>
                  <a:cubicBezTo>
                    <a:pt x="344" y="104"/>
                    <a:pt x="347" y="108"/>
                    <a:pt x="347" y="108"/>
                  </a:cubicBezTo>
                  <a:cubicBezTo>
                    <a:pt x="347" y="115"/>
                    <a:pt x="347" y="115"/>
                    <a:pt x="347" y="115"/>
                  </a:cubicBezTo>
                  <a:cubicBezTo>
                    <a:pt x="347" y="115"/>
                    <a:pt x="350" y="121"/>
                    <a:pt x="350" y="123"/>
                  </a:cubicBezTo>
                  <a:cubicBezTo>
                    <a:pt x="350" y="125"/>
                    <a:pt x="348" y="129"/>
                    <a:pt x="348" y="129"/>
                  </a:cubicBezTo>
                  <a:cubicBezTo>
                    <a:pt x="348" y="129"/>
                    <a:pt x="347" y="134"/>
                    <a:pt x="345" y="135"/>
                  </a:cubicBezTo>
                  <a:cubicBezTo>
                    <a:pt x="343" y="136"/>
                    <a:pt x="333" y="138"/>
                    <a:pt x="333" y="138"/>
                  </a:cubicBezTo>
                  <a:cubicBezTo>
                    <a:pt x="333" y="138"/>
                    <a:pt x="330" y="134"/>
                    <a:pt x="329" y="131"/>
                  </a:cubicBezTo>
                  <a:cubicBezTo>
                    <a:pt x="327" y="128"/>
                    <a:pt x="322" y="128"/>
                    <a:pt x="321" y="126"/>
                  </a:cubicBezTo>
                  <a:cubicBezTo>
                    <a:pt x="320" y="125"/>
                    <a:pt x="322" y="122"/>
                    <a:pt x="319" y="119"/>
                  </a:cubicBezTo>
                  <a:cubicBezTo>
                    <a:pt x="317" y="116"/>
                    <a:pt x="319" y="116"/>
                    <a:pt x="316" y="113"/>
                  </a:cubicBezTo>
                  <a:cubicBezTo>
                    <a:pt x="313" y="110"/>
                    <a:pt x="313" y="110"/>
                    <a:pt x="313" y="110"/>
                  </a:cubicBezTo>
                  <a:cubicBezTo>
                    <a:pt x="313" y="110"/>
                    <a:pt x="305" y="108"/>
                    <a:pt x="307" y="112"/>
                  </a:cubicBezTo>
                  <a:cubicBezTo>
                    <a:pt x="310" y="116"/>
                    <a:pt x="307" y="121"/>
                    <a:pt x="309" y="122"/>
                  </a:cubicBezTo>
                  <a:cubicBezTo>
                    <a:pt x="311" y="122"/>
                    <a:pt x="313" y="120"/>
                    <a:pt x="314" y="124"/>
                  </a:cubicBezTo>
                  <a:cubicBezTo>
                    <a:pt x="316" y="128"/>
                    <a:pt x="316" y="130"/>
                    <a:pt x="318" y="131"/>
                  </a:cubicBezTo>
                  <a:cubicBezTo>
                    <a:pt x="319" y="132"/>
                    <a:pt x="319" y="138"/>
                    <a:pt x="321" y="138"/>
                  </a:cubicBezTo>
                  <a:cubicBezTo>
                    <a:pt x="323" y="139"/>
                    <a:pt x="327" y="138"/>
                    <a:pt x="327" y="140"/>
                  </a:cubicBezTo>
                  <a:cubicBezTo>
                    <a:pt x="327" y="143"/>
                    <a:pt x="324" y="146"/>
                    <a:pt x="327" y="146"/>
                  </a:cubicBezTo>
                  <a:cubicBezTo>
                    <a:pt x="330" y="147"/>
                    <a:pt x="330" y="149"/>
                    <a:pt x="332" y="148"/>
                  </a:cubicBezTo>
                  <a:cubicBezTo>
                    <a:pt x="334" y="148"/>
                    <a:pt x="333" y="149"/>
                    <a:pt x="336" y="147"/>
                  </a:cubicBezTo>
                  <a:cubicBezTo>
                    <a:pt x="339" y="146"/>
                    <a:pt x="342" y="146"/>
                    <a:pt x="342" y="146"/>
                  </a:cubicBezTo>
                  <a:cubicBezTo>
                    <a:pt x="342" y="146"/>
                    <a:pt x="346" y="149"/>
                    <a:pt x="346" y="150"/>
                  </a:cubicBezTo>
                  <a:cubicBezTo>
                    <a:pt x="346" y="152"/>
                    <a:pt x="345" y="159"/>
                    <a:pt x="345" y="159"/>
                  </a:cubicBezTo>
                  <a:cubicBezTo>
                    <a:pt x="341" y="166"/>
                    <a:pt x="341" y="166"/>
                    <a:pt x="341" y="166"/>
                  </a:cubicBezTo>
                  <a:cubicBezTo>
                    <a:pt x="341" y="166"/>
                    <a:pt x="342" y="179"/>
                    <a:pt x="339" y="179"/>
                  </a:cubicBezTo>
                  <a:cubicBezTo>
                    <a:pt x="337" y="179"/>
                    <a:pt x="335" y="185"/>
                    <a:pt x="333" y="185"/>
                  </a:cubicBezTo>
                  <a:cubicBezTo>
                    <a:pt x="332" y="186"/>
                    <a:pt x="332" y="195"/>
                    <a:pt x="332" y="195"/>
                  </a:cubicBezTo>
                  <a:cubicBezTo>
                    <a:pt x="328" y="199"/>
                    <a:pt x="328" y="199"/>
                    <a:pt x="328" y="199"/>
                  </a:cubicBezTo>
                  <a:cubicBezTo>
                    <a:pt x="328" y="199"/>
                    <a:pt x="327" y="206"/>
                    <a:pt x="328" y="208"/>
                  </a:cubicBezTo>
                  <a:cubicBezTo>
                    <a:pt x="328" y="209"/>
                    <a:pt x="329" y="216"/>
                    <a:pt x="328" y="220"/>
                  </a:cubicBezTo>
                  <a:cubicBezTo>
                    <a:pt x="327" y="223"/>
                    <a:pt x="323" y="226"/>
                    <a:pt x="323" y="226"/>
                  </a:cubicBezTo>
                  <a:cubicBezTo>
                    <a:pt x="323" y="226"/>
                    <a:pt x="329" y="232"/>
                    <a:pt x="326" y="233"/>
                  </a:cubicBezTo>
                  <a:cubicBezTo>
                    <a:pt x="322" y="234"/>
                    <a:pt x="319" y="239"/>
                    <a:pt x="318" y="241"/>
                  </a:cubicBezTo>
                  <a:cubicBezTo>
                    <a:pt x="317" y="242"/>
                    <a:pt x="318" y="244"/>
                    <a:pt x="316" y="245"/>
                  </a:cubicBezTo>
                  <a:cubicBezTo>
                    <a:pt x="313" y="245"/>
                    <a:pt x="310" y="246"/>
                    <a:pt x="310" y="247"/>
                  </a:cubicBezTo>
                  <a:cubicBezTo>
                    <a:pt x="310" y="248"/>
                    <a:pt x="310" y="253"/>
                    <a:pt x="310" y="253"/>
                  </a:cubicBezTo>
                  <a:cubicBezTo>
                    <a:pt x="303" y="263"/>
                    <a:pt x="303" y="263"/>
                    <a:pt x="303" y="263"/>
                  </a:cubicBezTo>
                  <a:cubicBezTo>
                    <a:pt x="295" y="270"/>
                    <a:pt x="295" y="270"/>
                    <a:pt x="295" y="270"/>
                  </a:cubicBezTo>
                  <a:cubicBezTo>
                    <a:pt x="295" y="270"/>
                    <a:pt x="295" y="275"/>
                    <a:pt x="293" y="275"/>
                  </a:cubicBezTo>
                  <a:cubicBezTo>
                    <a:pt x="290" y="276"/>
                    <a:pt x="282" y="279"/>
                    <a:pt x="280" y="280"/>
                  </a:cubicBezTo>
                  <a:cubicBezTo>
                    <a:pt x="279" y="282"/>
                    <a:pt x="273" y="285"/>
                    <a:pt x="271" y="285"/>
                  </a:cubicBezTo>
                  <a:cubicBezTo>
                    <a:pt x="268" y="285"/>
                    <a:pt x="272" y="291"/>
                    <a:pt x="268" y="285"/>
                  </a:cubicBezTo>
                  <a:cubicBezTo>
                    <a:pt x="265" y="279"/>
                    <a:pt x="268" y="282"/>
                    <a:pt x="265" y="276"/>
                  </a:cubicBezTo>
                  <a:cubicBezTo>
                    <a:pt x="262" y="269"/>
                    <a:pt x="262" y="274"/>
                    <a:pt x="262" y="269"/>
                  </a:cubicBezTo>
                  <a:cubicBezTo>
                    <a:pt x="262" y="264"/>
                    <a:pt x="262" y="268"/>
                    <a:pt x="262" y="264"/>
                  </a:cubicBezTo>
                  <a:cubicBezTo>
                    <a:pt x="261" y="259"/>
                    <a:pt x="263" y="262"/>
                    <a:pt x="260" y="257"/>
                  </a:cubicBezTo>
                  <a:cubicBezTo>
                    <a:pt x="258" y="251"/>
                    <a:pt x="258" y="253"/>
                    <a:pt x="255" y="250"/>
                  </a:cubicBezTo>
                  <a:cubicBezTo>
                    <a:pt x="251" y="246"/>
                    <a:pt x="249" y="250"/>
                    <a:pt x="251" y="244"/>
                  </a:cubicBezTo>
                  <a:cubicBezTo>
                    <a:pt x="253" y="238"/>
                    <a:pt x="252" y="244"/>
                    <a:pt x="253" y="238"/>
                  </a:cubicBezTo>
                  <a:cubicBezTo>
                    <a:pt x="254" y="233"/>
                    <a:pt x="253" y="232"/>
                    <a:pt x="256" y="229"/>
                  </a:cubicBezTo>
                  <a:cubicBezTo>
                    <a:pt x="259" y="227"/>
                    <a:pt x="262" y="226"/>
                    <a:pt x="262" y="223"/>
                  </a:cubicBezTo>
                  <a:cubicBezTo>
                    <a:pt x="262" y="220"/>
                    <a:pt x="262" y="218"/>
                    <a:pt x="261" y="216"/>
                  </a:cubicBezTo>
                  <a:cubicBezTo>
                    <a:pt x="260" y="214"/>
                    <a:pt x="256" y="211"/>
                    <a:pt x="256" y="209"/>
                  </a:cubicBezTo>
                  <a:cubicBezTo>
                    <a:pt x="256" y="208"/>
                    <a:pt x="256" y="209"/>
                    <a:pt x="253" y="205"/>
                  </a:cubicBezTo>
                  <a:cubicBezTo>
                    <a:pt x="250" y="201"/>
                    <a:pt x="249" y="199"/>
                    <a:pt x="249" y="199"/>
                  </a:cubicBezTo>
                  <a:cubicBezTo>
                    <a:pt x="249" y="199"/>
                    <a:pt x="248" y="190"/>
                    <a:pt x="248" y="187"/>
                  </a:cubicBezTo>
                  <a:cubicBezTo>
                    <a:pt x="248" y="183"/>
                    <a:pt x="247" y="189"/>
                    <a:pt x="248" y="183"/>
                  </a:cubicBezTo>
                  <a:cubicBezTo>
                    <a:pt x="249" y="178"/>
                    <a:pt x="250" y="174"/>
                    <a:pt x="250" y="174"/>
                  </a:cubicBezTo>
                  <a:cubicBezTo>
                    <a:pt x="250" y="174"/>
                    <a:pt x="243" y="170"/>
                    <a:pt x="241" y="170"/>
                  </a:cubicBezTo>
                  <a:cubicBezTo>
                    <a:pt x="238" y="171"/>
                    <a:pt x="238" y="175"/>
                    <a:pt x="235" y="172"/>
                  </a:cubicBezTo>
                  <a:cubicBezTo>
                    <a:pt x="231" y="169"/>
                    <a:pt x="232" y="167"/>
                    <a:pt x="230" y="166"/>
                  </a:cubicBezTo>
                  <a:cubicBezTo>
                    <a:pt x="229" y="165"/>
                    <a:pt x="226" y="164"/>
                    <a:pt x="224" y="166"/>
                  </a:cubicBezTo>
                  <a:cubicBezTo>
                    <a:pt x="222" y="168"/>
                    <a:pt x="218" y="168"/>
                    <a:pt x="214" y="170"/>
                  </a:cubicBezTo>
                  <a:cubicBezTo>
                    <a:pt x="210" y="171"/>
                    <a:pt x="209" y="171"/>
                    <a:pt x="203" y="171"/>
                  </a:cubicBezTo>
                  <a:cubicBezTo>
                    <a:pt x="198" y="171"/>
                    <a:pt x="192" y="173"/>
                    <a:pt x="188" y="170"/>
                  </a:cubicBezTo>
                  <a:cubicBezTo>
                    <a:pt x="185" y="168"/>
                    <a:pt x="184" y="171"/>
                    <a:pt x="182" y="167"/>
                  </a:cubicBezTo>
                  <a:cubicBezTo>
                    <a:pt x="181" y="163"/>
                    <a:pt x="182" y="163"/>
                    <a:pt x="179" y="161"/>
                  </a:cubicBezTo>
                  <a:cubicBezTo>
                    <a:pt x="175" y="159"/>
                    <a:pt x="174" y="161"/>
                    <a:pt x="173" y="157"/>
                  </a:cubicBezTo>
                  <a:cubicBezTo>
                    <a:pt x="173" y="153"/>
                    <a:pt x="175" y="154"/>
                    <a:pt x="172" y="150"/>
                  </a:cubicBezTo>
                  <a:cubicBezTo>
                    <a:pt x="169" y="147"/>
                    <a:pt x="174" y="152"/>
                    <a:pt x="169" y="147"/>
                  </a:cubicBezTo>
                  <a:cubicBezTo>
                    <a:pt x="164" y="142"/>
                    <a:pt x="163" y="146"/>
                    <a:pt x="164" y="142"/>
                  </a:cubicBezTo>
                  <a:cubicBezTo>
                    <a:pt x="166" y="137"/>
                    <a:pt x="167" y="140"/>
                    <a:pt x="167" y="135"/>
                  </a:cubicBezTo>
                  <a:cubicBezTo>
                    <a:pt x="167" y="130"/>
                    <a:pt x="175" y="137"/>
                    <a:pt x="170" y="127"/>
                  </a:cubicBezTo>
                  <a:cubicBezTo>
                    <a:pt x="166" y="116"/>
                    <a:pt x="165" y="119"/>
                    <a:pt x="169" y="111"/>
                  </a:cubicBezTo>
                  <a:cubicBezTo>
                    <a:pt x="173" y="103"/>
                    <a:pt x="179" y="101"/>
                    <a:pt x="180" y="99"/>
                  </a:cubicBezTo>
                  <a:cubicBezTo>
                    <a:pt x="181" y="97"/>
                    <a:pt x="182" y="93"/>
                    <a:pt x="184" y="92"/>
                  </a:cubicBezTo>
                  <a:cubicBezTo>
                    <a:pt x="186" y="90"/>
                    <a:pt x="185" y="89"/>
                    <a:pt x="188" y="90"/>
                  </a:cubicBezTo>
                  <a:cubicBezTo>
                    <a:pt x="192" y="90"/>
                    <a:pt x="197" y="88"/>
                    <a:pt x="199" y="86"/>
                  </a:cubicBezTo>
                  <a:cubicBezTo>
                    <a:pt x="202" y="83"/>
                    <a:pt x="205" y="79"/>
                    <a:pt x="207" y="79"/>
                  </a:cubicBezTo>
                  <a:cubicBezTo>
                    <a:pt x="209" y="78"/>
                    <a:pt x="208" y="79"/>
                    <a:pt x="212" y="78"/>
                  </a:cubicBezTo>
                  <a:cubicBezTo>
                    <a:pt x="215" y="78"/>
                    <a:pt x="216" y="77"/>
                    <a:pt x="219" y="77"/>
                  </a:cubicBezTo>
                  <a:cubicBezTo>
                    <a:pt x="221" y="77"/>
                    <a:pt x="216" y="78"/>
                    <a:pt x="223" y="77"/>
                  </a:cubicBezTo>
                  <a:cubicBezTo>
                    <a:pt x="231" y="75"/>
                    <a:pt x="229" y="75"/>
                    <a:pt x="231" y="75"/>
                  </a:cubicBezTo>
                  <a:cubicBezTo>
                    <a:pt x="232" y="75"/>
                    <a:pt x="232" y="76"/>
                    <a:pt x="235" y="76"/>
                  </a:cubicBezTo>
                  <a:cubicBezTo>
                    <a:pt x="238" y="77"/>
                    <a:pt x="237" y="70"/>
                    <a:pt x="238" y="77"/>
                  </a:cubicBezTo>
                  <a:cubicBezTo>
                    <a:pt x="238" y="83"/>
                    <a:pt x="235" y="86"/>
                    <a:pt x="240" y="87"/>
                  </a:cubicBezTo>
                  <a:cubicBezTo>
                    <a:pt x="245" y="87"/>
                    <a:pt x="240" y="87"/>
                    <a:pt x="245" y="87"/>
                  </a:cubicBezTo>
                  <a:cubicBezTo>
                    <a:pt x="250" y="87"/>
                    <a:pt x="249" y="88"/>
                    <a:pt x="252" y="89"/>
                  </a:cubicBezTo>
                  <a:cubicBezTo>
                    <a:pt x="254" y="90"/>
                    <a:pt x="256" y="92"/>
                    <a:pt x="259" y="92"/>
                  </a:cubicBezTo>
                  <a:cubicBezTo>
                    <a:pt x="263" y="92"/>
                    <a:pt x="258" y="98"/>
                    <a:pt x="263" y="92"/>
                  </a:cubicBezTo>
                  <a:cubicBezTo>
                    <a:pt x="269" y="87"/>
                    <a:pt x="259" y="86"/>
                    <a:pt x="269" y="87"/>
                  </a:cubicBezTo>
                  <a:cubicBezTo>
                    <a:pt x="279" y="87"/>
                    <a:pt x="280" y="90"/>
                    <a:pt x="282" y="89"/>
                  </a:cubicBezTo>
                  <a:cubicBezTo>
                    <a:pt x="283" y="88"/>
                    <a:pt x="284" y="90"/>
                    <a:pt x="288" y="87"/>
                  </a:cubicBezTo>
                  <a:cubicBezTo>
                    <a:pt x="292" y="85"/>
                    <a:pt x="293" y="85"/>
                    <a:pt x="295" y="86"/>
                  </a:cubicBezTo>
                  <a:cubicBezTo>
                    <a:pt x="296" y="87"/>
                    <a:pt x="296" y="91"/>
                    <a:pt x="298" y="87"/>
                  </a:cubicBezTo>
                  <a:cubicBezTo>
                    <a:pt x="300" y="83"/>
                    <a:pt x="303" y="84"/>
                    <a:pt x="298" y="82"/>
                  </a:cubicBezTo>
                  <a:cubicBezTo>
                    <a:pt x="293" y="79"/>
                    <a:pt x="291" y="82"/>
                    <a:pt x="290" y="79"/>
                  </a:cubicBezTo>
                  <a:cubicBezTo>
                    <a:pt x="289" y="75"/>
                    <a:pt x="295" y="76"/>
                    <a:pt x="289" y="75"/>
                  </a:cubicBezTo>
                  <a:cubicBezTo>
                    <a:pt x="284" y="75"/>
                    <a:pt x="285" y="75"/>
                    <a:pt x="281" y="73"/>
                  </a:cubicBezTo>
                  <a:cubicBezTo>
                    <a:pt x="277" y="72"/>
                    <a:pt x="274" y="77"/>
                    <a:pt x="272" y="73"/>
                  </a:cubicBezTo>
                  <a:cubicBezTo>
                    <a:pt x="271" y="69"/>
                    <a:pt x="264" y="76"/>
                    <a:pt x="271" y="69"/>
                  </a:cubicBezTo>
                  <a:cubicBezTo>
                    <a:pt x="278" y="63"/>
                    <a:pt x="275" y="60"/>
                    <a:pt x="280" y="62"/>
                  </a:cubicBezTo>
                  <a:cubicBezTo>
                    <a:pt x="285" y="63"/>
                    <a:pt x="283" y="67"/>
                    <a:pt x="286" y="65"/>
                  </a:cubicBezTo>
                  <a:cubicBezTo>
                    <a:pt x="289" y="62"/>
                    <a:pt x="295" y="60"/>
                    <a:pt x="289" y="57"/>
                  </a:cubicBezTo>
                  <a:cubicBezTo>
                    <a:pt x="284" y="53"/>
                    <a:pt x="288" y="54"/>
                    <a:pt x="282" y="52"/>
                  </a:cubicBezTo>
                  <a:cubicBezTo>
                    <a:pt x="277" y="49"/>
                    <a:pt x="271" y="62"/>
                    <a:pt x="269" y="60"/>
                  </a:cubicBezTo>
                  <a:cubicBezTo>
                    <a:pt x="266" y="58"/>
                    <a:pt x="265" y="57"/>
                    <a:pt x="263" y="58"/>
                  </a:cubicBezTo>
                  <a:cubicBezTo>
                    <a:pt x="262" y="59"/>
                    <a:pt x="262" y="63"/>
                    <a:pt x="261" y="67"/>
                  </a:cubicBezTo>
                  <a:cubicBezTo>
                    <a:pt x="261" y="70"/>
                    <a:pt x="264" y="71"/>
                    <a:pt x="259" y="69"/>
                  </a:cubicBezTo>
                  <a:cubicBezTo>
                    <a:pt x="253" y="66"/>
                    <a:pt x="265" y="67"/>
                    <a:pt x="252" y="63"/>
                  </a:cubicBezTo>
                  <a:cubicBezTo>
                    <a:pt x="240" y="58"/>
                    <a:pt x="235" y="59"/>
                    <a:pt x="234" y="61"/>
                  </a:cubicBezTo>
                  <a:cubicBezTo>
                    <a:pt x="232" y="63"/>
                    <a:pt x="229" y="62"/>
                    <a:pt x="228" y="63"/>
                  </a:cubicBezTo>
                  <a:cubicBezTo>
                    <a:pt x="227" y="65"/>
                    <a:pt x="232" y="68"/>
                    <a:pt x="227" y="65"/>
                  </a:cubicBezTo>
                  <a:cubicBezTo>
                    <a:pt x="222" y="62"/>
                    <a:pt x="217" y="66"/>
                    <a:pt x="217" y="66"/>
                  </a:cubicBezTo>
                  <a:cubicBezTo>
                    <a:pt x="217" y="66"/>
                    <a:pt x="215" y="66"/>
                    <a:pt x="213" y="67"/>
                  </a:cubicBezTo>
                  <a:cubicBezTo>
                    <a:pt x="211" y="69"/>
                    <a:pt x="206" y="70"/>
                    <a:pt x="204" y="69"/>
                  </a:cubicBezTo>
                  <a:cubicBezTo>
                    <a:pt x="201" y="69"/>
                    <a:pt x="196" y="70"/>
                    <a:pt x="200" y="64"/>
                  </a:cubicBezTo>
                  <a:cubicBezTo>
                    <a:pt x="205" y="58"/>
                    <a:pt x="202" y="62"/>
                    <a:pt x="209" y="59"/>
                  </a:cubicBezTo>
                  <a:cubicBezTo>
                    <a:pt x="216" y="56"/>
                    <a:pt x="227" y="55"/>
                    <a:pt x="218" y="53"/>
                  </a:cubicBezTo>
                  <a:cubicBezTo>
                    <a:pt x="208" y="51"/>
                    <a:pt x="223" y="51"/>
                    <a:pt x="210" y="45"/>
                  </a:cubicBezTo>
                  <a:cubicBezTo>
                    <a:pt x="198" y="39"/>
                    <a:pt x="197" y="47"/>
                    <a:pt x="198" y="39"/>
                  </a:cubicBezTo>
                  <a:cubicBezTo>
                    <a:pt x="198" y="31"/>
                    <a:pt x="197" y="30"/>
                    <a:pt x="194" y="31"/>
                  </a:cubicBezTo>
                  <a:cubicBezTo>
                    <a:pt x="192" y="31"/>
                    <a:pt x="184" y="33"/>
                    <a:pt x="181" y="33"/>
                  </a:cubicBezTo>
                  <a:cubicBezTo>
                    <a:pt x="178" y="34"/>
                    <a:pt x="182" y="36"/>
                    <a:pt x="176" y="33"/>
                  </a:cubicBezTo>
                  <a:cubicBezTo>
                    <a:pt x="170" y="30"/>
                    <a:pt x="168" y="35"/>
                    <a:pt x="170" y="30"/>
                  </a:cubicBezTo>
                  <a:cubicBezTo>
                    <a:pt x="173" y="24"/>
                    <a:pt x="173" y="24"/>
                    <a:pt x="176" y="21"/>
                  </a:cubicBezTo>
                  <a:cubicBezTo>
                    <a:pt x="180" y="18"/>
                    <a:pt x="179" y="6"/>
                    <a:pt x="188" y="11"/>
                  </a:cubicBezTo>
                  <a:cubicBezTo>
                    <a:pt x="196" y="15"/>
                    <a:pt x="193" y="14"/>
                    <a:pt x="200" y="14"/>
                  </a:cubicBezTo>
                  <a:cubicBezTo>
                    <a:pt x="206" y="15"/>
                    <a:pt x="209" y="13"/>
                    <a:pt x="209" y="12"/>
                  </a:cubicBezTo>
                  <a:cubicBezTo>
                    <a:pt x="209" y="11"/>
                    <a:pt x="202" y="7"/>
                    <a:pt x="202" y="7"/>
                  </a:cubicBezTo>
                  <a:cubicBezTo>
                    <a:pt x="202" y="7"/>
                    <a:pt x="199" y="8"/>
                    <a:pt x="200" y="6"/>
                  </a:cubicBezTo>
                  <a:cubicBezTo>
                    <a:pt x="201" y="5"/>
                    <a:pt x="203" y="3"/>
                    <a:pt x="203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0"/>
                    <a:pt x="176" y="0"/>
                    <a:pt x="170" y="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39835" y="3985895"/>
            <a:ext cx="32048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zh-CN" sz="2400" b="0">
                <a:solidFill>
                  <a:srgbClr val="000000"/>
                </a:solidFill>
                <a:latin typeface="微软雅黑" panose="020B0503020204020204" pitchFamily="34" charset="-122"/>
              </a:rPr>
              <a:t>担心生活习惯的改变</a:t>
            </a:r>
            <a:endParaRPr lang="zh-CN" altLang="en-US" sz="2400" b="0">
              <a:solidFill>
                <a:srgbClr val="000000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841615" y="5025390"/>
            <a:ext cx="824230" cy="705485"/>
            <a:chOff x="12422" y="2641"/>
            <a:chExt cx="1888" cy="1726"/>
          </a:xfrm>
        </p:grpSpPr>
        <p:sp>
          <p:nvSpPr>
            <p:cNvPr id="11" name="椭圆 10"/>
            <p:cNvSpPr/>
            <p:nvPr/>
          </p:nvSpPr>
          <p:spPr>
            <a:xfrm>
              <a:off x="12422" y="2641"/>
              <a:ext cx="1889" cy="1726"/>
            </a:xfrm>
            <a:prstGeom prst="ellipse">
              <a:avLst/>
            </a:prstGeom>
            <a:solidFill>
              <a:srgbClr val="697A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Freeform 84"/>
            <p:cNvSpPr/>
            <p:nvPr/>
          </p:nvSpPr>
          <p:spPr bwMode="auto">
            <a:xfrm>
              <a:off x="12741" y="3001"/>
              <a:ext cx="1251" cy="1005"/>
            </a:xfrm>
            <a:custGeom>
              <a:avLst/>
              <a:gdLst>
                <a:gd name="T0" fmla="*/ 2147483647 w 419"/>
                <a:gd name="T1" fmla="*/ 2147483647 h 368"/>
                <a:gd name="T2" fmla="*/ 2147483647 w 419"/>
                <a:gd name="T3" fmla="*/ 2147483647 h 368"/>
                <a:gd name="T4" fmla="*/ 2147483647 w 419"/>
                <a:gd name="T5" fmla="*/ 2147483647 h 368"/>
                <a:gd name="T6" fmla="*/ 2147483647 w 419"/>
                <a:gd name="T7" fmla="*/ 2147483647 h 368"/>
                <a:gd name="T8" fmla="*/ 2147483647 w 419"/>
                <a:gd name="T9" fmla="*/ 2147483647 h 368"/>
                <a:gd name="T10" fmla="*/ 2147483647 w 419"/>
                <a:gd name="T11" fmla="*/ 2147483647 h 368"/>
                <a:gd name="T12" fmla="*/ 2147483647 w 419"/>
                <a:gd name="T13" fmla="*/ 2147483647 h 368"/>
                <a:gd name="T14" fmla="*/ 2147483647 w 419"/>
                <a:gd name="T15" fmla="*/ 2147483647 h 368"/>
                <a:gd name="T16" fmla="*/ 2147483647 w 419"/>
                <a:gd name="T17" fmla="*/ 2147483647 h 368"/>
                <a:gd name="T18" fmla="*/ 2147483647 w 419"/>
                <a:gd name="T19" fmla="*/ 2147483647 h 368"/>
                <a:gd name="T20" fmla="*/ 2147483647 w 419"/>
                <a:gd name="T21" fmla="*/ 2147483647 h 368"/>
                <a:gd name="T22" fmla="*/ 2147483647 w 419"/>
                <a:gd name="T23" fmla="*/ 2147483647 h 368"/>
                <a:gd name="T24" fmla="*/ 2147483647 w 419"/>
                <a:gd name="T25" fmla="*/ 2147483647 h 368"/>
                <a:gd name="T26" fmla="*/ 2147483647 w 419"/>
                <a:gd name="T27" fmla="*/ 2147483647 h 368"/>
                <a:gd name="T28" fmla="*/ 2147483647 w 419"/>
                <a:gd name="T29" fmla="*/ 2147483647 h 368"/>
                <a:gd name="T30" fmla="*/ 2147483647 w 419"/>
                <a:gd name="T31" fmla="*/ 2147483647 h 368"/>
                <a:gd name="T32" fmla="*/ 2147483647 w 419"/>
                <a:gd name="T33" fmla="*/ 2147483647 h 368"/>
                <a:gd name="T34" fmla="*/ 2147483647 w 419"/>
                <a:gd name="T35" fmla="*/ 2147483647 h 368"/>
                <a:gd name="T36" fmla="*/ 2147483647 w 419"/>
                <a:gd name="T37" fmla="*/ 2147483647 h 368"/>
                <a:gd name="T38" fmla="*/ 2147483647 w 419"/>
                <a:gd name="T39" fmla="*/ 2147483647 h 368"/>
                <a:gd name="T40" fmla="*/ 2147483647 w 419"/>
                <a:gd name="T41" fmla="*/ 2147483647 h 368"/>
                <a:gd name="T42" fmla="*/ 2147483647 w 419"/>
                <a:gd name="T43" fmla="*/ 2147483647 h 368"/>
                <a:gd name="T44" fmla="*/ 2147483647 w 419"/>
                <a:gd name="T45" fmla="*/ 2147483647 h 368"/>
                <a:gd name="T46" fmla="*/ 2147483647 w 419"/>
                <a:gd name="T47" fmla="*/ 2147483647 h 368"/>
                <a:gd name="T48" fmla="*/ 2147483647 w 419"/>
                <a:gd name="T49" fmla="*/ 2147483647 h 368"/>
                <a:gd name="T50" fmla="*/ 2147483647 w 419"/>
                <a:gd name="T51" fmla="*/ 2147483647 h 368"/>
                <a:gd name="T52" fmla="*/ 2147483647 w 419"/>
                <a:gd name="T53" fmla="*/ 2147483647 h 368"/>
                <a:gd name="T54" fmla="*/ 2147483647 w 419"/>
                <a:gd name="T55" fmla="*/ 2147483647 h 368"/>
                <a:gd name="T56" fmla="*/ 2147483647 w 419"/>
                <a:gd name="T57" fmla="*/ 2147483647 h 368"/>
                <a:gd name="T58" fmla="*/ 2147483647 w 419"/>
                <a:gd name="T59" fmla="*/ 2147483647 h 368"/>
                <a:gd name="T60" fmla="*/ 2147483647 w 419"/>
                <a:gd name="T61" fmla="*/ 2147483647 h 368"/>
                <a:gd name="T62" fmla="*/ 2147483647 w 419"/>
                <a:gd name="T63" fmla="*/ 2147483647 h 368"/>
                <a:gd name="T64" fmla="*/ 2147483647 w 419"/>
                <a:gd name="T65" fmla="*/ 2147483647 h 368"/>
                <a:gd name="T66" fmla="*/ 2147483647 w 419"/>
                <a:gd name="T67" fmla="*/ 2147483647 h 368"/>
                <a:gd name="T68" fmla="*/ 2147483647 w 419"/>
                <a:gd name="T69" fmla="*/ 2147483647 h 368"/>
                <a:gd name="T70" fmla="*/ 2147483647 w 419"/>
                <a:gd name="T71" fmla="*/ 2147483647 h 368"/>
                <a:gd name="T72" fmla="*/ 2147483647 w 419"/>
                <a:gd name="T73" fmla="*/ 2147483647 h 368"/>
                <a:gd name="T74" fmla="*/ 2147483647 w 419"/>
                <a:gd name="T75" fmla="*/ 2147483647 h 368"/>
                <a:gd name="T76" fmla="*/ 2147483647 w 419"/>
                <a:gd name="T77" fmla="*/ 2147483647 h 368"/>
                <a:gd name="T78" fmla="*/ 2147483647 w 419"/>
                <a:gd name="T79" fmla="*/ 2147483647 h 368"/>
                <a:gd name="T80" fmla="*/ 2147483647 w 419"/>
                <a:gd name="T81" fmla="*/ 2147483647 h 368"/>
                <a:gd name="T82" fmla="*/ 2147483647 w 419"/>
                <a:gd name="T83" fmla="*/ 2147483647 h 368"/>
                <a:gd name="T84" fmla="*/ 2147483647 w 419"/>
                <a:gd name="T85" fmla="*/ 2147483647 h 368"/>
                <a:gd name="T86" fmla="*/ 2147483647 w 419"/>
                <a:gd name="T87" fmla="*/ 2147483647 h 368"/>
                <a:gd name="T88" fmla="*/ 2147483647 w 419"/>
                <a:gd name="T89" fmla="*/ 2147483647 h 368"/>
                <a:gd name="T90" fmla="*/ 2147483647 w 419"/>
                <a:gd name="T91" fmla="*/ 2147483647 h 368"/>
                <a:gd name="T92" fmla="*/ 2147483647 w 419"/>
                <a:gd name="T93" fmla="*/ 2147483647 h 368"/>
                <a:gd name="T94" fmla="*/ 2147483647 w 419"/>
                <a:gd name="T95" fmla="*/ 2147483647 h 368"/>
                <a:gd name="T96" fmla="*/ 2147483647 w 419"/>
                <a:gd name="T97" fmla="*/ 2147483647 h 368"/>
                <a:gd name="T98" fmla="*/ 2147483647 w 419"/>
                <a:gd name="T99" fmla="*/ 2147483647 h 368"/>
                <a:gd name="T100" fmla="*/ 2147483647 w 419"/>
                <a:gd name="T101" fmla="*/ 2147483647 h 368"/>
                <a:gd name="T102" fmla="*/ 2147483647 w 419"/>
                <a:gd name="T103" fmla="*/ 2147483647 h 368"/>
                <a:gd name="T104" fmla="*/ 2147483647 w 419"/>
                <a:gd name="T105" fmla="*/ 2147483647 h 368"/>
                <a:gd name="T106" fmla="*/ 2147483647 w 419"/>
                <a:gd name="T107" fmla="*/ 2147483647 h 368"/>
                <a:gd name="T108" fmla="*/ 2147483647 w 419"/>
                <a:gd name="T109" fmla="*/ 2147483647 h 368"/>
                <a:gd name="T110" fmla="*/ 2147483647 w 419"/>
                <a:gd name="T111" fmla="*/ 2147483647 h 368"/>
                <a:gd name="T112" fmla="*/ 2147483647 w 419"/>
                <a:gd name="T113" fmla="*/ 2147483647 h 368"/>
                <a:gd name="T114" fmla="*/ 2147483647 w 419"/>
                <a:gd name="T115" fmla="*/ 2147483647 h 368"/>
                <a:gd name="T116" fmla="*/ 2147483647 w 419"/>
                <a:gd name="T117" fmla="*/ 2147483647 h 368"/>
                <a:gd name="T118" fmla="*/ 2147483647 w 419"/>
                <a:gd name="T119" fmla="*/ 2147483647 h 368"/>
                <a:gd name="T120" fmla="*/ 2147483647 w 419"/>
                <a:gd name="T121" fmla="*/ 2147483647 h 368"/>
                <a:gd name="T122" fmla="*/ 2147483647 w 419"/>
                <a:gd name="T123" fmla="*/ 2147483647 h 3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9"/>
                <a:gd name="T187" fmla="*/ 0 h 368"/>
                <a:gd name="T188" fmla="*/ 419 w 419"/>
                <a:gd name="T189" fmla="*/ 368 h 3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9" h="368">
                  <a:moveTo>
                    <a:pt x="170" y="2"/>
                  </a:moveTo>
                  <a:cubicBezTo>
                    <a:pt x="170" y="2"/>
                    <a:pt x="107" y="10"/>
                    <a:pt x="64" y="59"/>
                  </a:cubicBezTo>
                  <a:cubicBezTo>
                    <a:pt x="64" y="59"/>
                    <a:pt x="97" y="25"/>
                    <a:pt x="117" y="25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22" y="27"/>
                    <a:pt x="121" y="29"/>
                    <a:pt x="121" y="29"/>
                  </a:cubicBezTo>
                  <a:cubicBezTo>
                    <a:pt x="120" y="30"/>
                    <a:pt x="117" y="33"/>
                    <a:pt x="117" y="34"/>
                  </a:cubicBezTo>
                  <a:cubicBezTo>
                    <a:pt x="117" y="35"/>
                    <a:pt x="118" y="38"/>
                    <a:pt x="118" y="3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6" y="40"/>
                    <a:pt x="115" y="40"/>
                    <a:pt x="114" y="41"/>
                  </a:cubicBezTo>
                  <a:cubicBezTo>
                    <a:pt x="114" y="42"/>
                    <a:pt x="113" y="42"/>
                    <a:pt x="113" y="43"/>
                  </a:cubicBezTo>
                  <a:cubicBezTo>
                    <a:pt x="113" y="45"/>
                    <a:pt x="113" y="47"/>
                    <a:pt x="113" y="47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12" y="53"/>
                    <a:pt x="112" y="53"/>
                    <a:pt x="112" y="53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4"/>
                    <a:pt x="106" y="55"/>
                    <a:pt x="105" y="54"/>
                  </a:cubicBezTo>
                  <a:cubicBezTo>
                    <a:pt x="104" y="54"/>
                    <a:pt x="103" y="51"/>
                    <a:pt x="103" y="51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9"/>
                    <a:pt x="108" y="48"/>
                    <a:pt x="106" y="48"/>
                  </a:cubicBezTo>
                  <a:cubicBezTo>
                    <a:pt x="105" y="47"/>
                    <a:pt x="106" y="45"/>
                    <a:pt x="104" y="45"/>
                  </a:cubicBezTo>
                  <a:cubicBezTo>
                    <a:pt x="102" y="46"/>
                    <a:pt x="99" y="48"/>
                    <a:pt x="99" y="48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50"/>
                    <a:pt x="94" y="54"/>
                    <a:pt x="95" y="54"/>
                  </a:cubicBezTo>
                  <a:cubicBezTo>
                    <a:pt x="95" y="54"/>
                    <a:pt x="97" y="55"/>
                    <a:pt x="97" y="55"/>
                  </a:cubicBezTo>
                  <a:cubicBezTo>
                    <a:pt x="97" y="55"/>
                    <a:pt x="97" y="56"/>
                    <a:pt x="97" y="57"/>
                  </a:cubicBezTo>
                  <a:cubicBezTo>
                    <a:pt x="97" y="58"/>
                    <a:pt x="96" y="61"/>
                    <a:pt x="96" y="61"/>
                  </a:cubicBezTo>
                  <a:cubicBezTo>
                    <a:pt x="96" y="61"/>
                    <a:pt x="96" y="62"/>
                    <a:pt x="94" y="61"/>
                  </a:cubicBezTo>
                  <a:cubicBezTo>
                    <a:pt x="91" y="61"/>
                    <a:pt x="90" y="60"/>
                    <a:pt x="88" y="60"/>
                  </a:cubicBezTo>
                  <a:cubicBezTo>
                    <a:pt x="87" y="60"/>
                    <a:pt x="86" y="59"/>
                    <a:pt x="84" y="59"/>
                  </a:cubicBezTo>
                  <a:cubicBezTo>
                    <a:pt x="83" y="60"/>
                    <a:pt x="83" y="60"/>
                    <a:pt x="82" y="61"/>
                  </a:cubicBezTo>
                  <a:cubicBezTo>
                    <a:pt x="82" y="61"/>
                    <a:pt x="78" y="64"/>
                    <a:pt x="78" y="64"/>
                  </a:cubicBezTo>
                  <a:cubicBezTo>
                    <a:pt x="78" y="64"/>
                    <a:pt x="76" y="65"/>
                    <a:pt x="76" y="66"/>
                  </a:cubicBezTo>
                  <a:cubicBezTo>
                    <a:pt x="76" y="66"/>
                    <a:pt x="75" y="70"/>
                    <a:pt x="75" y="70"/>
                  </a:cubicBezTo>
                  <a:cubicBezTo>
                    <a:pt x="75" y="70"/>
                    <a:pt x="74" y="71"/>
                    <a:pt x="71" y="72"/>
                  </a:cubicBezTo>
                  <a:cubicBezTo>
                    <a:pt x="68" y="72"/>
                    <a:pt x="67" y="73"/>
                    <a:pt x="67" y="73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76"/>
                    <a:pt x="64" y="78"/>
                    <a:pt x="62" y="80"/>
                  </a:cubicBezTo>
                  <a:cubicBezTo>
                    <a:pt x="61" y="82"/>
                    <a:pt x="56" y="85"/>
                    <a:pt x="56" y="85"/>
                  </a:cubicBezTo>
                  <a:cubicBezTo>
                    <a:pt x="55" y="85"/>
                    <a:pt x="53" y="87"/>
                    <a:pt x="53" y="89"/>
                  </a:cubicBezTo>
                  <a:cubicBezTo>
                    <a:pt x="52" y="91"/>
                    <a:pt x="52" y="93"/>
                    <a:pt x="51" y="94"/>
                  </a:cubicBezTo>
                  <a:cubicBezTo>
                    <a:pt x="51" y="95"/>
                    <a:pt x="50" y="97"/>
                    <a:pt x="50" y="99"/>
                  </a:cubicBezTo>
                  <a:cubicBezTo>
                    <a:pt x="50" y="101"/>
                    <a:pt x="48" y="103"/>
                    <a:pt x="48" y="104"/>
                  </a:cubicBezTo>
                  <a:cubicBezTo>
                    <a:pt x="47" y="104"/>
                    <a:pt x="45" y="106"/>
                    <a:pt x="45" y="106"/>
                  </a:cubicBezTo>
                  <a:cubicBezTo>
                    <a:pt x="44" y="106"/>
                    <a:pt x="40" y="107"/>
                    <a:pt x="39" y="108"/>
                  </a:cubicBezTo>
                  <a:cubicBezTo>
                    <a:pt x="38" y="109"/>
                    <a:pt x="37" y="111"/>
                    <a:pt x="37" y="112"/>
                  </a:cubicBezTo>
                  <a:cubicBezTo>
                    <a:pt x="37" y="112"/>
                    <a:pt x="39" y="114"/>
                    <a:pt x="40" y="114"/>
                  </a:cubicBezTo>
                  <a:cubicBezTo>
                    <a:pt x="40" y="114"/>
                    <a:pt x="42" y="115"/>
                    <a:pt x="42" y="115"/>
                  </a:cubicBezTo>
                  <a:cubicBezTo>
                    <a:pt x="42" y="115"/>
                    <a:pt x="42" y="118"/>
                    <a:pt x="42" y="119"/>
                  </a:cubicBezTo>
                  <a:cubicBezTo>
                    <a:pt x="42" y="119"/>
                    <a:pt x="41" y="122"/>
                    <a:pt x="42" y="122"/>
                  </a:cubicBezTo>
                  <a:cubicBezTo>
                    <a:pt x="44" y="122"/>
                    <a:pt x="46" y="123"/>
                    <a:pt x="46" y="123"/>
                  </a:cubicBezTo>
                  <a:cubicBezTo>
                    <a:pt x="49" y="124"/>
                    <a:pt x="49" y="124"/>
                    <a:pt x="49" y="124"/>
                  </a:cubicBezTo>
                  <a:cubicBezTo>
                    <a:pt x="52" y="126"/>
                    <a:pt x="52" y="126"/>
                    <a:pt x="52" y="126"/>
                  </a:cubicBezTo>
                  <a:cubicBezTo>
                    <a:pt x="54" y="127"/>
                    <a:pt x="54" y="127"/>
                    <a:pt x="54" y="127"/>
                  </a:cubicBezTo>
                  <a:cubicBezTo>
                    <a:pt x="54" y="127"/>
                    <a:pt x="53" y="129"/>
                    <a:pt x="53" y="130"/>
                  </a:cubicBezTo>
                  <a:cubicBezTo>
                    <a:pt x="53" y="130"/>
                    <a:pt x="52" y="132"/>
                    <a:pt x="51" y="131"/>
                  </a:cubicBezTo>
                  <a:cubicBezTo>
                    <a:pt x="50" y="131"/>
                    <a:pt x="51" y="131"/>
                    <a:pt x="50" y="130"/>
                  </a:cubicBezTo>
                  <a:cubicBezTo>
                    <a:pt x="49" y="128"/>
                    <a:pt x="50" y="128"/>
                    <a:pt x="48" y="127"/>
                  </a:cubicBezTo>
                  <a:cubicBezTo>
                    <a:pt x="47" y="127"/>
                    <a:pt x="45" y="128"/>
                    <a:pt x="44" y="128"/>
                  </a:cubicBezTo>
                  <a:cubicBezTo>
                    <a:pt x="44" y="127"/>
                    <a:pt x="43" y="127"/>
                    <a:pt x="42" y="126"/>
                  </a:cubicBezTo>
                  <a:cubicBezTo>
                    <a:pt x="41" y="125"/>
                    <a:pt x="40" y="127"/>
                    <a:pt x="41" y="125"/>
                  </a:cubicBezTo>
                  <a:cubicBezTo>
                    <a:pt x="41" y="123"/>
                    <a:pt x="42" y="122"/>
                    <a:pt x="41" y="122"/>
                  </a:cubicBezTo>
                  <a:cubicBezTo>
                    <a:pt x="41" y="121"/>
                    <a:pt x="39" y="119"/>
                    <a:pt x="39" y="119"/>
                  </a:cubicBezTo>
                  <a:cubicBezTo>
                    <a:pt x="38" y="119"/>
                    <a:pt x="39" y="121"/>
                    <a:pt x="38" y="119"/>
                  </a:cubicBezTo>
                  <a:cubicBezTo>
                    <a:pt x="36" y="117"/>
                    <a:pt x="36" y="116"/>
                    <a:pt x="35" y="117"/>
                  </a:cubicBezTo>
                  <a:cubicBezTo>
                    <a:pt x="34" y="117"/>
                    <a:pt x="33" y="117"/>
                    <a:pt x="33" y="116"/>
                  </a:cubicBezTo>
                  <a:cubicBezTo>
                    <a:pt x="33" y="115"/>
                    <a:pt x="34" y="113"/>
                    <a:pt x="34" y="112"/>
                  </a:cubicBezTo>
                  <a:cubicBezTo>
                    <a:pt x="34" y="111"/>
                    <a:pt x="35" y="109"/>
                    <a:pt x="35" y="108"/>
                  </a:cubicBezTo>
                  <a:cubicBezTo>
                    <a:pt x="35" y="107"/>
                    <a:pt x="36" y="102"/>
                    <a:pt x="36" y="102"/>
                  </a:cubicBezTo>
                  <a:cubicBezTo>
                    <a:pt x="36" y="102"/>
                    <a:pt x="30" y="113"/>
                    <a:pt x="28" y="122"/>
                  </a:cubicBezTo>
                  <a:cubicBezTo>
                    <a:pt x="28" y="122"/>
                    <a:pt x="30" y="122"/>
                    <a:pt x="30" y="123"/>
                  </a:cubicBezTo>
                  <a:cubicBezTo>
                    <a:pt x="30" y="124"/>
                    <a:pt x="31" y="126"/>
                    <a:pt x="30" y="127"/>
                  </a:cubicBezTo>
                  <a:cubicBezTo>
                    <a:pt x="30" y="129"/>
                    <a:pt x="30" y="128"/>
                    <a:pt x="30" y="133"/>
                  </a:cubicBezTo>
                  <a:cubicBezTo>
                    <a:pt x="30" y="138"/>
                    <a:pt x="31" y="139"/>
                    <a:pt x="31" y="140"/>
                  </a:cubicBezTo>
                  <a:cubicBezTo>
                    <a:pt x="30" y="142"/>
                    <a:pt x="29" y="144"/>
                    <a:pt x="29" y="145"/>
                  </a:cubicBezTo>
                  <a:cubicBezTo>
                    <a:pt x="29" y="147"/>
                    <a:pt x="30" y="151"/>
                    <a:pt x="31" y="152"/>
                  </a:cubicBezTo>
                  <a:cubicBezTo>
                    <a:pt x="31" y="153"/>
                    <a:pt x="31" y="153"/>
                    <a:pt x="32" y="154"/>
                  </a:cubicBezTo>
                  <a:cubicBezTo>
                    <a:pt x="33" y="155"/>
                    <a:pt x="31" y="158"/>
                    <a:pt x="33" y="155"/>
                  </a:cubicBezTo>
                  <a:cubicBezTo>
                    <a:pt x="35" y="152"/>
                    <a:pt x="36" y="150"/>
                    <a:pt x="36" y="150"/>
                  </a:cubicBezTo>
                  <a:cubicBezTo>
                    <a:pt x="38" y="148"/>
                    <a:pt x="38" y="148"/>
                    <a:pt x="38" y="148"/>
                  </a:cubicBezTo>
                  <a:cubicBezTo>
                    <a:pt x="38" y="148"/>
                    <a:pt x="38" y="146"/>
                    <a:pt x="40" y="147"/>
                  </a:cubicBezTo>
                  <a:cubicBezTo>
                    <a:pt x="43" y="147"/>
                    <a:pt x="44" y="147"/>
                    <a:pt x="44" y="148"/>
                  </a:cubicBezTo>
                  <a:cubicBezTo>
                    <a:pt x="45" y="149"/>
                    <a:pt x="43" y="152"/>
                    <a:pt x="45" y="152"/>
                  </a:cubicBezTo>
                  <a:cubicBezTo>
                    <a:pt x="46" y="152"/>
                    <a:pt x="50" y="150"/>
                    <a:pt x="52" y="151"/>
                  </a:cubicBezTo>
                  <a:cubicBezTo>
                    <a:pt x="53" y="151"/>
                    <a:pt x="54" y="151"/>
                    <a:pt x="55" y="153"/>
                  </a:cubicBezTo>
                  <a:cubicBezTo>
                    <a:pt x="55" y="155"/>
                    <a:pt x="56" y="158"/>
                    <a:pt x="57" y="159"/>
                  </a:cubicBezTo>
                  <a:cubicBezTo>
                    <a:pt x="58" y="159"/>
                    <a:pt x="58" y="162"/>
                    <a:pt x="59" y="164"/>
                  </a:cubicBezTo>
                  <a:cubicBezTo>
                    <a:pt x="59" y="165"/>
                    <a:pt x="63" y="166"/>
                    <a:pt x="64" y="166"/>
                  </a:cubicBezTo>
                  <a:cubicBezTo>
                    <a:pt x="65" y="166"/>
                    <a:pt x="69" y="167"/>
                    <a:pt x="70" y="168"/>
                  </a:cubicBezTo>
                  <a:cubicBezTo>
                    <a:pt x="71" y="168"/>
                    <a:pt x="70" y="170"/>
                    <a:pt x="72" y="171"/>
                  </a:cubicBezTo>
                  <a:cubicBezTo>
                    <a:pt x="75" y="171"/>
                    <a:pt x="75" y="176"/>
                    <a:pt x="75" y="176"/>
                  </a:cubicBezTo>
                  <a:cubicBezTo>
                    <a:pt x="75" y="176"/>
                    <a:pt x="76" y="180"/>
                    <a:pt x="76" y="181"/>
                  </a:cubicBezTo>
                  <a:cubicBezTo>
                    <a:pt x="75" y="182"/>
                    <a:pt x="75" y="184"/>
                    <a:pt x="77" y="184"/>
                  </a:cubicBezTo>
                  <a:cubicBezTo>
                    <a:pt x="78" y="185"/>
                    <a:pt x="82" y="185"/>
                    <a:pt x="82" y="185"/>
                  </a:cubicBezTo>
                  <a:cubicBezTo>
                    <a:pt x="82" y="185"/>
                    <a:pt x="80" y="188"/>
                    <a:pt x="83" y="189"/>
                  </a:cubicBezTo>
                  <a:cubicBezTo>
                    <a:pt x="86" y="190"/>
                    <a:pt x="89" y="191"/>
                    <a:pt x="90" y="192"/>
                  </a:cubicBezTo>
                  <a:cubicBezTo>
                    <a:pt x="91" y="193"/>
                    <a:pt x="88" y="195"/>
                    <a:pt x="92" y="195"/>
                  </a:cubicBezTo>
                  <a:cubicBezTo>
                    <a:pt x="96" y="195"/>
                    <a:pt x="99" y="194"/>
                    <a:pt x="101" y="195"/>
                  </a:cubicBezTo>
                  <a:cubicBezTo>
                    <a:pt x="102" y="197"/>
                    <a:pt x="101" y="199"/>
                    <a:pt x="106" y="201"/>
                  </a:cubicBezTo>
                  <a:cubicBezTo>
                    <a:pt x="110" y="204"/>
                    <a:pt x="112" y="205"/>
                    <a:pt x="113" y="205"/>
                  </a:cubicBezTo>
                  <a:cubicBezTo>
                    <a:pt x="114" y="206"/>
                    <a:pt x="116" y="206"/>
                    <a:pt x="116" y="209"/>
                  </a:cubicBezTo>
                  <a:cubicBezTo>
                    <a:pt x="115" y="213"/>
                    <a:pt x="114" y="215"/>
                    <a:pt x="113" y="216"/>
                  </a:cubicBezTo>
                  <a:cubicBezTo>
                    <a:pt x="111" y="218"/>
                    <a:pt x="109" y="222"/>
                    <a:pt x="108" y="224"/>
                  </a:cubicBezTo>
                  <a:cubicBezTo>
                    <a:pt x="106" y="225"/>
                    <a:pt x="105" y="228"/>
                    <a:pt x="106" y="230"/>
                  </a:cubicBezTo>
                  <a:cubicBezTo>
                    <a:pt x="108" y="232"/>
                    <a:pt x="109" y="235"/>
                    <a:pt x="109" y="236"/>
                  </a:cubicBezTo>
                  <a:cubicBezTo>
                    <a:pt x="109" y="238"/>
                    <a:pt x="110" y="242"/>
                    <a:pt x="109" y="244"/>
                  </a:cubicBezTo>
                  <a:cubicBezTo>
                    <a:pt x="108" y="245"/>
                    <a:pt x="106" y="249"/>
                    <a:pt x="106" y="249"/>
                  </a:cubicBezTo>
                  <a:cubicBezTo>
                    <a:pt x="106" y="249"/>
                    <a:pt x="109" y="251"/>
                    <a:pt x="107" y="253"/>
                  </a:cubicBezTo>
                  <a:cubicBezTo>
                    <a:pt x="105" y="256"/>
                    <a:pt x="101" y="258"/>
                    <a:pt x="100" y="259"/>
                  </a:cubicBezTo>
                  <a:cubicBezTo>
                    <a:pt x="98" y="259"/>
                    <a:pt x="94" y="263"/>
                    <a:pt x="94" y="263"/>
                  </a:cubicBezTo>
                  <a:cubicBezTo>
                    <a:pt x="94" y="263"/>
                    <a:pt x="95" y="270"/>
                    <a:pt x="94" y="271"/>
                  </a:cubicBezTo>
                  <a:cubicBezTo>
                    <a:pt x="94" y="273"/>
                    <a:pt x="88" y="284"/>
                    <a:pt x="90" y="286"/>
                  </a:cubicBezTo>
                  <a:cubicBezTo>
                    <a:pt x="92" y="289"/>
                    <a:pt x="92" y="292"/>
                    <a:pt x="92" y="294"/>
                  </a:cubicBezTo>
                  <a:cubicBezTo>
                    <a:pt x="91" y="295"/>
                    <a:pt x="90" y="295"/>
                    <a:pt x="90" y="296"/>
                  </a:cubicBezTo>
                  <a:cubicBezTo>
                    <a:pt x="89" y="298"/>
                    <a:pt x="85" y="297"/>
                    <a:pt x="88" y="301"/>
                  </a:cubicBezTo>
                  <a:cubicBezTo>
                    <a:pt x="90" y="305"/>
                    <a:pt x="92" y="306"/>
                    <a:pt x="93" y="308"/>
                  </a:cubicBezTo>
                  <a:cubicBezTo>
                    <a:pt x="94" y="310"/>
                    <a:pt x="94" y="311"/>
                    <a:pt x="95" y="313"/>
                  </a:cubicBezTo>
                  <a:cubicBezTo>
                    <a:pt x="97" y="316"/>
                    <a:pt x="98" y="318"/>
                    <a:pt x="100" y="320"/>
                  </a:cubicBezTo>
                  <a:cubicBezTo>
                    <a:pt x="102" y="321"/>
                    <a:pt x="104" y="322"/>
                    <a:pt x="104" y="324"/>
                  </a:cubicBezTo>
                  <a:cubicBezTo>
                    <a:pt x="104" y="326"/>
                    <a:pt x="108" y="331"/>
                    <a:pt x="103" y="328"/>
                  </a:cubicBezTo>
                  <a:cubicBezTo>
                    <a:pt x="98" y="324"/>
                    <a:pt x="103" y="327"/>
                    <a:pt x="96" y="322"/>
                  </a:cubicBezTo>
                  <a:cubicBezTo>
                    <a:pt x="90" y="316"/>
                    <a:pt x="88" y="319"/>
                    <a:pt x="85" y="315"/>
                  </a:cubicBezTo>
                  <a:cubicBezTo>
                    <a:pt x="82" y="312"/>
                    <a:pt x="86" y="324"/>
                    <a:pt x="81" y="310"/>
                  </a:cubicBezTo>
                  <a:cubicBezTo>
                    <a:pt x="76" y="295"/>
                    <a:pt x="74" y="297"/>
                    <a:pt x="73" y="294"/>
                  </a:cubicBezTo>
                  <a:cubicBezTo>
                    <a:pt x="71" y="291"/>
                    <a:pt x="72" y="294"/>
                    <a:pt x="68" y="287"/>
                  </a:cubicBezTo>
                  <a:cubicBezTo>
                    <a:pt x="64" y="280"/>
                    <a:pt x="68" y="285"/>
                    <a:pt x="64" y="280"/>
                  </a:cubicBezTo>
                  <a:cubicBezTo>
                    <a:pt x="61" y="275"/>
                    <a:pt x="61" y="282"/>
                    <a:pt x="59" y="273"/>
                  </a:cubicBezTo>
                  <a:cubicBezTo>
                    <a:pt x="57" y="265"/>
                    <a:pt x="57" y="271"/>
                    <a:pt x="55" y="261"/>
                  </a:cubicBezTo>
                  <a:cubicBezTo>
                    <a:pt x="52" y="252"/>
                    <a:pt x="56" y="251"/>
                    <a:pt x="51" y="247"/>
                  </a:cubicBezTo>
                  <a:cubicBezTo>
                    <a:pt x="46" y="242"/>
                    <a:pt x="46" y="245"/>
                    <a:pt x="45" y="241"/>
                  </a:cubicBezTo>
                  <a:cubicBezTo>
                    <a:pt x="43" y="238"/>
                    <a:pt x="45" y="241"/>
                    <a:pt x="41" y="233"/>
                  </a:cubicBezTo>
                  <a:cubicBezTo>
                    <a:pt x="36" y="225"/>
                    <a:pt x="30" y="222"/>
                    <a:pt x="30" y="208"/>
                  </a:cubicBezTo>
                  <a:cubicBezTo>
                    <a:pt x="30" y="195"/>
                    <a:pt x="30" y="192"/>
                    <a:pt x="30" y="192"/>
                  </a:cubicBezTo>
                  <a:cubicBezTo>
                    <a:pt x="30" y="192"/>
                    <a:pt x="24" y="187"/>
                    <a:pt x="26" y="179"/>
                  </a:cubicBezTo>
                  <a:cubicBezTo>
                    <a:pt x="28" y="171"/>
                    <a:pt x="29" y="174"/>
                    <a:pt x="28" y="171"/>
                  </a:cubicBezTo>
                  <a:cubicBezTo>
                    <a:pt x="27" y="168"/>
                    <a:pt x="27" y="169"/>
                    <a:pt x="24" y="166"/>
                  </a:cubicBezTo>
                  <a:cubicBezTo>
                    <a:pt x="22" y="163"/>
                    <a:pt x="22" y="163"/>
                    <a:pt x="21" y="161"/>
                  </a:cubicBezTo>
                  <a:cubicBezTo>
                    <a:pt x="21" y="159"/>
                    <a:pt x="20" y="155"/>
                    <a:pt x="20" y="155"/>
                  </a:cubicBezTo>
                  <a:cubicBezTo>
                    <a:pt x="18" y="156"/>
                    <a:pt x="18" y="156"/>
                    <a:pt x="18" y="156"/>
                  </a:cubicBezTo>
                  <a:cubicBezTo>
                    <a:pt x="18" y="156"/>
                    <a:pt x="0" y="336"/>
                    <a:pt x="179" y="363"/>
                  </a:cubicBezTo>
                  <a:cubicBezTo>
                    <a:pt x="179" y="363"/>
                    <a:pt x="138" y="354"/>
                    <a:pt x="134" y="346"/>
                  </a:cubicBezTo>
                  <a:cubicBezTo>
                    <a:pt x="134" y="346"/>
                    <a:pt x="134" y="338"/>
                    <a:pt x="135" y="338"/>
                  </a:cubicBezTo>
                  <a:cubicBezTo>
                    <a:pt x="137" y="338"/>
                    <a:pt x="140" y="339"/>
                    <a:pt x="142" y="337"/>
                  </a:cubicBezTo>
                  <a:cubicBezTo>
                    <a:pt x="145" y="335"/>
                    <a:pt x="148" y="333"/>
                    <a:pt x="148" y="333"/>
                  </a:cubicBezTo>
                  <a:cubicBezTo>
                    <a:pt x="148" y="336"/>
                    <a:pt x="148" y="336"/>
                    <a:pt x="148" y="336"/>
                  </a:cubicBezTo>
                  <a:cubicBezTo>
                    <a:pt x="148" y="336"/>
                    <a:pt x="146" y="336"/>
                    <a:pt x="154" y="335"/>
                  </a:cubicBezTo>
                  <a:cubicBezTo>
                    <a:pt x="162" y="334"/>
                    <a:pt x="162" y="335"/>
                    <a:pt x="165" y="333"/>
                  </a:cubicBezTo>
                  <a:cubicBezTo>
                    <a:pt x="168" y="332"/>
                    <a:pt x="171" y="326"/>
                    <a:pt x="173" y="330"/>
                  </a:cubicBezTo>
                  <a:cubicBezTo>
                    <a:pt x="175" y="333"/>
                    <a:pt x="171" y="332"/>
                    <a:pt x="175" y="333"/>
                  </a:cubicBezTo>
                  <a:cubicBezTo>
                    <a:pt x="179" y="335"/>
                    <a:pt x="186" y="333"/>
                    <a:pt x="186" y="333"/>
                  </a:cubicBezTo>
                  <a:cubicBezTo>
                    <a:pt x="186" y="333"/>
                    <a:pt x="198" y="333"/>
                    <a:pt x="200" y="332"/>
                  </a:cubicBezTo>
                  <a:cubicBezTo>
                    <a:pt x="201" y="331"/>
                    <a:pt x="201" y="329"/>
                    <a:pt x="203" y="329"/>
                  </a:cubicBezTo>
                  <a:cubicBezTo>
                    <a:pt x="205" y="330"/>
                    <a:pt x="206" y="333"/>
                    <a:pt x="206" y="333"/>
                  </a:cubicBezTo>
                  <a:cubicBezTo>
                    <a:pt x="200" y="337"/>
                    <a:pt x="200" y="337"/>
                    <a:pt x="200" y="337"/>
                  </a:cubicBezTo>
                  <a:cubicBezTo>
                    <a:pt x="193" y="342"/>
                    <a:pt x="193" y="342"/>
                    <a:pt x="193" y="342"/>
                  </a:cubicBezTo>
                  <a:cubicBezTo>
                    <a:pt x="193" y="342"/>
                    <a:pt x="190" y="342"/>
                    <a:pt x="193" y="344"/>
                  </a:cubicBezTo>
                  <a:cubicBezTo>
                    <a:pt x="195" y="345"/>
                    <a:pt x="197" y="345"/>
                    <a:pt x="200" y="345"/>
                  </a:cubicBezTo>
                  <a:cubicBezTo>
                    <a:pt x="203" y="345"/>
                    <a:pt x="210" y="351"/>
                    <a:pt x="212" y="348"/>
                  </a:cubicBezTo>
                  <a:cubicBezTo>
                    <a:pt x="213" y="344"/>
                    <a:pt x="214" y="344"/>
                    <a:pt x="215" y="342"/>
                  </a:cubicBezTo>
                  <a:cubicBezTo>
                    <a:pt x="216" y="339"/>
                    <a:pt x="216" y="337"/>
                    <a:pt x="219" y="337"/>
                  </a:cubicBezTo>
                  <a:cubicBezTo>
                    <a:pt x="222" y="337"/>
                    <a:pt x="225" y="338"/>
                    <a:pt x="225" y="338"/>
                  </a:cubicBezTo>
                  <a:cubicBezTo>
                    <a:pt x="222" y="343"/>
                    <a:pt x="222" y="343"/>
                    <a:pt x="222" y="343"/>
                  </a:cubicBezTo>
                  <a:cubicBezTo>
                    <a:pt x="222" y="343"/>
                    <a:pt x="227" y="343"/>
                    <a:pt x="229" y="343"/>
                  </a:cubicBezTo>
                  <a:cubicBezTo>
                    <a:pt x="232" y="343"/>
                    <a:pt x="232" y="346"/>
                    <a:pt x="235" y="343"/>
                  </a:cubicBezTo>
                  <a:cubicBezTo>
                    <a:pt x="238" y="340"/>
                    <a:pt x="238" y="340"/>
                    <a:pt x="241" y="340"/>
                  </a:cubicBezTo>
                  <a:cubicBezTo>
                    <a:pt x="244" y="339"/>
                    <a:pt x="249" y="338"/>
                    <a:pt x="250" y="339"/>
                  </a:cubicBezTo>
                  <a:cubicBezTo>
                    <a:pt x="251" y="339"/>
                    <a:pt x="254" y="339"/>
                    <a:pt x="255" y="339"/>
                  </a:cubicBezTo>
                  <a:cubicBezTo>
                    <a:pt x="256" y="339"/>
                    <a:pt x="263" y="344"/>
                    <a:pt x="264" y="343"/>
                  </a:cubicBezTo>
                  <a:cubicBezTo>
                    <a:pt x="265" y="342"/>
                    <a:pt x="273" y="343"/>
                    <a:pt x="273" y="343"/>
                  </a:cubicBezTo>
                  <a:cubicBezTo>
                    <a:pt x="273" y="343"/>
                    <a:pt x="252" y="362"/>
                    <a:pt x="208" y="363"/>
                  </a:cubicBezTo>
                  <a:cubicBezTo>
                    <a:pt x="208" y="363"/>
                    <a:pt x="307" y="368"/>
                    <a:pt x="363" y="271"/>
                  </a:cubicBezTo>
                  <a:cubicBezTo>
                    <a:pt x="419" y="174"/>
                    <a:pt x="380" y="49"/>
                    <a:pt x="252" y="6"/>
                  </a:cubicBezTo>
                  <a:cubicBezTo>
                    <a:pt x="252" y="6"/>
                    <a:pt x="348" y="41"/>
                    <a:pt x="373" y="133"/>
                  </a:cubicBezTo>
                  <a:cubicBezTo>
                    <a:pt x="372" y="134"/>
                    <a:pt x="372" y="134"/>
                    <a:pt x="372" y="134"/>
                  </a:cubicBezTo>
                  <a:cubicBezTo>
                    <a:pt x="370" y="132"/>
                    <a:pt x="370" y="133"/>
                    <a:pt x="368" y="129"/>
                  </a:cubicBezTo>
                  <a:cubicBezTo>
                    <a:pt x="366" y="125"/>
                    <a:pt x="367" y="125"/>
                    <a:pt x="366" y="122"/>
                  </a:cubicBezTo>
                  <a:cubicBezTo>
                    <a:pt x="364" y="119"/>
                    <a:pt x="364" y="122"/>
                    <a:pt x="362" y="119"/>
                  </a:cubicBezTo>
                  <a:cubicBezTo>
                    <a:pt x="360" y="116"/>
                    <a:pt x="360" y="116"/>
                    <a:pt x="358" y="114"/>
                  </a:cubicBezTo>
                  <a:cubicBezTo>
                    <a:pt x="356" y="113"/>
                    <a:pt x="354" y="107"/>
                    <a:pt x="353" y="105"/>
                  </a:cubicBezTo>
                  <a:cubicBezTo>
                    <a:pt x="352" y="104"/>
                    <a:pt x="348" y="103"/>
                    <a:pt x="346" y="103"/>
                  </a:cubicBezTo>
                  <a:cubicBezTo>
                    <a:pt x="345" y="102"/>
                    <a:pt x="345" y="100"/>
                    <a:pt x="345" y="102"/>
                  </a:cubicBezTo>
                  <a:cubicBezTo>
                    <a:pt x="344" y="104"/>
                    <a:pt x="347" y="108"/>
                    <a:pt x="347" y="108"/>
                  </a:cubicBezTo>
                  <a:cubicBezTo>
                    <a:pt x="347" y="115"/>
                    <a:pt x="347" y="115"/>
                    <a:pt x="347" y="115"/>
                  </a:cubicBezTo>
                  <a:cubicBezTo>
                    <a:pt x="347" y="115"/>
                    <a:pt x="350" y="121"/>
                    <a:pt x="350" y="123"/>
                  </a:cubicBezTo>
                  <a:cubicBezTo>
                    <a:pt x="350" y="125"/>
                    <a:pt x="348" y="129"/>
                    <a:pt x="348" y="129"/>
                  </a:cubicBezTo>
                  <a:cubicBezTo>
                    <a:pt x="348" y="129"/>
                    <a:pt x="347" y="134"/>
                    <a:pt x="345" y="135"/>
                  </a:cubicBezTo>
                  <a:cubicBezTo>
                    <a:pt x="343" y="136"/>
                    <a:pt x="333" y="138"/>
                    <a:pt x="333" y="138"/>
                  </a:cubicBezTo>
                  <a:cubicBezTo>
                    <a:pt x="333" y="138"/>
                    <a:pt x="330" y="134"/>
                    <a:pt x="329" y="131"/>
                  </a:cubicBezTo>
                  <a:cubicBezTo>
                    <a:pt x="327" y="128"/>
                    <a:pt x="322" y="128"/>
                    <a:pt x="321" y="126"/>
                  </a:cubicBezTo>
                  <a:cubicBezTo>
                    <a:pt x="320" y="125"/>
                    <a:pt x="322" y="122"/>
                    <a:pt x="319" y="119"/>
                  </a:cubicBezTo>
                  <a:cubicBezTo>
                    <a:pt x="317" y="116"/>
                    <a:pt x="319" y="116"/>
                    <a:pt x="316" y="113"/>
                  </a:cubicBezTo>
                  <a:cubicBezTo>
                    <a:pt x="313" y="110"/>
                    <a:pt x="313" y="110"/>
                    <a:pt x="313" y="110"/>
                  </a:cubicBezTo>
                  <a:cubicBezTo>
                    <a:pt x="313" y="110"/>
                    <a:pt x="305" y="108"/>
                    <a:pt x="307" y="112"/>
                  </a:cubicBezTo>
                  <a:cubicBezTo>
                    <a:pt x="310" y="116"/>
                    <a:pt x="307" y="121"/>
                    <a:pt x="309" y="122"/>
                  </a:cubicBezTo>
                  <a:cubicBezTo>
                    <a:pt x="311" y="122"/>
                    <a:pt x="313" y="120"/>
                    <a:pt x="314" y="124"/>
                  </a:cubicBezTo>
                  <a:cubicBezTo>
                    <a:pt x="316" y="128"/>
                    <a:pt x="316" y="130"/>
                    <a:pt x="318" y="131"/>
                  </a:cubicBezTo>
                  <a:cubicBezTo>
                    <a:pt x="319" y="132"/>
                    <a:pt x="319" y="138"/>
                    <a:pt x="321" y="138"/>
                  </a:cubicBezTo>
                  <a:cubicBezTo>
                    <a:pt x="323" y="139"/>
                    <a:pt x="327" y="138"/>
                    <a:pt x="327" y="140"/>
                  </a:cubicBezTo>
                  <a:cubicBezTo>
                    <a:pt x="327" y="143"/>
                    <a:pt x="324" y="146"/>
                    <a:pt x="327" y="146"/>
                  </a:cubicBezTo>
                  <a:cubicBezTo>
                    <a:pt x="330" y="147"/>
                    <a:pt x="330" y="149"/>
                    <a:pt x="332" y="148"/>
                  </a:cubicBezTo>
                  <a:cubicBezTo>
                    <a:pt x="334" y="148"/>
                    <a:pt x="333" y="149"/>
                    <a:pt x="336" y="147"/>
                  </a:cubicBezTo>
                  <a:cubicBezTo>
                    <a:pt x="339" y="146"/>
                    <a:pt x="342" y="146"/>
                    <a:pt x="342" y="146"/>
                  </a:cubicBezTo>
                  <a:cubicBezTo>
                    <a:pt x="342" y="146"/>
                    <a:pt x="346" y="149"/>
                    <a:pt x="346" y="150"/>
                  </a:cubicBezTo>
                  <a:cubicBezTo>
                    <a:pt x="346" y="152"/>
                    <a:pt x="345" y="159"/>
                    <a:pt x="345" y="159"/>
                  </a:cubicBezTo>
                  <a:cubicBezTo>
                    <a:pt x="341" y="166"/>
                    <a:pt x="341" y="166"/>
                    <a:pt x="341" y="166"/>
                  </a:cubicBezTo>
                  <a:cubicBezTo>
                    <a:pt x="341" y="166"/>
                    <a:pt x="342" y="179"/>
                    <a:pt x="339" y="179"/>
                  </a:cubicBezTo>
                  <a:cubicBezTo>
                    <a:pt x="337" y="179"/>
                    <a:pt x="335" y="185"/>
                    <a:pt x="333" y="185"/>
                  </a:cubicBezTo>
                  <a:cubicBezTo>
                    <a:pt x="332" y="186"/>
                    <a:pt x="332" y="195"/>
                    <a:pt x="332" y="195"/>
                  </a:cubicBezTo>
                  <a:cubicBezTo>
                    <a:pt x="328" y="199"/>
                    <a:pt x="328" y="199"/>
                    <a:pt x="328" y="199"/>
                  </a:cubicBezTo>
                  <a:cubicBezTo>
                    <a:pt x="328" y="199"/>
                    <a:pt x="327" y="206"/>
                    <a:pt x="328" y="208"/>
                  </a:cubicBezTo>
                  <a:cubicBezTo>
                    <a:pt x="328" y="209"/>
                    <a:pt x="329" y="216"/>
                    <a:pt x="328" y="220"/>
                  </a:cubicBezTo>
                  <a:cubicBezTo>
                    <a:pt x="327" y="223"/>
                    <a:pt x="323" y="226"/>
                    <a:pt x="323" y="226"/>
                  </a:cubicBezTo>
                  <a:cubicBezTo>
                    <a:pt x="323" y="226"/>
                    <a:pt x="329" y="232"/>
                    <a:pt x="326" y="233"/>
                  </a:cubicBezTo>
                  <a:cubicBezTo>
                    <a:pt x="322" y="234"/>
                    <a:pt x="319" y="239"/>
                    <a:pt x="318" y="241"/>
                  </a:cubicBezTo>
                  <a:cubicBezTo>
                    <a:pt x="317" y="242"/>
                    <a:pt x="318" y="244"/>
                    <a:pt x="316" y="245"/>
                  </a:cubicBezTo>
                  <a:cubicBezTo>
                    <a:pt x="313" y="245"/>
                    <a:pt x="310" y="246"/>
                    <a:pt x="310" y="247"/>
                  </a:cubicBezTo>
                  <a:cubicBezTo>
                    <a:pt x="310" y="248"/>
                    <a:pt x="310" y="253"/>
                    <a:pt x="310" y="253"/>
                  </a:cubicBezTo>
                  <a:cubicBezTo>
                    <a:pt x="303" y="263"/>
                    <a:pt x="303" y="263"/>
                    <a:pt x="303" y="263"/>
                  </a:cubicBezTo>
                  <a:cubicBezTo>
                    <a:pt x="295" y="270"/>
                    <a:pt x="295" y="270"/>
                    <a:pt x="295" y="270"/>
                  </a:cubicBezTo>
                  <a:cubicBezTo>
                    <a:pt x="295" y="270"/>
                    <a:pt x="295" y="275"/>
                    <a:pt x="293" y="275"/>
                  </a:cubicBezTo>
                  <a:cubicBezTo>
                    <a:pt x="290" y="276"/>
                    <a:pt x="282" y="279"/>
                    <a:pt x="280" y="280"/>
                  </a:cubicBezTo>
                  <a:cubicBezTo>
                    <a:pt x="279" y="282"/>
                    <a:pt x="273" y="285"/>
                    <a:pt x="271" y="285"/>
                  </a:cubicBezTo>
                  <a:cubicBezTo>
                    <a:pt x="268" y="285"/>
                    <a:pt x="272" y="291"/>
                    <a:pt x="268" y="285"/>
                  </a:cubicBezTo>
                  <a:cubicBezTo>
                    <a:pt x="265" y="279"/>
                    <a:pt x="268" y="282"/>
                    <a:pt x="265" y="276"/>
                  </a:cubicBezTo>
                  <a:cubicBezTo>
                    <a:pt x="262" y="269"/>
                    <a:pt x="262" y="274"/>
                    <a:pt x="262" y="269"/>
                  </a:cubicBezTo>
                  <a:cubicBezTo>
                    <a:pt x="262" y="264"/>
                    <a:pt x="262" y="268"/>
                    <a:pt x="262" y="264"/>
                  </a:cubicBezTo>
                  <a:cubicBezTo>
                    <a:pt x="261" y="259"/>
                    <a:pt x="263" y="262"/>
                    <a:pt x="260" y="257"/>
                  </a:cubicBezTo>
                  <a:cubicBezTo>
                    <a:pt x="258" y="251"/>
                    <a:pt x="258" y="253"/>
                    <a:pt x="255" y="250"/>
                  </a:cubicBezTo>
                  <a:cubicBezTo>
                    <a:pt x="251" y="246"/>
                    <a:pt x="249" y="250"/>
                    <a:pt x="251" y="244"/>
                  </a:cubicBezTo>
                  <a:cubicBezTo>
                    <a:pt x="253" y="238"/>
                    <a:pt x="252" y="244"/>
                    <a:pt x="253" y="238"/>
                  </a:cubicBezTo>
                  <a:cubicBezTo>
                    <a:pt x="254" y="233"/>
                    <a:pt x="253" y="232"/>
                    <a:pt x="256" y="229"/>
                  </a:cubicBezTo>
                  <a:cubicBezTo>
                    <a:pt x="259" y="227"/>
                    <a:pt x="262" y="226"/>
                    <a:pt x="262" y="223"/>
                  </a:cubicBezTo>
                  <a:cubicBezTo>
                    <a:pt x="262" y="220"/>
                    <a:pt x="262" y="218"/>
                    <a:pt x="261" y="216"/>
                  </a:cubicBezTo>
                  <a:cubicBezTo>
                    <a:pt x="260" y="214"/>
                    <a:pt x="256" y="211"/>
                    <a:pt x="256" y="209"/>
                  </a:cubicBezTo>
                  <a:cubicBezTo>
                    <a:pt x="256" y="208"/>
                    <a:pt x="256" y="209"/>
                    <a:pt x="253" y="205"/>
                  </a:cubicBezTo>
                  <a:cubicBezTo>
                    <a:pt x="250" y="201"/>
                    <a:pt x="249" y="199"/>
                    <a:pt x="249" y="199"/>
                  </a:cubicBezTo>
                  <a:cubicBezTo>
                    <a:pt x="249" y="199"/>
                    <a:pt x="248" y="190"/>
                    <a:pt x="248" y="187"/>
                  </a:cubicBezTo>
                  <a:cubicBezTo>
                    <a:pt x="248" y="183"/>
                    <a:pt x="247" y="189"/>
                    <a:pt x="248" y="183"/>
                  </a:cubicBezTo>
                  <a:cubicBezTo>
                    <a:pt x="249" y="178"/>
                    <a:pt x="250" y="174"/>
                    <a:pt x="250" y="174"/>
                  </a:cubicBezTo>
                  <a:cubicBezTo>
                    <a:pt x="250" y="174"/>
                    <a:pt x="243" y="170"/>
                    <a:pt x="241" y="170"/>
                  </a:cubicBezTo>
                  <a:cubicBezTo>
                    <a:pt x="238" y="171"/>
                    <a:pt x="238" y="175"/>
                    <a:pt x="235" y="172"/>
                  </a:cubicBezTo>
                  <a:cubicBezTo>
                    <a:pt x="231" y="169"/>
                    <a:pt x="232" y="167"/>
                    <a:pt x="230" y="166"/>
                  </a:cubicBezTo>
                  <a:cubicBezTo>
                    <a:pt x="229" y="165"/>
                    <a:pt x="226" y="164"/>
                    <a:pt x="224" y="166"/>
                  </a:cubicBezTo>
                  <a:cubicBezTo>
                    <a:pt x="222" y="168"/>
                    <a:pt x="218" y="168"/>
                    <a:pt x="214" y="170"/>
                  </a:cubicBezTo>
                  <a:cubicBezTo>
                    <a:pt x="210" y="171"/>
                    <a:pt x="209" y="171"/>
                    <a:pt x="203" y="171"/>
                  </a:cubicBezTo>
                  <a:cubicBezTo>
                    <a:pt x="198" y="171"/>
                    <a:pt x="192" y="173"/>
                    <a:pt x="188" y="170"/>
                  </a:cubicBezTo>
                  <a:cubicBezTo>
                    <a:pt x="185" y="168"/>
                    <a:pt x="184" y="171"/>
                    <a:pt x="182" y="167"/>
                  </a:cubicBezTo>
                  <a:cubicBezTo>
                    <a:pt x="181" y="163"/>
                    <a:pt x="182" y="163"/>
                    <a:pt x="179" y="161"/>
                  </a:cubicBezTo>
                  <a:cubicBezTo>
                    <a:pt x="175" y="159"/>
                    <a:pt x="174" y="161"/>
                    <a:pt x="173" y="157"/>
                  </a:cubicBezTo>
                  <a:cubicBezTo>
                    <a:pt x="173" y="153"/>
                    <a:pt x="175" y="154"/>
                    <a:pt x="172" y="150"/>
                  </a:cubicBezTo>
                  <a:cubicBezTo>
                    <a:pt x="169" y="147"/>
                    <a:pt x="174" y="152"/>
                    <a:pt x="169" y="147"/>
                  </a:cubicBezTo>
                  <a:cubicBezTo>
                    <a:pt x="164" y="142"/>
                    <a:pt x="163" y="146"/>
                    <a:pt x="164" y="142"/>
                  </a:cubicBezTo>
                  <a:cubicBezTo>
                    <a:pt x="166" y="137"/>
                    <a:pt x="167" y="140"/>
                    <a:pt x="167" y="135"/>
                  </a:cubicBezTo>
                  <a:cubicBezTo>
                    <a:pt x="167" y="130"/>
                    <a:pt x="175" y="137"/>
                    <a:pt x="170" y="127"/>
                  </a:cubicBezTo>
                  <a:cubicBezTo>
                    <a:pt x="166" y="116"/>
                    <a:pt x="165" y="119"/>
                    <a:pt x="169" y="111"/>
                  </a:cubicBezTo>
                  <a:cubicBezTo>
                    <a:pt x="173" y="103"/>
                    <a:pt x="179" y="101"/>
                    <a:pt x="180" y="99"/>
                  </a:cubicBezTo>
                  <a:cubicBezTo>
                    <a:pt x="181" y="97"/>
                    <a:pt x="182" y="93"/>
                    <a:pt x="184" y="92"/>
                  </a:cubicBezTo>
                  <a:cubicBezTo>
                    <a:pt x="186" y="90"/>
                    <a:pt x="185" y="89"/>
                    <a:pt x="188" y="90"/>
                  </a:cubicBezTo>
                  <a:cubicBezTo>
                    <a:pt x="192" y="90"/>
                    <a:pt x="197" y="88"/>
                    <a:pt x="199" y="86"/>
                  </a:cubicBezTo>
                  <a:cubicBezTo>
                    <a:pt x="202" y="83"/>
                    <a:pt x="205" y="79"/>
                    <a:pt x="207" y="79"/>
                  </a:cubicBezTo>
                  <a:cubicBezTo>
                    <a:pt x="209" y="78"/>
                    <a:pt x="208" y="79"/>
                    <a:pt x="212" y="78"/>
                  </a:cubicBezTo>
                  <a:cubicBezTo>
                    <a:pt x="215" y="78"/>
                    <a:pt x="216" y="77"/>
                    <a:pt x="219" y="77"/>
                  </a:cubicBezTo>
                  <a:cubicBezTo>
                    <a:pt x="221" y="77"/>
                    <a:pt x="216" y="78"/>
                    <a:pt x="223" y="77"/>
                  </a:cubicBezTo>
                  <a:cubicBezTo>
                    <a:pt x="231" y="75"/>
                    <a:pt x="229" y="75"/>
                    <a:pt x="231" y="75"/>
                  </a:cubicBezTo>
                  <a:cubicBezTo>
                    <a:pt x="232" y="75"/>
                    <a:pt x="232" y="76"/>
                    <a:pt x="235" y="76"/>
                  </a:cubicBezTo>
                  <a:cubicBezTo>
                    <a:pt x="238" y="77"/>
                    <a:pt x="237" y="70"/>
                    <a:pt x="238" y="77"/>
                  </a:cubicBezTo>
                  <a:cubicBezTo>
                    <a:pt x="238" y="83"/>
                    <a:pt x="235" y="86"/>
                    <a:pt x="240" y="87"/>
                  </a:cubicBezTo>
                  <a:cubicBezTo>
                    <a:pt x="245" y="87"/>
                    <a:pt x="240" y="87"/>
                    <a:pt x="245" y="87"/>
                  </a:cubicBezTo>
                  <a:cubicBezTo>
                    <a:pt x="250" y="87"/>
                    <a:pt x="249" y="88"/>
                    <a:pt x="252" y="89"/>
                  </a:cubicBezTo>
                  <a:cubicBezTo>
                    <a:pt x="254" y="90"/>
                    <a:pt x="256" y="92"/>
                    <a:pt x="259" y="92"/>
                  </a:cubicBezTo>
                  <a:cubicBezTo>
                    <a:pt x="263" y="92"/>
                    <a:pt x="258" y="98"/>
                    <a:pt x="263" y="92"/>
                  </a:cubicBezTo>
                  <a:cubicBezTo>
                    <a:pt x="269" y="87"/>
                    <a:pt x="259" y="86"/>
                    <a:pt x="269" y="87"/>
                  </a:cubicBezTo>
                  <a:cubicBezTo>
                    <a:pt x="279" y="87"/>
                    <a:pt x="280" y="90"/>
                    <a:pt x="282" y="89"/>
                  </a:cubicBezTo>
                  <a:cubicBezTo>
                    <a:pt x="283" y="88"/>
                    <a:pt x="284" y="90"/>
                    <a:pt x="288" y="87"/>
                  </a:cubicBezTo>
                  <a:cubicBezTo>
                    <a:pt x="292" y="85"/>
                    <a:pt x="293" y="85"/>
                    <a:pt x="295" y="86"/>
                  </a:cubicBezTo>
                  <a:cubicBezTo>
                    <a:pt x="296" y="87"/>
                    <a:pt x="296" y="91"/>
                    <a:pt x="298" y="87"/>
                  </a:cubicBezTo>
                  <a:cubicBezTo>
                    <a:pt x="300" y="83"/>
                    <a:pt x="303" y="84"/>
                    <a:pt x="298" y="82"/>
                  </a:cubicBezTo>
                  <a:cubicBezTo>
                    <a:pt x="293" y="79"/>
                    <a:pt x="291" y="82"/>
                    <a:pt x="290" y="79"/>
                  </a:cubicBezTo>
                  <a:cubicBezTo>
                    <a:pt x="289" y="75"/>
                    <a:pt x="295" y="76"/>
                    <a:pt x="289" y="75"/>
                  </a:cubicBezTo>
                  <a:cubicBezTo>
                    <a:pt x="284" y="75"/>
                    <a:pt x="285" y="75"/>
                    <a:pt x="281" y="73"/>
                  </a:cubicBezTo>
                  <a:cubicBezTo>
                    <a:pt x="277" y="72"/>
                    <a:pt x="274" y="77"/>
                    <a:pt x="272" y="73"/>
                  </a:cubicBezTo>
                  <a:cubicBezTo>
                    <a:pt x="271" y="69"/>
                    <a:pt x="264" y="76"/>
                    <a:pt x="271" y="69"/>
                  </a:cubicBezTo>
                  <a:cubicBezTo>
                    <a:pt x="278" y="63"/>
                    <a:pt x="275" y="60"/>
                    <a:pt x="280" y="62"/>
                  </a:cubicBezTo>
                  <a:cubicBezTo>
                    <a:pt x="285" y="63"/>
                    <a:pt x="283" y="67"/>
                    <a:pt x="286" y="65"/>
                  </a:cubicBezTo>
                  <a:cubicBezTo>
                    <a:pt x="289" y="62"/>
                    <a:pt x="295" y="60"/>
                    <a:pt x="289" y="57"/>
                  </a:cubicBezTo>
                  <a:cubicBezTo>
                    <a:pt x="284" y="53"/>
                    <a:pt x="288" y="54"/>
                    <a:pt x="282" y="52"/>
                  </a:cubicBezTo>
                  <a:cubicBezTo>
                    <a:pt x="277" y="49"/>
                    <a:pt x="271" y="62"/>
                    <a:pt x="269" y="60"/>
                  </a:cubicBezTo>
                  <a:cubicBezTo>
                    <a:pt x="266" y="58"/>
                    <a:pt x="265" y="57"/>
                    <a:pt x="263" y="58"/>
                  </a:cubicBezTo>
                  <a:cubicBezTo>
                    <a:pt x="262" y="59"/>
                    <a:pt x="262" y="63"/>
                    <a:pt x="261" y="67"/>
                  </a:cubicBezTo>
                  <a:cubicBezTo>
                    <a:pt x="261" y="70"/>
                    <a:pt x="264" y="71"/>
                    <a:pt x="259" y="69"/>
                  </a:cubicBezTo>
                  <a:cubicBezTo>
                    <a:pt x="253" y="66"/>
                    <a:pt x="265" y="67"/>
                    <a:pt x="252" y="63"/>
                  </a:cubicBezTo>
                  <a:cubicBezTo>
                    <a:pt x="240" y="58"/>
                    <a:pt x="235" y="59"/>
                    <a:pt x="234" y="61"/>
                  </a:cubicBezTo>
                  <a:cubicBezTo>
                    <a:pt x="232" y="63"/>
                    <a:pt x="229" y="62"/>
                    <a:pt x="228" y="63"/>
                  </a:cubicBezTo>
                  <a:cubicBezTo>
                    <a:pt x="227" y="65"/>
                    <a:pt x="232" y="68"/>
                    <a:pt x="227" y="65"/>
                  </a:cubicBezTo>
                  <a:cubicBezTo>
                    <a:pt x="222" y="62"/>
                    <a:pt x="217" y="66"/>
                    <a:pt x="217" y="66"/>
                  </a:cubicBezTo>
                  <a:cubicBezTo>
                    <a:pt x="217" y="66"/>
                    <a:pt x="215" y="66"/>
                    <a:pt x="213" y="67"/>
                  </a:cubicBezTo>
                  <a:cubicBezTo>
                    <a:pt x="211" y="69"/>
                    <a:pt x="206" y="70"/>
                    <a:pt x="204" y="69"/>
                  </a:cubicBezTo>
                  <a:cubicBezTo>
                    <a:pt x="201" y="69"/>
                    <a:pt x="196" y="70"/>
                    <a:pt x="200" y="64"/>
                  </a:cubicBezTo>
                  <a:cubicBezTo>
                    <a:pt x="205" y="58"/>
                    <a:pt x="202" y="62"/>
                    <a:pt x="209" y="59"/>
                  </a:cubicBezTo>
                  <a:cubicBezTo>
                    <a:pt x="216" y="56"/>
                    <a:pt x="227" y="55"/>
                    <a:pt x="218" y="53"/>
                  </a:cubicBezTo>
                  <a:cubicBezTo>
                    <a:pt x="208" y="51"/>
                    <a:pt x="223" y="51"/>
                    <a:pt x="210" y="45"/>
                  </a:cubicBezTo>
                  <a:cubicBezTo>
                    <a:pt x="198" y="39"/>
                    <a:pt x="197" y="47"/>
                    <a:pt x="198" y="39"/>
                  </a:cubicBezTo>
                  <a:cubicBezTo>
                    <a:pt x="198" y="31"/>
                    <a:pt x="197" y="30"/>
                    <a:pt x="194" y="31"/>
                  </a:cubicBezTo>
                  <a:cubicBezTo>
                    <a:pt x="192" y="31"/>
                    <a:pt x="184" y="33"/>
                    <a:pt x="181" y="33"/>
                  </a:cubicBezTo>
                  <a:cubicBezTo>
                    <a:pt x="178" y="34"/>
                    <a:pt x="182" y="36"/>
                    <a:pt x="176" y="33"/>
                  </a:cubicBezTo>
                  <a:cubicBezTo>
                    <a:pt x="170" y="30"/>
                    <a:pt x="168" y="35"/>
                    <a:pt x="170" y="30"/>
                  </a:cubicBezTo>
                  <a:cubicBezTo>
                    <a:pt x="173" y="24"/>
                    <a:pt x="173" y="24"/>
                    <a:pt x="176" y="21"/>
                  </a:cubicBezTo>
                  <a:cubicBezTo>
                    <a:pt x="180" y="18"/>
                    <a:pt x="179" y="6"/>
                    <a:pt x="188" y="11"/>
                  </a:cubicBezTo>
                  <a:cubicBezTo>
                    <a:pt x="196" y="15"/>
                    <a:pt x="193" y="14"/>
                    <a:pt x="200" y="14"/>
                  </a:cubicBezTo>
                  <a:cubicBezTo>
                    <a:pt x="206" y="15"/>
                    <a:pt x="209" y="13"/>
                    <a:pt x="209" y="12"/>
                  </a:cubicBezTo>
                  <a:cubicBezTo>
                    <a:pt x="209" y="11"/>
                    <a:pt x="202" y="7"/>
                    <a:pt x="202" y="7"/>
                  </a:cubicBezTo>
                  <a:cubicBezTo>
                    <a:pt x="202" y="7"/>
                    <a:pt x="199" y="8"/>
                    <a:pt x="200" y="6"/>
                  </a:cubicBezTo>
                  <a:cubicBezTo>
                    <a:pt x="201" y="5"/>
                    <a:pt x="203" y="3"/>
                    <a:pt x="203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0"/>
                    <a:pt x="176" y="0"/>
                    <a:pt x="170" y="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8839835" y="5142230"/>
            <a:ext cx="33521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zh-CN" sz="2400" b="0">
                <a:solidFill>
                  <a:srgbClr val="000000"/>
                </a:solidFill>
                <a:latin typeface="微软雅黑" panose="020B0503020204020204" pitchFamily="34" charset="-122"/>
              </a:rPr>
              <a:t>担心社会交往的不适应</a:t>
            </a:r>
            <a:endParaRPr lang="zh-CN" altLang="en-US" sz="2400" b="0">
              <a:solidFill>
                <a:srgbClr val="000000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2" name="图片 1" descr="听不懂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>
                  <a:alpha val="100000"/>
                </a:srgbClr>
              </a:clrFrom>
              <a:clrTo>
                <a:srgbClr val="FCFC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480060" y="1744980"/>
            <a:ext cx="1122680" cy="1645285"/>
          </a:xfrm>
          <a:prstGeom prst="rect">
            <a:avLst/>
          </a:prstGeom>
        </p:spPr>
      </p:pic>
      <p:pic>
        <p:nvPicPr>
          <p:cNvPr id="15" name="图片 14" descr="QQ图片20210322121019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1799590" y="1356995"/>
            <a:ext cx="1016635" cy="1372870"/>
          </a:xfrm>
          <a:prstGeom prst="rect">
            <a:avLst/>
          </a:prstGeom>
        </p:spPr>
      </p:pic>
      <p:pic>
        <p:nvPicPr>
          <p:cNvPr id="16" name="图片 15" descr="QQ图片20210322120944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2776220" y="1497330"/>
            <a:ext cx="1457960" cy="2141220"/>
          </a:xfrm>
          <a:prstGeom prst="rect">
            <a:avLst/>
          </a:prstGeom>
        </p:spPr>
      </p:pic>
      <p:pic>
        <p:nvPicPr>
          <p:cNvPr id="17" name="图片 16" descr="不能睡觉"/>
          <p:cNvPicPr>
            <a:picLocks noChangeAspect="1"/>
          </p:cNvPicPr>
          <p:nvPr/>
        </p:nvPicPr>
        <p:blipFill>
          <a:blip r:embed="rId6">
            <a:clrChange>
              <a:clrFrom>
                <a:srgbClr val="F8FAF9">
                  <a:alpha val="100000"/>
                </a:srgbClr>
              </a:clrFrom>
              <a:clrTo>
                <a:srgbClr val="F8FA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665480" y="3081020"/>
            <a:ext cx="1298575" cy="1958340"/>
          </a:xfrm>
          <a:prstGeom prst="rect">
            <a:avLst/>
          </a:prstGeom>
        </p:spPr>
      </p:pic>
      <p:pic>
        <p:nvPicPr>
          <p:cNvPr id="19" name="图片 18" descr="QQ图片202103221210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95325" y="4560570"/>
            <a:ext cx="1239520" cy="1818640"/>
          </a:xfrm>
          <a:prstGeom prst="rect">
            <a:avLst/>
          </a:prstGeom>
        </p:spPr>
      </p:pic>
      <p:pic>
        <p:nvPicPr>
          <p:cNvPr id="18" name="图片 17" descr="QQ图片20210326093032"/>
          <p:cNvPicPr>
            <a:picLocks noChangeAspect="1"/>
          </p:cNvPicPr>
          <p:nvPr/>
        </p:nvPicPr>
        <p:blipFill>
          <a:blip r:embed="rId8">
            <a:clrChange>
              <a:clrFrom>
                <a:srgbClr val="F9FAFC">
                  <a:alpha val="100000"/>
                </a:srgbClr>
              </a:clrFrom>
              <a:clrTo>
                <a:srgbClr val="F9FA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2508250" y="3034665"/>
            <a:ext cx="767080" cy="1195705"/>
          </a:xfrm>
          <a:prstGeom prst="rect">
            <a:avLst/>
          </a:prstGeom>
        </p:spPr>
      </p:pic>
      <p:pic>
        <p:nvPicPr>
          <p:cNvPr id="20" name="图片 19" descr="QQ图片20210326093035"/>
          <p:cNvPicPr>
            <a:picLocks noChangeAspect="1"/>
          </p:cNvPicPr>
          <p:nvPr/>
        </p:nvPicPr>
        <p:blipFill>
          <a:blip r:embed="rId9">
            <a:clrChange>
              <a:clrFrom>
                <a:srgbClr val="FEFDFE">
                  <a:alpha val="100000"/>
                </a:srgbClr>
              </a:clrFrom>
              <a:clrTo>
                <a:srgbClr val="FEFD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2983865" y="4638040"/>
            <a:ext cx="1242060" cy="16605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>
            <a:spLocks noChangeAspect="1"/>
          </p:cNvSpPr>
          <p:nvPr/>
        </p:nvSpPr>
        <p:spPr>
          <a:xfrm>
            <a:off x="4511677" y="2316165"/>
            <a:ext cx="1800225" cy="1800225"/>
          </a:xfrm>
          <a:prstGeom prst="ellipse">
            <a:avLst/>
          </a:prstGeom>
          <a:solidFill>
            <a:srgbClr val="FA9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459" name="KSO_Shape"/>
          <p:cNvSpPr/>
          <p:nvPr/>
        </p:nvSpPr>
        <p:spPr bwMode="auto">
          <a:xfrm>
            <a:off x="5129213" y="2811465"/>
            <a:ext cx="519112" cy="744537"/>
          </a:xfrm>
          <a:custGeom>
            <a:avLst/>
            <a:gdLst>
              <a:gd name="T0" fmla="*/ 2147483647 w 78"/>
              <a:gd name="T1" fmla="*/ 2147483647 h 112"/>
              <a:gd name="T2" fmla="*/ 2147483647 w 78"/>
              <a:gd name="T3" fmla="*/ 2147483647 h 112"/>
              <a:gd name="T4" fmla="*/ 2147483647 w 78"/>
              <a:gd name="T5" fmla="*/ 2147483647 h 112"/>
              <a:gd name="T6" fmla="*/ 2147483647 w 78"/>
              <a:gd name="T7" fmla="*/ 2147483647 h 112"/>
              <a:gd name="T8" fmla="*/ 2147483647 w 78"/>
              <a:gd name="T9" fmla="*/ 2147483647 h 112"/>
              <a:gd name="T10" fmla="*/ 2147483647 w 78"/>
              <a:gd name="T11" fmla="*/ 2147483647 h 112"/>
              <a:gd name="T12" fmla="*/ 2147483647 w 78"/>
              <a:gd name="T13" fmla="*/ 2147483647 h 112"/>
              <a:gd name="T14" fmla="*/ 2147483647 w 78"/>
              <a:gd name="T15" fmla="*/ 2147483647 h 112"/>
              <a:gd name="T16" fmla="*/ 2147483647 w 78"/>
              <a:gd name="T17" fmla="*/ 2147483647 h 112"/>
              <a:gd name="T18" fmla="*/ 2147483647 w 78"/>
              <a:gd name="T19" fmla="*/ 2147483647 h 112"/>
              <a:gd name="T20" fmla="*/ 2147483647 w 78"/>
              <a:gd name="T21" fmla="*/ 2147483647 h 112"/>
              <a:gd name="T22" fmla="*/ 2147483647 w 78"/>
              <a:gd name="T23" fmla="*/ 2147483647 h 112"/>
              <a:gd name="T24" fmla="*/ 2147483647 w 78"/>
              <a:gd name="T25" fmla="*/ 2147483647 h 112"/>
              <a:gd name="T26" fmla="*/ 2147483647 w 78"/>
              <a:gd name="T27" fmla="*/ 2147483647 h 112"/>
              <a:gd name="T28" fmla="*/ 2147483647 w 78"/>
              <a:gd name="T29" fmla="*/ 2147483647 h 112"/>
              <a:gd name="T30" fmla="*/ 2147483647 w 78"/>
              <a:gd name="T31" fmla="*/ 2147483647 h 112"/>
              <a:gd name="T32" fmla="*/ 2147483647 w 78"/>
              <a:gd name="T33" fmla="*/ 2147483647 h 112"/>
              <a:gd name="T34" fmla="*/ 2147483647 w 78"/>
              <a:gd name="T35" fmla="*/ 2147483647 h 112"/>
              <a:gd name="T36" fmla="*/ 2147483647 w 78"/>
              <a:gd name="T37" fmla="*/ 2147483647 h 112"/>
              <a:gd name="T38" fmla="*/ 2147483647 w 78"/>
              <a:gd name="T39" fmla="*/ 2147483647 h 112"/>
              <a:gd name="T40" fmla="*/ 2147483647 w 78"/>
              <a:gd name="T41" fmla="*/ 2147483647 h 112"/>
              <a:gd name="T42" fmla="*/ 2147483647 w 78"/>
              <a:gd name="T43" fmla="*/ 2147483647 h 112"/>
              <a:gd name="T44" fmla="*/ 2147483647 w 78"/>
              <a:gd name="T45" fmla="*/ 2147483647 h 112"/>
              <a:gd name="T46" fmla="*/ 2147483647 w 78"/>
              <a:gd name="T47" fmla="*/ 2147483647 h 112"/>
              <a:gd name="T48" fmla="*/ 2147483647 w 78"/>
              <a:gd name="T49" fmla="*/ 2147483647 h 112"/>
              <a:gd name="T50" fmla="*/ 2147483647 w 78"/>
              <a:gd name="T51" fmla="*/ 2147483647 h 112"/>
              <a:gd name="T52" fmla="*/ 2147483647 w 78"/>
              <a:gd name="T53" fmla="*/ 2147483647 h 112"/>
              <a:gd name="T54" fmla="*/ 2147483647 w 78"/>
              <a:gd name="T55" fmla="*/ 2147483647 h 112"/>
              <a:gd name="T56" fmla="*/ 2147483647 w 78"/>
              <a:gd name="T57" fmla="*/ 2147483647 h 112"/>
              <a:gd name="T58" fmla="*/ 2147483647 w 78"/>
              <a:gd name="T59" fmla="*/ 2147483647 h 112"/>
              <a:gd name="T60" fmla="*/ 2147483647 w 78"/>
              <a:gd name="T61" fmla="*/ 2147483647 h 112"/>
              <a:gd name="T62" fmla="*/ 2147483647 w 78"/>
              <a:gd name="T63" fmla="*/ 2147483647 h 112"/>
              <a:gd name="T64" fmla="*/ 2147483647 w 78"/>
              <a:gd name="T65" fmla="*/ 2147483647 h 112"/>
              <a:gd name="T66" fmla="*/ 2147483647 w 78"/>
              <a:gd name="T67" fmla="*/ 2147483647 h 112"/>
              <a:gd name="T68" fmla="*/ 2147483647 w 78"/>
              <a:gd name="T69" fmla="*/ 2147483647 h 112"/>
              <a:gd name="T70" fmla="*/ 2147483647 w 78"/>
              <a:gd name="T71" fmla="*/ 2147483647 h 112"/>
              <a:gd name="T72" fmla="*/ 2147483647 w 78"/>
              <a:gd name="T73" fmla="*/ 2147483647 h 112"/>
              <a:gd name="T74" fmla="*/ 2147483647 w 78"/>
              <a:gd name="T75" fmla="*/ 2147483647 h 112"/>
              <a:gd name="T76" fmla="*/ 2147483647 w 78"/>
              <a:gd name="T77" fmla="*/ 2147483647 h 11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78"/>
              <a:gd name="T118" fmla="*/ 0 h 112"/>
              <a:gd name="T119" fmla="*/ 78 w 78"/>
              <a:gd name="T120" fmla="*/ 112 h 112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78" h="112">
                <a:moveTo>
                  <a:pt x="21" y="36"/>
                </a:moveTo>
                <a:cubicBezTo>
                  <a:pt x="20" y="27"/>
                  <a:pt x="20" y="19"/>
                  <a:pt x="21" y="11"/>
                </a:cubicBezTo>
                <a:cubicBezTo>
                  <a:pt x="37" y="0"/>
                  <a:pt x="45" y="13"/>
                  <a:pt x="58" y="11"/>
                </a:cubicBezTo>
                <a:cubicBezTo>
                  <a:pt x="59" y="19"/>
                  <a:pt x="59" y="29"/>
                  <a:pt x="57" y="36"/>
                </a:cubicBezTo>
                <a:cubicBezTo>
                  <a:pt x="57" y="40"/>
                  <a:pt x="55" y="44"/>
                  <a:pt x="53" y="47"/>
                </a:cubicBezTo>
                <a:cubicBezTo>
                  <a:pt x="49" y="51"/>
                  <a:pt x="44" y="53"/>
                  <a:pt x="39" y="53"/>
                </a:cubicBezTo>
                <a:cubicBezTo>
                  <a:pt x="39" y="53"/>
                  <a:pt x="39" y="53"/>
                  <a:pt x="39" y="53"/>
                </a:cubicBezTo>
                <a:cubicBezTo>
                  <a:pt x="34" y="53"/>
                  <a:pt x="29" y="51"/>
                  <a:pt x="26" y="47"/>
                </a:cubicBezTo>
                <a:cubicBezTo>
                  <a:pt x="24" y="44"/>
                  <a:pt x="22" y="40"/>
                  <a:pt x="21" y="36"/>
                </a:cubicBezTo>
                <a:close/>
                <a:moveTo>
                  <a:pt x="13" y="107"/>
                </a:moveTo>
                <a:cubicBezTo>
                  <a:pt x="67" y="107"/>
                  <a:pt x="67" y="107"/>
                  <a:pt x="67" y="107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3" y="107"/>
                  <a:pt x="13" y="107"/>
                  <a:pt x="13" y="107"/>
                </a:cubicBezTo>
                <a:close/>
                <a:moveTo>
                  <a:pt x="70" y="67"/>
                </a:moveTo>
                <a:cubicBezTo>
                  <a:pt x="76" y="90"/>
                  <a:pt x="76" y="90"/>
                  <a:pt x="76" y="90"/>
                </a:cubicBezTo>
                <a:cubicBezTo>
                  <a:pt x="78" y="98"/>
                  <a:pt x="77" y="103"/>
                  <a:pt x="68" y="103"/>
                </a:cubicBezTo>
                <a:cubicBezTo>
                  <a:pt x="66" y="103"/>
                  <a:pt x="66" y="103"/>
                  <a:pt x="66" y="103"/>
                </a:cubicBezTo>
                <a:cubicBezTo>
                  <a:pt x="66" y="72"/>
                  <a:pt x="66" y="72"/>
                  <a:pt x="66" y="72"/>
                </a:cubicBezTo>
                <a:cubicBezTo>
                  <a:pt x="42" y="72"/>
                  <a:pt x="42" y="72"/>
                  <a:pt x="42" y="72"/>
                </a:cubicBezTo>
                <a:cubicBezTo>
                  <a:pt x="49" y="56"/>
                  <a:pt x="49" y="56"/>
                  <a:pt x="49" y="56"/>
                </a:cubicBezTo>
                <a:cubicBezTo>
                  <a:pt x="51" y="54"/>
                  <a:pt x="51" y="54"/>
                  <a:pt x="51" y="54"/>
                </a:cubicBezTo>
                <a:cubicBezTo>
                  <a:pt x="65" y="57"/>
                  <a:pt x="65" y="57"/>
                  <a:pt x="65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8"/>
                  <a:pt x="66" y="58"/>
                  <a:pt x="66" y="58"/>
                </a:cubicBezTo>
                <a:cubicBezTo>
                  <a:pt x="68" y="61"/>
                  <a:pt x="69" y="64"/>
                  <a:pt x="70" y="67"/>
                </a:cubicBezTo>
                <a:cubicBezTo>
                  <a:pt x="70" y="67"/>
                  <a:pt x="70" y="67"/>
                  <a:pt x="70" y="67"/>
                </a:cubicBezTo>
                <a:close/>
                <a:moveTo>
                  <a:pt x="14" y="103"/>
                </a:moveTo>
                <a:cubicBezTo>
                  <a:pt x="11" y="103"/>
                  <a:pt x="11" y="103"/>
                  <a:pt x="11" y="103"/>
                </a:cubicBezTo>
                <a:cubicBezTo>
                  <a:pt x="1" y="103"/>
                  <a:pt x="0" y="98"/>
                  <a:pt x="3" y="90"/>
                </a:cubicBezTo>
                <a:cubicBezTo>
                  <a:pt x="9" y="67"/>
                  <a:pt x="9" y="67"/>
                  <a:pt x="9" y="67"/>
                </a:cubicBezTo>
                <a:cubicBezTo>
                  <a:pt x="9" y="63"/>
                  <a:pt x="11" y="60"/>
                  <a:pt x="14" y="58"/>
                </a:cubicBezTo>
                <a:cubicBezTo>
                  <a:pt x="14" y="57"/>
                  <a:pt x="14" y="57"/>
                  <a:pt x="14" y="57"/>
                </a:cubicBezTo>
                <a:cubicBezTo>
                  <a:pt x="14" y="57"/>
                  <a:pt x="14" y="57"/>
                  <a:pt x="14" y="57"/>
                </a:cubicBezTo>
                <a:cubicBezTo>
                  <a:pt x="28" y="54"/>
                  <a:pt x="28" y="54"/>
                  <a:pt x="28" y="54"/>
                </a:cubicBezTo>
                <a:cubicBezTo>
                  <a:pt x="30" y="56"/>
                  <a:pt x="30" y="56"/>
                  <a:pt x="30" y="56"/>
                </a:cubicBezTo>
                <a:cubicBezTo>
                  <a:pt x="38" y="72"/>
                  <a:pt x="38" y="72"/>
                  <a:pt x="38" y="72"/>
                </a:cubicBezTo>
                <a:cubicBezTo>
                  <a:pt x="14" y="72"/>
                  <a:pt x="14" y="72"/>
                  <a:pt x="14" y="72"/>
                </a:cubicBezTo>
                <a:lnTo>
                  <a:pt x="14" y="1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67264" y="111272"/>
            <a:ext cx="9893061" cy="1325563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zh-CN" sz="2800" kern="100" dirty="0">
                <a:solidFill>
                  <a:schemeClr val="accent2"/>
                </a:solidFill>
                <a:effectLst/>
                <a:latin typeface="+mj-ea"/>
                <a:cs typeface="Times New Roman" panose="02020603050405020304" pitchFamily="18" charset="0"/>
              </a:rPr>
              <a:t>02 </a:t>
            </a:r>
            <a:r>
              <a:rPr lang="zh-CN" altLang="zh-CN" sz="2800" kern="100" dirty="0">
                <a:solidFill>
                  <a:schemeClr val="accent2"/>
                </a:solidFill>
                <a:effectLst/>
                <a:latin typeface="+mj-ea"/>
                <a:cs typeface="Times New Roman" panose="02020603050405020304" pitchFamily="18" charset="0"/>
              </a:rPr>
              <a:t>经验梳理</a:t>
            </a:r>
            <a:r>
              <a:rPr lang="en-US" altLang="zh-CN" sz="2800" kern="100" dirty="0">
                <a:solidFill>
                  <a:schemeClr val="accent2"/>
                </a:solidFill>
                <a:effectLst/>
                <a:latin typeface="+mj-ea"/>
                <a:cs typeface="Times New Roman" panose="02020603050405020304" pitchFamily="18" charset="0"/>
              </a:rPr>
              <a:t>——</a:t>
            </a:r>
            <a:r>
              <a:rPr lang="zh-CN" altLang="zh-CN" sz="2800" kern="100" dirty="0">
                <a:solidFill>
                  <a:schemeClr val="accent2"/>
                </a:solidFill>
                <a:effectLst/>
                <a:latin typeface="+mj-ea"/>
                <a:cs typeface="Times New Roman" panose="02020603050405020304" pitchFamily="18" charset="0"/>
              </a:rPr>
              <a:t>关于小学孩子了解什么？关于小学孩子关注什么、</a:t>
            </a:r>
            <a:r>
              <a:rPr lang="en-US" altLang="zh-CN" sz="2800" kern="100" dirty="0">
                <a:solidFill>
                  <a:schemeClr val="accent2"/>
                </a:solidFill>
                <a:effectLst/>
                <a:latin typeface="+mj-ea"/>
                <a:cs typeface="Times New Roman" panose="02020603050405020304" pitchFamily="18" charset="0"/>
              </a:rPr>
              <a:t>  </a:t>
            </a:r>
            <a:br>
              <a:rPr lang="en-US" altLang="zh-CN" sz="2800" kern="100" dirty="0">
                <a:solidFill>
                  <a:schemeClr val="accent2"/>
                </a:solidFill>
                <a:effectLst/>
                <a:latin typeface="+mj-ea"/>
                <a:cs typeface="Times New Roman" panose="02020603050405020304" pitchFamily="18" charset="0"/>
              </a:rPr>
            </a:br>
            <a:r>
              <a:rPr lang="en-US" altLang="zh-CN" sz="2800" kern="100" dirty="0">
                <a:solidFill>
                  <a:schemeClr val="accent2"/>
                </a:solidFill>
                <a:effectLst/>
                <a:latin typeface="+mj-ea"/>
                <a:cs typeface="Times New Roman" panose="02020603050405020304" pitchFamily="18" charset="0"/>
              </a:rPr>
              <a:t>                          </a:t>
            </a:r>
            <a:r>
              <a:rPr lang="zh-CN" altLang="zh-CN" sz="2800" kern="100" dirty="0">
                <a:solidFill>
                  <a:schemeClr val="accent2"/>
                </a:solidFill>
                <a:effectLst/>
                <a:latin typeface="+mj-ea"/>
                <a:cs typeface="Times New Roman" panose="02020603050405020304" pitchFamily="18" charset="0"/>
              </a:rPr>
              <a:t>担忧什么？关于小学孩子还想了解什么？</a:t>
            </a:r>
            <a:b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</a:br>
            <a:endParaRPr lang="zh-CN" altLang="en-US" sz="3600" dirty="0">
              <a:solidFill>
                <a:srgbClr val="FDCB82"/>
              </a:solidFill>
            </a:endParaRPr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4892677" y="3429002"/>
            <a:ext cx="1800225" cy="1800225"/>
          </a:xfrm>
          <a:prstGeom prst="ellipse">
            <a:avLst/>
          </a:prstGeom>
          <a:solidFill>
            <a:srgbClr val="FDCB8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弧形 1"/>
          <p:cNvSpPr/>
          <p:nvPr/>
        </p:nvSpPr>
        <p:spPr>
          <a:xfrm rot="18096577">
            <a:off x="7615238" y="2678113"/>
            <a:ext cx="1281113" cy="1677988"/>
          </a:xfrm>
          <a:prstGeom prst="arc">
            <a:avLst>
              <a:gd name="adj1" fmla="val 15669845"/>
              <a:gd name="adj2" fmla="val 126852"/>
            </a:avLst>
          </a:prstGeom>
          <a:ln>
            <a:solidFill>
              <a:srgbClr val="B4B1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463" name="矩形 6"/>
          <p:cNvSpPr>
            <a:spLocks noChangeArrowheads="1"/>
          </p:cNvSpPr>
          <p:nvPr/>
        </p:nvSpPr>
        <p:spPr bwMode="auto">
          <a:xfrm>
            <a:off x="8343900" y="2997200"/>
            <a:ext cx="2896947" cy="369332"/>
          </a:xfrm>
          <a:prstGeom prst="rect">
            <a:avLst/>
          </a:prstGeom>
          <a:solidFill>
            <a:srgbClr val="B4B1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18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zh-CN" sz="18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儿童的关注点——兴趣点</a:t>
            </a:r>
            <a:endParaRPr lang="en-US" altLang="zh-CN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464" name="矩形 7"/>
          <p:cNvSpPr>
            <a:spLocks noChangeArrowheads="1"/>
          </p:cNvSpPr>
          <p:nvPr/>
        </p:nvSpPr>
        <p:spPr bwMode="auto">
          <a:xfrm>
            <a:off x="8144109" y="3488618"/>
            <a:ext cx="3051136" cy="143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5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了解小学，感知小学生的日常生活及特点。</a:t>
            </a:r>
            <a:endParaRPr lang="zh-CN" altLang="zh-CN" sz="15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5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对进入小学有很多担忧，比如游戏、考试、上厕所、作业。</a:t>
            </a:r>
            <a:endParaRPr lang="zh-CN" altLang="zh-CN" sz="15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465" name="矩形 8"/>
          <p:cNvSpPr>
            <a:spLocks noChangeArrowheads="1"/>
          </p:cNvSpPr>
          <p:nvPr/>
        </p:nvSpPr>
        <p:spPr bwMode="auto">
          <a:xfrm>
            <a:off x="884275" y="3794179"/>
            <a:ext cx="3589444" cy="369332"/>
          </a:xfrm>
          <a:prstGeom prst="rect">
            <a:avLst/>
          </a:prstGeom>
          <a:solidFill>
            <a:srgbClr val="FDC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18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3</a:t>
            </a:r>
            <a:r>
              <a:rPr lang="zh-CN" altLang="zh-CN" sz="18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儿童的发展需求——成长需求点</a:t>
            </a:r>
            <a:endParaRPr lang="en-US" altLang="zh-CN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466" name="矩形 9"/>
          <p:cNvSpPr>
            <a:spLocks noChangeArrowheads="1"/>
          </p:cNvSpPr>
          <p:nvPr/>
        </p:nvSpPr>
        <p:spPr bwMode="auto">
          <a:xfrm>
            <a:off x="810785" y="4307333"/>
            <a:ext cx="3601771" cy="1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5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尝试用多种方法解决学习中的困难。</a:t>
            </a:r>
            <a:endParaRPr lang="en-US" altLang="zh-CN" sz="1500" kern="100" dirty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5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初步安排自己的学习和生活，有一定的计划性和任务意识。</a:t>
            </a:r>
            <a:endParaRPr lang="zh-CN" altLang="zh-CN" sz="15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467" name="矩形 10"/>
          <p:cNvSpPr>
            <a:spLocks noChangeArrowheads="1"/>
          </p:cNvSpPr>
          <p:nvPr/>
        </p:nvSpPr>
        <p:spPr bwMode="auto">
          <a:xfrm>
            <a:off x="1020879" y="1742931"/>
            <a:ext cx="3127779" cy="369332"/>
          </a:xfrm>
          <a:prstGeom prst="rect">
            <a:avLst/>
          </a:prstGeom>
          <a:solidFill>
            <a:srgbClr val="FA9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18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zh-CN" sz="18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儿童的原有经验——经验点</a:t>
            </a:r>
            <a:endParaRPr lang="en-US" altLang="zh-CN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468" name="矩形 11"/>
          <p:cNvSpPr>
            <a:spLocks noChangeArrowheads="1"/>
          </p:cNvSpPr>
          <p:nvPr/>
        </p:nvSpPr>
        <p:spPr bwMode="auto">
          <a:xfrm>
            <a:off x="955676" y="2166938"/>
            <a:ext cx="3004906" cy="143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5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经过小班至大班的生活，知道自己长大了，要上小学了。</a:t>
            </a:r>
            <a:endParaRPr lang="en-US" altLang="zh-CN" sz="1500" kern="100" dirty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5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初步了解小学的一些环境和学习生活。</a:t>
            </a:r>
            <a:endParaRPr lang="zh-CN" altLang="zh-CN" sz="15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弧形 13"/>
          <p:cNvSpPr/>
          <p:nvPr/>
        </p:nvSpPr>
        <p:spPr>
          <a:xfrm>
            <a:off x="3138488" y="1979615"/>
            <a:ext cx="1584325" cy="1495425"/>
          </a:xfrm>
          <a:prstGeom prst="arc">
            <a:avLst>
              <a:gd name="adj1" fmla="val 16200000"/>
              <a:gd name="adj2" fmla="val 21349829"/>
            </a:avLst>
          </a:prstGeom>
          <a:ln>
            <a:solidFill>
              <a:srgbClr val="FA9A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弧形 14"/>
          <p:cNvSpPr/>
          <p:nvPr/>
        </p:nvSpPr>
        <p:spPr>
          <a:xfrm rot="1188091" flipV="1">
            <a:off x="3449639" y="3670300"/>
            <a:ext cx="1585912" cy="1493838"/>
          </a:xfrm>
          <a:prstGeom prst="arc">
            <a:avLst>
              <a:gd name="adj1" fmla="val 15155280"/>
              <a:gd name="adj2" fmla="val 21349829"/>
            </a:avLst>
          </a:prstGeom>
          <a:ln>
            <a:solidFill>
              <a:srgbClr val="FDCB8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471" name="Freeform 91"/>
          <p:cNvSpPr/>
          <p:nvPr/>
        </p:nvSpPr>
        <p:spPr bwMode="auto">
          <a:xfrm>
            <a:off x="5524502" y="3997327"/>
            <a:ext cx="536575" cy="663575"/>
          </a:xfrm>
          <a:custGeom>
            <a:avLst/>
            <a:gdLst>
              <a:gd name="T0" fmla="*/ 2147483647 w 52"/>
              <a:gd name="T1" fmla="*/ 2147483647 h 64"/>
              <a:gd name="T2" fmla="*/ 2147483647 w 52"/>
              <a:gd name="T3" fmla="*/ 2147483647 h 64"/>
              <a:gd name="T4" fmla="*/ 2147483647 w 52"/>
              <a:gd name="T5" fmla="*/ 2147483647 h 64"/>
              <a:gd name="T6" fmla="*/ 2147483647 w 52"/>
              <a:gd name="T7" fmla="*/ 2147483647 h 64"/>
              <a:gd name="T8" fmla="*/ 2147483647 w 52"/>
              <a:gd name="T9" fmla="*/ 2147483647 h 64"/>
              <a:gd name="T10" fmla="*/ 2147483647 w 52"/>
              <a:gd name="T11" fmla="*/ 2147483647 h 64"/>
              <a:gd name="T12" fmla="*/ 2147483647 w 52"/>
              <a:gd name="T13" fmla="*/ 2147483647 h 64"/>
              <a:gd name="T14" fmla="*/ 2147483647 w 52"/>
              <a:gd name="T15" fmla="*/ 2147483647 h 64"/>
              <a:gd name="T16" fmla="*/ 2147483647 w 52"/>
              <a:gd name="T17" fmla="*/ 2147483647 h 64"/>
              <a:gd name="T18" fmla="*/ 2147483647 w 52"/>
              <a:gd name="T19" fmla="*/ 2147483647 h 64"/>
              <a:gd name="T20" fmla="*/ 2147483647 w 52"/>
              <a:gd name="T21" fmla="*/ 2147483647 h 64"/>
              <a:gd name="T22" fmla="*/ 2147483647 w 52"/>
              <a:gd name="T23" fmla="*/ 2147483647 h 64"/>
              <a:gd name="T24" fmla="*/ 2147483647 w 52"/>
              <a:gd name="T25" fmla="*/ 2147483647 h 64"/>
              <a:gd name="T26" fmla="*/ 2147483647 w 52"/>
              <a:gd name="T27" fmla="*/ 2147483647 h 64"/>
              <a:gd name="T28" fmla="*/ 2147483647 w 52"/>
              <a:gd name="T29" fmla="*/ 2147483647 h 64"/>
              <a:gd name="T30" fmla="*/ 2147483647 w 52"/>
              <a:gd name="T31" fmla="*/ 2147483647 h 64"/>
              <a:gd name="T32" fmla="*/ 2147483647 w 52"/>
              <a:gd name="T33" fmla="*/ 2147483647 h 64"/>
              <a:gd name="T34" fmla="*/ 0 w 52"/>
              <a:gd name="T35" fmla="*/ 0 h 64"/>
              <a:gd name="T36" fmla="*/ 2147483647 w 52"/>
              <a:gd name="T37" fmla="*/ 0 h 64"/>
              <a:gd name="T38" fmla="*/ 2147483647 w 52"/>
              <a:gd name="T39" fmla="*/ 2147483647 h 64"/>
              <a:gd name="T40" fmla="*/ 2147483647 w 52"/>
              <a:gd name="T41" fmla="*/ 2147483647 h 64"/>
              <a:gd name="T42" fmla="*/ 2147483647 w 52"/>
              <a:gd name="T43" fmla="*/ 2147483647 h 64"/>
              <a:gd name="T44" fmla="*/ 2147483647 w 52"/>
              <a:gd name="T45" fmla="*/ 2147483647 h 64"/>
              <a:gd name="T46" fmla="*/ 2147483647 w 52"/>
              <a:gd name="T47" fmla="*/ 0 h 64"/>
              <a:gd name="T48" fmla="*/ 2147483647 w 52"/>
              <a:gd name="T49" fmla="*/ 0 h 64"/>
              <a:gd name="T50" fmla="*/ 2147483647 w 52"/>
              <a:gd name="T51" fmla="*/ 2147483647 h 64"/>
              <a:gd name="T52" fmla="*/ 2147483647 w 52"/>
              <a:gd name="T53" fmla="*/ 2147483647 h 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2"/>
              <a:gd name="T82" fmla="*/ 0 h 64"/>
              <a:gd name="T83" fmla="*/ 52 w 52"/>
              <a:gd name="T84" fmla="*/ 64 h 6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2" h="64">
                <a:moveTo>
                  <a:pt x="47" y="29"/>
                </a:moveTo>
                <a:cubicBezTo>
                  <a:pt x="47" y="35"/>
                  <a:pt x="47" y="35"/>
                  <a:pt x="47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42"/>
                  <a:pt x="31" y="42"/>
                  <a:pt x="31" y="42"/>
                </a:cubicBezTo>
                <a:cubicBezTo>
                  <a:pt x="47" y="42"/>
                  <a:pt x="47" y="42"/>
                  <a:pt x="47" y="42"/>
                </a:cubicBezTo>
                <a:cubicBezTo>
                  <a:pt x="47" y="48"/>
                  <a:pt x="47" y="48"/>
                  <a:pt x="47" y="48"/>
                </a:cubicBezTo>
                <a:cubicBezTo>
                  <a:pt x="31" y="48"/>
                  <a:pt x="31" y="48"/>
                  <a:pt x="31" y="48"/>
                </a:cubicBezTo>
                <a:cubicBezTo>
                  <a:pt x="31" y="64"/>
                  <a:pt x="31" y="64"/>
                  <a:pt x="31" y="64"/>
                </a:cubicBezTo>
                <a:cubicBezTo>
                  <a:pt x="20" y="64"/>
                  <a:pt x="20" y="64"/>
                  <a:pt x="20" y="64"/>
                </a:cubicBezTo>
                <a:cubicBezTo>
                  <a:pt x="20" y="48"/>
                  <a:pt x="20" y="48"/>
                  <a:pt x="20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2"/>
                  <a:pt x="4" y="42"/>
                  <a:pt x="4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35"/>
                  <a:pt x="20" y="35"/>
                  <a:pt x="20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29"/>
                  <a:pt x="4" y="29"/>
                  <a:pt x="4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0" y="0"/>
                  <a:pt x="0" y="0"/>
                  <a:pt x="0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22" y="18"/>
                  <a:pt x="22" y="18"/>
                  <a:pt x="22" y="18"/>
                </a:cubicBezTo>
                <a:cubicBezTo>
                  <a:pt x="23" y="21"/>
                  <a:pt x="25" y="25"/>
                  <a:pt x="26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7" y="25"/>
                  <a:pt x="29" y="21"/>
                  <a:pt x="30" y="18"/>
                </a:cubicBezTo>
                <a:cubicBezTo>
                  <a:pt x="39" y="0"/>
                  <a:pt x="39" y="0"/>
                  <a:pt x="39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34" y="29"/>
                  <a:pt x="34" y="29"/>
                  <a:pt x="34" y="29"/>
                </a:cubicBezTo>
                <a:lnTo>
                  <a:pt x="47" y="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5792789" y="2617790"/>
            <a:ext cx="1800225" cy="1800225"/>
          </a:xfrm>
          <a:prstGeom prst="ellipse">
            <a:avLst/>
          </a:prstGeom>
          <a:solidFill>
            <a:srgbClr val="B4B17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9473" name="组合 15"/>
          <p:cNvGrpSpPr/>
          <p:nvPr/>
        </p:nvGrpSpPr>
        <p:grpSpPr bwMode="auto">
          <a:xfrm>
            <a:off x="6346826" y="3067050"/>
            <a:ext cx="692151" cy="900113"/>
            <a:chOff x="4456113" y="3070225"/>
            <a:chExt cx="439738" cy="573088"/>
          </a:xfrm>
        </p:grpSpPr>
        <p:sp>
          <p:nvSpPr>
            <p:cNvPr id="19474" name="Freeform 49"/>
            <p:cNvSpPr/>
            <p:nvPr/>
          </p:nvSpPr>
          <p:spPr bwMode="auto">
            <a:xfrm>
              <a:off x="4456113" y="3476625"/>
              <a:ext cx="439738" cy="166688"/>
            </a:xfrm>
            <a:custGeom>
              <a:avLst/>
              <a:gdLst>
                <a:gd name="T0" fmla="*/ 2147483647 w 504"/>
                <a:gd name="T1" fmla="*/ 0 h 190"/>
                <a:gd name="T2" fmla="*/ 2147483647 w 504"/>
                <a:gd name="T3" fmla="*/ 2147483647 h 190"/>
                <a:gd name="T4" fmla="*/ 2147483647 w 504"/>
                <a:gd name="T5" fmla="*/ 2147483647 h 190"/>
                <a:gd name="T6" fmla="*/ 2147483647 w 504"/>
                <a:gd name="T7" fmla="*/ 2147483647 h 190"/>
                <a:gd name="T8" fmla="*/ 2147483647 w 504"/>
                <a:gd name="T9" fmla="*/ 0 h 190"/>
                <a:gd name="T10" fmla="*/ 0 w 504"/>
                <a:gd name="T11" fmla="*/ 2147483647 h 190"/>
                <a:gd name="T12" fmla="*/ 2147483647 w 504"/>
                <a:gd name="T13" fmla="*/ 2147483647 h 190"/>
                <a:gd name="T14" fmla="*/ 2147483647 w 504"/>
                <a:gd name="T15" fmla="*/ 2147483647 h 190"/>
                <a:gd name="T16" fmla="*/ 2147483647 w 504"/>
                <a:gd name="T17" fmla="*/ 0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4"/>
                <a:gd name="T28" fmla="*/ 0 h 190"/>
                <a:gd name="T29" fmla="*/ 504 w 504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4" h="190">
                  <a:moveTo>
                    <a:pt x="422" y="0"/>
                  </a:moveTo>
                  <a:cubicBezTo>
                    <a:pt x="420" y="2"/>
                    <a:pt x="418" y="5"/>
                    <a:pt x="416" y="7"/>
                  </a:cubicBezTo>
                  <a:cubicBezTo>
                    <a:pt x="374" y="60"/>
                    <a:pt x="314" y="90"/>
                    <a:pt x="252" y="90"/>
                  </a:cubicBezTo>
                  <a:cubicBezTo>
                    <a:pt x="190" y="90"/>
                    <a:pt x="130" y="60"/>
                    <a:pt x="88" y="7"/>
                  </a:cubicBezTo>
                  <a:cubicBezTo>
                    <a:pt x="86" y="5"/>
                    <a:pt x="84" y="2"/>
                    <a:pt x="82" y="0"/>
                  </a:cubicBezTo>
                  <a:cubicBezTo>
                    <a:pt x="29" y="43"/>
                    <a:pt x="0" y="96"/>
                    <a:pt x="0" y="118"/>
                  </a:cubicBezTo>
                  <a:cubicBezTo>
                    <a:pt x="0" y="158"/>
                    <a:pt x="93" y="190"/>
                    <a:pt x="252" y="190"/>
                  </a:cubicBezTo>
                  <a:cubicBezTo>
                    <a:pt x="411" y="190"/>
                    <a:pt x="504" y="158"/>
                    <a:pt x="504" y="118"/>
                  </a:cubicBezTo>
                  <a:cubicBezTo>
                    <a:pt x="504" y="96"/>
                    <a:pt x="475" y="43"/>
                    <a:pt x="422" y="0"/>
                  </a:cubicBezTo>
                  <a:close/>
                </a:path>
              </a:pathLst>
            </a:custGeom>
            <a:noFill/>
            <a:ln w="34925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475" name="Freeform 50"/>
            <p:cNvSpPr/>
            <p:nvPr/>
          </p:nvSpPr>
          <p:spPr bwMode="auto">
            <a:xfrm>
              <a:off x="4557713" y="3233738"/>
              <a:ext cx="241300" cy="252413"/>
            </a:xfrm>
            <a:custGeom>
              <a:avLst/>
              <a:gdLst>
                <a:gd name="T0" fmla="*/ 2147483647 w 276"/>
                <a:gd name="T1" fmla="*/ 0 h 288"/>
                <a:gd name="T2" fmla="*/ 0 w 276"/>
                <a:gd name="T3" fmla="*/ 2147483647 h 288"/>
                <a:gd name="T4" fmla="*/ 2147483647 w 276"/>
                <a:gd name="T5" fmla="*/ 2147483647 h 288"/>
                <a:gd name="T6" fmla="*/ 2147483647 w 276"/>
                <a:gd name="T7" fmla="*/ 2147483647 h 288"/>
                <a:gd name="T8" fmla="*/ 2147483647 w 276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6"/>
                <a:gd name="T16" fmla="*/ 0 h 288"/>
                <a:gd name="T17" fmla="*/ 276 w 276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6" h="288">
                  <a:moveTo>
                    <a:pt x="207" y="0"/>
                  </a:moveTo>
                  <a:cubicBezTo>
                    <a:pt x="207" y="0"/>
                    <a:pt x="197" y="115"/>
                    <a:pt x="0" y="169"/>
                  </a:cubicBezTo>
                  <a:cubicBezTo>
                    <a:pt x="20" y="239"/>
                    <a:pt x="73" y="288"/>
                    <a:pt x="135" y="288"/>
                  </a:cubicBezTo>
                  <a:cubicBezTo>
                    <a:pt x="204" y="288"/>
                    <a:pt x="261" y="228"/>
                    <a:pt x="276" y="147"/>
                  </a:cubicBezTo>
                  <a:cubicBezTo>
                    <a:pt x="240" y="95"/>
                    <a:pt x="207" y="0"/>
                    <a:pt x="207" y="0"/>
                  </a:cubicBezTo>
                  <a:close/>
                </a:path>
              </a:pathLst>
            </a:custGeom>
            <a:noFill/>
            <a:ln w="34925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476" name="Freeform 51"/>
            <p:cNvSpPr/>
            <p:nvPr/>
          </p:nvSpPr>
          <p:spPr bwMode="auto">
            <a:xfrm>
              <a:off x="4518025" y="3070225"/>
              <a:ext cx="314325" cy="320675"/>
            </a:xfrm>
            <a:custGeom>
              <a:avLst/>
              <a:gdLst>
                <a:gd name="T0" fmla="*/ 0 w 360"/>
                <a:gd name="T1" fmla="*/ 2147483647 h 368"/>
                <a:gd name="T2" fmla="*/ 2147483647 w 360"/>
                <a:gd name="T3" fmla="*/ 2147483647 h 368"/>
                <a:gd name="T4" fmla="*/ 2147483647 w 360"/>
                <a:gd name="T5" fmla="*/ 2147483647 h 368"/>
                <a:gd name="T6" fmla="*/ 2147483647 w 360"/>
                <a:gd name="T7" fmla="*/ 2147483647 h 368"/>
                <a:gd name="T8" fmla="*/ 0 w 360"/>
                <a:gd name="T9" fmla="*/ 2147483647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"/>
                <a:gd name="T16" fmla="*/ 0 h 368"/>
                <a:gd name="T17" fmla="*/ 360 w 360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" h="368">
                  <a:moveTo>
                    <a:pt x="0" y="368"/>
                  </a:moveTo>
                  <a:cubicBezTo>
                    <a:pt x="240" y="320"/>
                    <a:pt x="252" y="188"/>
                    <a:pt x="252" y="188"/>
                  </a:cubicBezTo>
                  <a:cubicBezTo>
                    <a:pt x="252" y="188"/>
                    <a:pt x="315" y="368"/>
                    <a:pt x="360" y="368"/>
                  </a:cubicBezTo>
                  <a:cubicBezTo>
                    <a:pt x="360" y="83"/>
                    <a:pt x="252" y="116"/>
                    <a:pt x="252" y="116"/>
                  </a:cubicBezTo>
                  <a:cubicBezTo>
                    <a:pt x="252" y="116"/>
                    <a:pt x="0" y="0"/>
                    <a:pt x="0" y="368"/>
                  </a:cubicBezTo>
                  <a:close/>
                </a:path>
              </a:pathLst>
            </a:custGeom>
            <a:noFill/>
            <a:ln w="34925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544792" y="5752854"/>
            <a:ext cx="7295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基于经验</a:t>
            </a:r>
            <a:r>
              <a:rPr lang="en-US" altLang="zh-CN" sz="2800" dirty="0">
                <a:solidFill>
                  <a:schemeClr val="accent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——</a:t>
            </a:r>
            <a:r>
              <a:rPr lang="zh-CN" altLang="en-US" sz="2800" dirty="0">
                <a:solidFill>
                  <a:schemeClr val="accent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巩固、拓展经验</a:t>
            </a:r>
            <a:r>
              <a:rPr lang="en-US" altLang="zh-CN" sz="2800" dirty="0">
                <a:solidFill>
                  <a:schemeClr val="accent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——</a:t>
            </a:r>
            <a:r>
              <a:rPr lang="zh-CN" altLang="en-US" sz="2800" dirty="0">
                <a:solidFill>
                  <a:schemeClr val="accent5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提升经验</a:t>
            </a:r>
            <a:endParaRPr lang="zh-CN" altLang="en-US" sz="2800" dirty="0">
              <a:solidFill>
                <a:schemeClr val="accent5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75891" y="266543"/>
            <a:ext cx="8978660" cy="682363"/>
          </a:xfrm>
        </p:spPr>
        <p:txBody>
          <a:bodyPr rtlCol="0" anchor="t">
            <a:normAutofit fontScale="90000"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accent2"/>
                </a:solidFill>
              </a:rPr>
              <a:t>03 </a:t>
            </a:r>
            <a:r>
              <a:rPr lang="zh-CN" altLang="en-US" sz="2800" dirty="0">
                <a:solidFill>
                  <a:schemeClr val="accent2"/>
                </a:solidFill>
              </a:rPr>
              <a:t>级部审议</a:t>
            </a:r>
            <a:r>
              <a:rPr lang="en-US" altLang="zh-CN" sz="2800" dirty="0">
                <a:solidFill>
                  <a:schemeClr val="accent2"/>
                </a:solidFill>
              </a:rPr>
              <a:t>——</a:t>
            </a:r>
            <a:r>
              <a:rPr lang="zh-CN" altLang="zh-CN" sz="2800" dirty="0">
                <a:solidFill>
                  <a:schemeClr val="accent2"/>
                </a:solidFill>
                <a:effectLst/>
                <a:latin typeface="+mj-ea"/>
                <a:cs typeface="Times New Roman" panose="02020603050405020304" pitchFamily="18" charset="0"/>
              </a:rPr>
              <a:t>面对孩子的焦虑，教师会怎么做？该怎么做？</a:t>
            </a:r>
            <a:endParaRPr lang="zh-CN" altLang="en-US" sz="2800" dirty="0">
              <a:solidFill>
                <a:schemeClr val="accent2"/>
              </a:solidFill>
              <a:latin typeface="+mj-ea"/>
            </a:endParaRPr>
          </a:p>
        </p:txBody>
      </p:sp>
      <p:grpSp>
        <p:nvGrpSpPr>
          <p:cNvPr id="10" name="组合 1"/>
          <p:cNvGrpSpPr/>
          <p:nvPr/>
        </p:nvGrpSpPr>
        <p:grpSpPr bwMode="auto">
          <a:xfrm>
            <a:off x="4530724" y="1367828"/>
            <a:ext cx="3130551" cy="3548063"/>
            <a:chOff x="4714081" y="1971676"/>
            <a:chExt cx="3130550" cy="3548063"/>
          </a:xfrm>
        </p:grpSpPr>
        <p:sp>
          <p:nvSpPr>
            <p:cNvPr id="11" name="Freeform 5"/>
            <p:cNvSpPr/>
            <p:nvPr/>
          </p:nvSpPr>
          <p:spPr bwMode="auto">
            <a:xfrm>
              <a:off x="6109493" y="3360738"/>
              <a:ext cx="631825" cy="923925"/>
            </a:xfrm>
            <a:custGeom>
              <a:avLst/>
              <a:gdLst>
                <a:gd name="T0" fmla="*/ 2147483647 w 433"/>
                <a:gd name="T1" fmla="*/ 2147483647 h 635"/>
                <a:gd name="T2" fmla="*/ 2147483647 w 433"/>
                <a:gd name="T3" fmla="*/ 2147483647 h 635"/>
                <a:gd name="T4" fmla="*/ 2147483647 w 433"/>
                <a:gd name="T5" fmla="*/ 2147483647 h 635"/>
                <a:gd name="T6" fmla="*/ 2147483647 w 433"/>
                <a:gd name="T7" fmla="*/ 2147483647 h 635"/>
                <a:gd name="T8" fmla="*/ 2147483647 w 433"/>
                <a:gd name="T9" fmla="*/ 0 h 635"/>
                <a:gd name="T10" fmla="*/ 0 w 433"/>
                <a:gd name="T11" fmla="*/ 0 h 635"/>
                <a:gd name="T12" fmla="*/ 0 w 433"/>
                <a:gd name="T13" fmla="*/ 2147483647 h 635"/>
                <a:gd name="T14" fmla="*/ 2147483647 w 433"/>
                <a:gd name="T15" fmla="*/ 2147483647 h 635"/>
                <a:gd name="T16" fmla="*/ 2147483647 w 433"/>
                <a:gd name="T17" fmla="*/ 2147483647 h 635"/>
                <a:gd name="T18" fmla="*/ 2147483647 w 433"/>
                <a:gd name="T19" fmla="*/ 2147483647 h 635"/>
                <a:gd name="T20" fmla="*/ 2147483647 w 433"/>
                <a:gd name="T21" fmla="*/ 2147483647 h 635"/>
                <a:gd name="T22" fmla="*/ 2147483647 w 433"/>
                <a:gd name="T23" fmla="*/ 2147483647 h 635"/>
                <a:gd name="T24" fmla="*/ 2147483647 w 433"/>
                <a:gd name="T25" fmla="*/ 2147483647 h 635"/>
                <a:gd name="T26" fmla="*/ 2147483647 w 433"/>
                <a:gd name="T27" fmla="*/ 2147483647 h 635"/>
                <a:gd name="T28" fmla="*/ 2147483647 w 433"/>
                <a:gd name="T29" fmla="*/ 2147483647 h 635"/>
                <a:gd name="T30" fmla="*/ 2147483647 w 433"/>
                <a:gd name="T31" fmla="*/ 2147483647 h 635"/>
                <a:gd name="T32" fmla="*/ 2147483647 w 433"/>
                <a:gd name="T33" fmla="*/ 2147483647 h 635"/>
                <a:gd name="T34" fmla="*/ 2147483647 w 433"/>
                <a:gd name="T35" fmla="*/ 2147483647 h 635"/>
                <a:gd name="T36" fmla="*/ 2147483647 w 433"/>
                <a:gd name="T37" fmla="*/ 2147483647 h 635"/>
                <a:gd name="T38" fmla="*/ 2147483647 w 433"/>
                <a:gd name="T39" fmla="*/ 2147483647 h 635"/>
                <a:gd name="T40" fmla="*/ 2147483647 w 433"/>
                <a:gd name="T41" fmla="*/ 2147483647 h 635"/>
                <a:gd name="T42" fmla="*/ 2147483647 w 433"/>
                <a:gd name="T43" fmla="*/ 2147483647 h 635"/>
                <a:gd name="T44" fmla="*/ 2147483647 w 433"/>
                <a:gd name="T45" fmla="*/ 2147483647 h 635"/>
                <a:gd name="T46" fmla="*/ 2147483647 w 433"/>
                <a:gd name="T47" fmla="*/ 2147483647 h 635"/>
                <a:gd name="T48" fmla="*/ 2147483647 w 433"/>
                <a:gd name="T49" fmla="*/ 2147483647 h 63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33"/>
                <a:gd name="T76" fmla="*/ 0 h 635"/>
                <a:gd name="T77" fmla="*/ 433 w 433"/>
                <a:gd name="T78" fmla="*/ 635 h 63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33" h="635">
                  <a:moveTo>
                    <a:pt x="293" y="94"/>
                  </a:moveTo>
                  <a:cubicBezTo>
                    <a:pt x="304" y="84"/>
                    <a:pt x="318" y="79"/>
                    <a:pt x="334" y="80"/>
                  </a:cubicBezTo>
                  <a:cubicBezTo>
                    <a:pt x="360" y="81"/>
                    <a:pt x="391" y="108"/>
                    <a:pt x="401" y="118"/>
                  </a:cubicBezTo>
                  <a:cubicBezTo>
                    <a:pt x="433" y="118"/>
                    <a:pt x="433" y="118"/>
                    <a:pt x="433" y="118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3"/>
                    <a:pt x="0" y="463"/>
                    <a:pt x="0" y="463"/>
                  </a:cubicBezTo>
                  <a:cubicBezTo>
                    <a:pt x="158" y="463"/>
                    <a:pt x="158" y="463"/>
                    <a:pt x="158" y="463"/>
                  </a:cubicBezTo>
                  <a:cubicBezTo>
                    <a:pt x="164" y="463"/>
                    <a:pt x="169" y="468"/>
                    <a:pt x="169" y="474"/>
                  </a:cubicBezTo>
                  <a:cubicBezTo>
                    <a:pt x="169" y="528"/>
                    <a:pt x="169" y="528"/>
                    <a:pt x="169" y="528"/>
                  </a:cubicBezTo>
                  <a:cubicBezTo>
                    <a:pt x="169" y="532"/>
                    <a:pt x="168" y="535"/>
                    <a:pt x="165" y="537"/>
                  </a:cubicBezTo>
                  <a:cubicBezTo>
                    <a:pt x="156" y="544"/>
                    <a:pt x="130" y="568"/>
                    <a:pt x="129" y="586"/>
                  </a:cubicBezTo>
                  <a:cubicBezTo>
                    <a:pt x="129" y="598"/>
                    <a:pt x="133" y="611"/>
                    <a:pt x="141" y="619"/>
                  </a:cubicBezTo>
                  <a:cubicBezTo>
                    <a:pt x="151" y="630"/>
                    <a:pt x="166" y="635"/>
                    <a:pt x="183" y="635"/>
                  </a:cubicBezTo>
                  <a:cubicBezTo>
                    <a:pt x="207" y="635"/>
                    <a:pt x="248" y="630"/>
                    <a:pt x="250" y="594"/>
                  </a:cubicBezTo>
                  <a:cubicBezTo>
                    <a:pt x="253" y="560"/>
                    <a:pt x="210" y="533"/>
                    <a:pt x="210" y="533"/>
                  </a:cubicBezTo>
                  <a:cubicBezTo>
                    <a:pt x="206" y="531"/>
                    <a:pt x="204" y="527"/>
                    <a:pt x="204" y="524"/>
                  </a:cubicBezTo>
                  <a:cubicBezTo>
                    <a:pt x="204" y="471"/>
                    <a:pt x="204" y="471"/>
                    <a:pt x="204" y="471"/>
                  </a:cubicBezTo>
                  <a:cubicBezTo>
                    <a:pt x="204" y="465"/>
                    <a:pt x="209" y="460"/>
                    <a:pt x="215" y="460"/>
                  </a:cubicBezTo>
                  <a:cubicBezTo>
                    <a:pt x="433" y="460"/>
                    <a:pt x="433" y="460"/>
                    <a:pt x="433" y="460"/>
                  </a:cubicBezTo>
                  <a:cubicBezTo>
                    <a:pt x="433" y="199"/>
                    <a:pt x="433" y="199"/>
                    <a:pt x="433" y="199"/>
                  </a:cubicBezTo>
                  <a:cubicBezTo>
                    <a:pt x="410" y="199"/>
                    <a:pt x="410" y="199"/>
                    <a:pt x="410" y="199"/>
                  </a:cubicBezTo>
                  <a:cubicBezTo>
                    <a:pt x="399" y="211"/>
                    <a:pt x="368" y="243"/>
                    <a:pt x="338" y="243"/>
                  </a:cubicBezTo>
                  <a:cubicBezTo>
                    <a:pt x="305" y="243"/>
                    <a:pt x="270" y="222"/>
                    <a:pt x="270" y="161"/>
                  </a:cubicBezTo>
                  <a:cubicBezTo>
                    <a:pt x="270" y="124"/>
                    <a:pt x="282" y="104"/>
                    <a:pt x="293" y="94"/>
                  </a:cubicBezTo>
                  <a:close/>
                </a:path>
              </a:pathLst>
            </a:cu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Freeform 6"/>
            <p:cNvSpPr/>
            <p:nvPr/>
          </p:nvSpPr>
          <p:spPr bwMode="auto">
            <a:xfrm>
              <a:off x="5444331" y="3360738"/>
              <a:ext cx="633413" cy="674688"/>
            </a:xfrm>
            <a:custGeom>
              <a:avLst/>
              <a:gdLst>
                <a:gd name="T0" fmla="*/ 2147483647 w 435"/>
                <a:gd name="T1" fmla="*/ 0 h 463"/>
                <a:gd name="T2" fmla="*/ 2147483647 w 435"/>
                <a:gd name="T3" fmla="*/ 0 h 463"/>
                <a:gd name="T4" fmla="*/ 2147483647 w 435"/>
                <a:gd name="T5" fmla="*/ 2147483647 h 463"/>
                <a:gd name="T6" fmla="*/ 2147483647 w 435"/>
                <a:gd name="T7" fmla="*/ 2147483647 h 463"/>
                <a:gd name="T8" fmla="*/ 2147483647 w 435"/>
                <a:gd name="T9" fmla="*/ 2147483647 h 463"/>
                <a:gd name="T10" fmla="*/ 2147483647 w 435"/>
                <a:gd name="T11" fmla="*/ 2147483647 h 463"/>
                <a:gd name="T12" fmla="*/ 2147483647 w 435"/>
                <a:gd name="T13" fmla="*/ 2147483647 h 463"/>
                <a:gd name="T14" fmla="*/ 2147483647 w 435"/>
                <a:gd name="T15" fmla="*/ 2147483647 h 463"/>
                <a:gd name="T16" fmla="*/ 2147483647 w 435"/>
                <a:gd name="T17" fmla="*/ 2147483647 h 463"/>
                <a:gd name="T18" fmla="*/ 0 w 435"/>
                <a:gd name="T19" fmla="*/ 2147483647 h 463"/>
                <a:gd name="T20" fmla="*/ 0 w 435"/>
                <a:gd name="T21" fmla="*/ 2147483647 h 463"/>
                <a:gd name="T22" fmla="*/ 2147483647 w 435"/>
                <a:gd name="T23" fmla="*/ 2147483647 h 463"/>
                <a:gd name="T24" fmla="*/ 2147483647 w 435"/>
                <a:gd name="T25" fmla="*/ 2147483647 h 463"/>
                <a:gd name="T26" fmla="*/ 2147483647 w 435"/>
                <a:gd name="T27" fmla="*/ 0 h 4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35"/>
                <a:gd name="T43" fmla="*/ 0 h 463"/>
                <a:gd name="T44" fmla="*/ 435 w 435"/>
                <a:gd name="T45" fmla="*/ 463 h 4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35" h="463">
                  <a:moveTo>
                    <a:pt x="43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40" y="99"/>
                    <a:pt x="61" y="69"/>
                    <a:pt x="104" y="70"/>
                  </a:cubicBezTo>
                  <a:cubicBezTo>
                    <a:pt x="166" y="72"/>
                    <a:pt x="166" y="134"/>
                    <a:pt x="166" y="154"/>
                  </a:cubicBezTo>
                  <a:cubicBezTo>
                    <a:pt x="166" y="184"/>
                    <a:pt x="159" y="205"/>
                    <a:pt x="145" y="219"/>
                  </a:cubicBezTo>
                  <a:cubicBezTo>
                    <a:pt x="134" y="229"/>
                    <a:pt x="119" y="234"/>
                    <a:pt x="100" y="234"/>
                  </a:cubicBezTo>
                  <a:cubicBezTo>
                    <a:pt x="63" y="233"/>
                    <a:pt x="42" y="209"/>
                    <a:pt x="34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4" y="449"/>
                    <a:pt x="7" y="456"/>
                    <a:pt x="9" y="463"/>
                  </a:cubicBezTo>
                  <a:cubicBezTo>
                    <a:pt x="435" y="463"/>
                    <a:pt x="435" y="463"/>
                    <a:pt x="435" y="463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FDCB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7"/>
            <p:cNvSpPr/>
            <p:nvPr/>
          </p:nvSpPr>
          <p:spPr bwMode="auto">
            <a:xfrm>
              <a:off x="5447506" y="1971676"/>
              <a:ext cx="1622425" cy="896938"/>
            </a:xfrm>
            <a:custGeom>
              <a:avLst/>
              <a:gdLst>
                <a:gd name="T0" fmla="*/ 0 w 1114"/>
                <a:gd name="T1" fmla="*/ 2147483647 h 616"/>
                <a:gd name="T2" fmla="*/ 2147483647 w 1114"/>
                <a:gd name="T3" fmla="*/ 2147483647 h 616"/>
                <a:gd name="T4" fmla="*/ 2147483647 w 1114"/>
                <a:gd name="T5" fmla="*/ 2147483647 h 616"/>
                <a:gd name="T6" fmla="*/ 2147483647 w 1114"/>
                <a:gd name="T7" fmla="*/ 2147483647 h 616"/>
                <a:gd name="T8" fmla="*/ 2147483647 w 1114"/>
                <a:gd name="T9" fmla="*/ 2147483647 h 616"/>
                <a:gd name="T10" fmla="*/ 2147483647 w 1114"/>
                <a:gd name="T11" fmla="*/ 2147483647 h 616"/>
                <a:gd name="T12" fmla="*/ 2147483647 w 1114"/>
                <a:gd name="T13" fmla="*/ 2147483647 h 616"/>
                <a:gd name="T14" fmla="*/ 2147483647 w 1114"/>
                <a:gd name="T15" fmla="*/ 2147483647 h 616"/>
                <a:gd name="T16" fmla="*/ 2147483647 w 1114"/>
                <a:gd name="T17" fmla="*/ 2147483647 h 616"/>
                <a:gd name="T18" fmla="*/ 2147483647 w 1114"/>
                <a:gd name="T19" fmla="*/ 2147483647 h 616"/>
                <a:gd name="T20" fmla="*/ 2147483647 w 1114"/>
                <a:gd name="T21" fmla="*/ 2147483647 h 616"/>
                <a:gd name="T22" fmla="*/ 2147483647 w 1114"/>
                <a:gd name="T23" fmla="*/ 2147483647 h 616"/>
                <a:gd name="T24" fmla="*/ 2147483647 w 1114"/>
                <a:gd name="T25" fmla="*/ 2147483647 h 616"/>
                <a:gd name="T26" fmla="*/ 2147483647 w 1114"/>
                <a:gd name="T27" fmla="*/ 2147483647 h 616"/>
                <a:gd name="T28" fmla="*/ 2147483647 w 1114"/>
                <a:gd name="T29" fmla="*/ 2147483647 h 616"/>
                <a:gd name="T30" fmla="*/ 2147483647 w 1114"/>
                <a:gd name="T31" fmla="*/ 2147483647 h 616"/>
                <a:gd name="T32" fmla="*/ 2147483647 w 1114"/>
                <a:gd name="T33" fmla="*/ 2147483647 h 616"/>
                <a:gd name="T34" fmla="*/ 2147483647 w 1114"/>
                <a:gd name="T35" fmla="*/ 2147483647 h 616"/>
                <a:gd name="T36" fmla="*/ 2147483647 w 1114"/>
                <a:gd name="T37" fmla="*/ 2147483647 h 616"/>
                <a:gd name="T38" fmla="*/ 2147483647 w 1114"/>
                <a:gd name="T39" fmla="*/ 2147483647 h 616"/>
                <a:gd name="T40" fmla="*/ 2147483647 w 1114"/>
                <a:gd name="T41" fmla="*/ 2147483647 h 616"/>
                <a:gd name="T42" fmla="*/ 2147483647 w 1114"/>
                <a:gd name="T43" fmla="*/ 2147483647 h 616"/>
                <a:gd name="T44" fmla="*/ 0 w 1114"/>
                <a:gd name="T45" fmla="*/ 2147483647 h 616"/>
                <a:gd name="T46" fmla="*/ 0 w 1114"/>
                <a:gd name="T47" fmla="*/ 2147483647 h 6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14"/>
                <a:gd name="T73" fmla="*/ 0 h 616"/>
                <a:gd name="T74" fmla="*/ 1114 w 1114"/>
                <a:gd name="T75" fmla="*/ 616 h 61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14" h="616">
                  <a:moveTo>
                    <a:pt x="0" y="445"/>
                  </a:moveTo>
                  <a:cubicBezTo>
                    <a:pt x="186" y="445"/>
                    <a:pt x="186" y="445"/>
                    <a:pt x="186" y="445"/>
                  </a:cubicBezTo>
                  <a:cubicBezTo>
                    <a:pt x="192" y="445"/>
                    <a:pt x="197" y="449"/>
                    <a:pt x="197" y="456"/>
                  </a:cubicBezTo>
                  <a:cubicBezTo>
                    <a:pt x="197" y="511"/>
                    <a:pt x="197" y="511"/>
                    <a:pt x="197" y="511"/>
                  </a:cubicBezTo>
                  <a:cubicBezTo>
                    <a:pt x="197" y="515"/>
                    <a:pt x="196" y="519"/>
                    <a:pt x="192" y="521"/>
                  </a:cubicBezTo>
                  <a:cubicBezTo>
                    <a:pt x="184" y="526"/>
                    <a:pt x="161" y="546"/>
                    <a:pt x="161" y="565"/>
                  </a:cubicBezTo>
                  <a:cubicBezTo>
                    <a:pt x="161" y="591"/>
                    <a:pt x="179" y="616"/>
                    <a:pt x="213" y="616"/>
                  </a:cubicBezTo>
                  <a:cubicBezTo>
                    <a:pt x="249" y="616"/>
                    <a:pt x="278" y="597"/>
                    <a:pt x="279" y="571"/>
                  </a:cubicBezTo>
                  <a:cubicBezTo>
                    <a:pt x="280" y="534"/>
                    <a:pt x="240" y="519"/>
                    <a:pt x="240" y="519"/>
                  </a:cubicBezTo>
                  <a:cubicBezTo>
                    <a:pt x="235" y="517"/>
                    <a:pt x="232" y="513"/>
                    <a:pt x="233" y="508"/>
                  </a:cubicBezTo>
                  <a:cubicBezTo>
                    <a:pt x="234" y="458"/>
                    <a:pt x="234" y="458"/>
                    <a:pt x="234" y="458"/>
                  </a:cubicBezTo>
                  <a:cubicBezTo>
                    <a:pt x="234" y="452"/>
                    <a:pt x="239" y="448"/>
                    <a:pt x="245" y="448"/>
                  </a:cubicBezTo>
                  <a:cubicBezTo>
                    <a:pt x="647" y="448"/>
                    <a:pt x="647" y="448"/>
                    <a:pt x="647" y="448"/>
                  </a:cubicBezTo>
                  <a:cubicBezTo>
                    <a:pt x="647" y="412"/>
                    <a:pt x="647" y="412"/>
                    <a:pt x="647" y="412"/>
                  </a:cubicBezTo>
                  <a:cubicBezTo>
                    <a:pt x="634" y="404"/>
                    <a:pt x="605" y="380"/>
                    <a:pt x="605" y="339"/>
                  </a:cubicBezTo>
                  <a:cubicBezTo>
                    <a:pt x="605" y="298"/>
                    <a:pt x="646" y="279"/>
                    <a:pt x="683" y="279"/>
                  </a:cubicBezTo>
                  <a:cubicBezTo>
                    <a:pt x="722" y="279"/>
                    <a:pt x="767" y="294"/>
                    <a:pt x="767" y="338"/>
                  </a:cubicBezTo>
                  <a:cubicBezTo>
                    <a:pt x="767" y="378"/>
                    <a:pt x="739" y="404"/>
                    <a:pt x="728" y="413"/>
                  </a:cubicBezTo>
                  <a:cubicBezTo>
                    <a:pt x="728" y="446"/>
                    <a:pt x="728" y="446"/>
                    <a:pt x="728" y="446"/>
                  </a:cubicBezTo>
                  <a:cubicBezTo>
                    <a:pt x="1114" y="446"/>
                    <a:pt x="1114" y="446"/>
                    <a:pt x="1114" y="446"/>
                  </a:cubicBezTo>
                  <a:cubicBezTo>
                    <a:pt x="1078" y="356"/>
                    <a:pt x="1025" y="265"/>
                    <a:pt x="952" y="204"/>
                  </a:cubicBezTo>
                  <a:cubicBezTo>
                    <a:pt x="809" y="83"/>
                    <a:pt x="677" y="5"/>
                    <a:pt x="460" y="2"/>
                  </a:cubicBezTo>
                  <a:cubicBezTo>
                    <a:pt x="326" y="0"/>
                    <a:pt x="149" y="37"/>
                    <a:pt x="0" y="148"/>
                  </a:cubicBezTo>
                  <a:lnTo>
                    <a:pt x="0" y="445"/>
                  </a:lnTo>
                  <a:close/>
                </a:path>
              </a:pathLst>
            </a:custGeom>
            <a:solidFill>
              <a:srgbClr val="FA9A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8"/>
            <p:cNvSpPr/>
            <p:nvPr/>
          </p:nvSpPr>
          <p:spPr bwMode="auto">
            <a:xfrm>
              <a:off x="6109493" y="2409826"/>
              <a:ext cx="869950" cy="919163"/>
            </a:xfrm>
            <a:custGeom>
              <a:avLst/>
              <a:gdLst>
                <a:gd name="T0" fmla="*/ 2147483647 w 597"/>
                <a:gd name="T1" fmla="*/ 2147483647 h 631"/>
                <a:gd name="T2" fmla="*/ 2147483647 w 597"/>
                <a:gd name="T3" fmla="*/ 2147483647 h 631"/>
                <a:gd name="T4" fmla="*/ 2147483647 w 597"/>
                <a:gd name="T5" fmla="*/ 2147483647 h 631"/>
                <a:gd name="T6" fmla="*/ 2147483647 w 597"/>
                <a:gd name="T7" fmla="*/ 2147483647 h 631"/>
                <a:gd name="T8" fmla="*/ 2147483647 w 597"/>
                <a:gd name="T9" fmla="*/ 2147483647 h 631"/>
                <a:gd name="T10" fmla="*/ 2147483647 w 597"/>
                <a:gd name="T11" fmla="*/ 2147483647 h 631"/>
                <a:gd name="T12" fmla="*/ 2147483647 w 597"/>
                <a:gd name="T13" fmla="*/ 2147483647 h 631"/>
                <a:gd name="T14" fmla="*/ 2147483647 w 597"/>
                <a:gd name="T15" fmla="*/ 2147483647 h 631"/>
                <a:gd name="T16" fmla="*/ 2147483647 w 597"/>
                <a:gd name="T17" fmla="*/ 2147483647 h 631"/>
                <a:gd name="T18" fmla="*/ 2147483647 w 597"/>
                <a:gd name="T19" fmla="*/ 2147483647 h 631"/>
                <a:gd name="T20" fmla="*/ 2147483647 w 597"/>
                <a:gd name="T21" fmla="*/ 2147483647 h 631"/>
                <a:gd name="T22" fmla="*/ 2147483647 w 597"/>
                <a:gd name="T23" fmla="*/ 2147483647 h 631"/>
                <a:gd name="T24" fmla="*/ 2147483647 w 597"/>
                <a:gd name="T25" fmla="*/ 2147483647 h 631"/>
                <a:gd name="T26" fmla="*/ 2147483647 w 597"/>
                <a:gd name="T27" fmla="*/ 2147483647 h 631"/>
                <a:gd name="T28" fmla="*/ 2147483647 w 597"/>
                <a:gd name="T29" fmla="*/ 2147483647 h 631"/>
                <a:gd name="T30" fmla="*/ 2147483647 w 597"/>
                <a:gd name="T31" fmla="*/ 2147483647 h 631"/>
                <a:gd name="T32" fmla="*/ 2147483647 w 597"/>
                <a:gd name="T33" fmla="*/ 2147483647 h 631"/>
                <a:gd name="T34" fmla="*/ 2147483647 w 597"/>
                <a:gd name="T35" fmla="*/ 0 h 631"/>
                <a:gd name="T36" fmla="*/ 2147483647 w 597"/>
                <a:gd name="T37" fmla="*/ 2147483647 h 631"/>
                <a:gd name="T38" fmla="*/ 2147483647 w 597"/>
                <a:gd name="T39" fmla="*/ 2147483647 h 631"/>
                <a:gd name="T40" fmla="*/ 2147483647 w 597"/>
                <a:gd name="T41" fmla="*/ 2147483647 h 631"/>
                <a:gd name="T42" fmla="*/ 2147483647 w 597"/>
                <a:gd name="T43" fmla="*/ 2147483647 h 631"/>
                <a:gd name="T44" fmla="*/ 2147483647 w 597"/>
                <a:gd name="T45" fmla="*/ 2147483647 h 631"/>
                <a:gd name="T46" fmla="*/ 0 w 597"/>
                <a:gd name="T47" fmla="*/ 2147483647 h 631"/>
                <a:gd name="T48" fmla="*/ 0 w 597"/>
                <a:gd name="T49" fmla="*/ 2147483647 h 631"/>
                <a:gd name="T50" fmla="*/ 2147483647 w 597"/>
                <a:gd name="T51" fmla="*/ 2147483647 h 631"/>
                <a:gd name="T52" fmla="*/ 2147483647 w 597"/>
                <a:gd name="T53" fmla="*/ 2147483647 h 63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97"/>
                <a:gd name="T82" fmla="*/ 0 h 631"/>
                <a:gd name="T83" fmla="*/ 597 w 597"/>
                <a:gd name="T84" fmla="*/ 631 h 63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97" h="631">
                  <a:moveTo>
                    <a:pt x="433" y="422"/>
                  </a:moveTo>
                  <a:cubicBezTo>
                    <a:pt x="433" y="416"/>
                    <a:pt x="438" y="411"/>
                    <a:pt x="445" y="411"/>
                  </a:cubicBezTo>
                  <a:cubicBezTo>
                    <a:pt x="492" y="411"/>
                    <a:pt x="492" y="411"/>
                    <a:pt x="492" y="411"/>
                  </a:cubicBezTo>
                  <a:cubicBezTo>
                    <a:pt x="496" y="411"/>
                    <a:pt x="499" y="413"/>
                    <a:pt x="501" y="415"/>
                  </a:cubicBezTo>
                  <a:cubicBezTo>
                    <a:pt x="509" y="425"/>
                    <a:pt x="533" y="451"/>
                    <a:pt x="556" y="451"/>
                  </a:cubicBezTo>
                  <a:cubicBezTo>
                    <a:pt x="587" y="451"/>
                    <a:pt x="597" y="419"/>
                    <a:pt x="597" y="389"/>
                  </a:cubicBezTo>
                  <a:cubicBezTo>
                    <a:pt x="597" y="356"/>
                    <a:pt x="583" y="336"/>
                    <a:pt x="557" y="334"/>
                  </a:cubicBezTo>
                  <a:cubicBezTo>
                    <a:pt x="540" y="333"/>
                    <a:pt x="513" y="358"/>
                    <a:pt x="499" y="374"/>
                  </a:cubicBezTo>
                  <a:cubicBezTo>
                    <a:pt x="497" y="376"/>
                    <a:pt x="494" y="377"/>
                    <a:pt x="491" y="377"/>
                  </a:cubicBezTo>
                  <a:cubicBezTo>
                    <a:pt x="441" y="377"/>
                    <a:pt x="441" y="377"/>
                    <a:pt x="441" y="377"/>
                  </a:cubicBezTo>
                  <a:cubicBezTo>
                    <a:pt x="435" y="377"/>
                    <a:pt x="430" y="372"/>
                    <a:pt x="430" y="366"/>
                  </a:cubicBezTo>
                  <a:cubicBezTo>
                    <a:pt x="430" y="167"/>
                    <a:pt x="430" y="167"/>
                    <a:pt x="430" y="167"/>
                  </a:cubicBezTo>
                  <a:cubicBezTo>
                    <a:pt x="261" y="167"/>
                    <a:pt x="261" y="167"/>
                    <a:pt x="261" y="167"/>
                  </a:cubicBezTo>
                  <a:cubicBezTo>
                    <a:pt x="255" y="167"/>
                    <a:pt x="250" y="162"/>
                    <a:pt x="250" y="156"/>
                  </a:cubicBezTo>
                  <a:cubicBezTo>
                    <a:pt x="250" y="107"/>
                    <a:pt x="250" y="107"/>
                    <a:pt x="250" y="107"/>
                  </a:cubicBezTo>
                  <a:cubicBezTo>
                    <a:pt x="250" y="103"/>
                    <a:pt x="252" y="100"/>
                    <a:pt x="256" y="98"/>
                  </a:cubicBezTo>
                  <a:cubicBezTo>
                    <a:pt x="256" y="97"/>
                    <a:pt x="290" y="75"/>
                    <a:pt x="290" y="37"/>
                  </a:cubicBezTo>
                  <a:cubicBezTo>
                    <a:pt x="290" y="2"/>
                    <a:pt x="238" y="0"/>
                    <a:pt x="228" y="0"/>
                  </a:cubicBezTo>
                  <a:cubicBezTo>
                    <a:pt x="207" y="0"/>
                    <a:pt x="172" y="8"/>
                    <a:pt x="172" y="38"/>
                  </a:cubicBezTo>
                  <a:cubicBezTo>
                    <a:pt x="172" y="76"/>
                    <a:pt x="206" y="95"/>
                    <a:pt x="208" y="96"/>
                  </a:cubicBezTo>
                  <a:cubicBezTo>
                    <a:pt x="211" y="97"/>
                    <a:pt x="214" y="101"/>
                    <a:pt x="214" y="105"/>
                  </a:cubicBezTo>
                  <a:cubicBezTo>
                    <a:pt x="214" y="158"/>
                    <a:pt x="214" y="158"/>
                    <a:pt x="214" y="158"/>
                  </a:cubicBezTo>
                  <a:cubicBezTo>
                    <a:pt x="214" y="164"/>
                    <a:pt x="209" y="169"/>
                    <a:pt x="203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631"/>
                    <a:pt x="0" y="631"/>
                    <a:pt x="0" y="631"/>
                  </a:cubicBezTo>
                  <a:cubicBezTo>
                    <a:pt x="433" y="631"/>
                    <a:pt x="433" y="631"/>
                    <a:pt x="433" y="631"/>
                  </a:cubicBezTo>
                  <a:lnTo>
                    <a:pt x="433" y="422"/>
                  </a:lnTo>
                  <a:close/>
                </a:path>
              </a:pathLst>
            </a:custGeom>
            <a:solidFill>
              <a:srgbClr val="D87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Freeform 9"/>
            <p:cNvSpPr/>
            <p:nvPr/>
          </p:nvSpPr>
          <p:spPr bwMode="auto">
            <a:xfrm>
              <a:off x="6534943" y="2655888"/>
              <a:ext cx="609600" cy="1319213"/>
            </a:xfrm>
            <a:custGeom>
              <a:avLst/>
              <a:gdLst>
                <a:gd name="T0" fmla="*/ 2147483647 w 418"/>
                <a:gd name="T1" fmla="*/ 0 h 906"/>
                <a:gd name="T2" fmla="*/ 2147483647 w 418"/>
                <a:gd name="T3" fmla="*/ 2147483647 h 906"/>
                <a:gd name="T4" fmla="*/ 2147483647 w 418"/>
                <a:gd name="T5" fmla="*/ 2147483647 h 906"/>
                <a:gd name="T6" fmla="*/ 2147483647 w 418"/>
                <a:gd name="T7" fmla="*/ 2147483647 h 906"/>
                <a:gd name="T8" fmla="*/ 2147483647 w 418"/>
                <a:gd name="T9" fmla="*/ 2147483647 h 906"/>
                <a:gd name="T10" fmla="*/ 2147483647 w 418"/>
                <a:gd name="T11" fmla="*/ 2147483647 h 906"/>
                <a:gd name="T12" fmla="*/ 2147483647 w 418"/>
                <a:gd name="T13" fmla="*/ 2147483647 h 906"/>
                <a:gd name="T14" fmla="*/ 2147483647 w 418"/>
                <a:gd name="T15" fmla="*/ 2147483647 h 906"/>
                <a:gd name="T16" fmla="*/ 2147483647 w 418"/>
                <a:gd name="T17" fmla="*/ 2147483647 h 906"/>
                <a:gd name="T18" fmla="*/ 2147483647 w 418"/>
                <a:gd name="T19" fmla="*/ 2147483647 h 906"/>
                <a:gd name="T20" fmla="*/ 2147483647 w 418"/>
                <a:gd name="T21" fmla="*/ 2147483647 h 906"/>
                <a:gd name="T22" fmla="*/ 2147483647 w 418"/>
                <a:gd name="T23" fmla="*/ 2147483647 h 906"/>
                <a:gd name="T24" fmla="*/ 2147483647 w 418"/>
                <a:gd name="T25" fmla="*/ 2147483647 h 906"/>
                <a:gd name="T26" fmla="*/ 2147483647 w 418"/>
                <a:gd name="T27" fmla="*/ 2147483647 h 906"/>
                <a:gd name="T28" fmla="*/ 0 w 418"/>
                <a:gd name="T29" fmla="*/ 2147483647 h 906"/>
                <a:gd name="T30" fmla="*/ 2147483647 w 418"/>
                <a:gd name="T31" fmla="*/ 2147483647 h 906"/>
                <a:gd name="T32" fmla="*/ 2147483647 w 418"/>
                <a:gd name="T33" fmla="*/ 2147483647 h 906"/>
                <a:gd name="T34" fmla="*/ 2147483647 w 418"/>
                <a:gd name="T35" fmla="*/ 2147483647 h 906"/>
                <a:gd name="T36" fmla="*/ 2147483647 w 418"/>
                <a:gd name="T37" fmla="*/ 2147483647 h 906"/>
                <a:gd name="T38" fmla="*/ 2147483647 w 418"/>
                <a:gd name="T39" fmla="*/ 2147483647 h 906"/>
                <a:gd name="T40" fmla="*/ 2147483647 w 418"/>
                <a:gd name="T41" fmla="*/ 2147483647 h 906"/>
                <a:gd name="T42" fmla="*/ 2147483647 w 418"/>
                <a:gd name="T43" fmla="*/ 2147483647 h 906"/>
                <a:gd name="T44" fmla="*/ 2147483647 w 418"/>
                <a:gd name="T45" fmla="*/ 2147483647 h 906"/>
                <a:gd name="T46" fmla="*/ 2147483647 w 418"/>
                <a:gd name="T47" fmla="*/ 0 h 906"/>
                <a:gd name="T48" fmla="*/ 2147483647 w 418"/>
                <a:gd name="T49" fmla="*/ 0 h 9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18"/>
                <a:gd name="T76" fmla="*/ 0 h 906"/>
                <a:gd name="T77" fmla="*/ 418 w 418"/>
                <a:gd name="T78" fmla="*/ 906 h 9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18" h="906">
                  <a:moveTo>
                    <a:pt x="160" y="0"/>
                  </a:moveTo>
                  <a:cubicBezTo>
                    <a:pt x="160" y="186"/>
                    <a:pt x="160" y="186"/>
                    <a:pt x="160" y="186"/>
                  </a:cubicBezTo>
                  <a:cubicBezTo>
                    <a:pt x="194" y="186"/>
                    <a:pt x="194" y="186"/>
                    <a:pt x="194" y="186"/>
                  </a:cubicBezTo>
                  <a:cubicBezTo>
                    <a:pt x="205" y="174"/>
                    <a:pt x="238" y="142"/>
                    <a:pt x="266" y="143"/>
                  </a:cubicBezTo>
                  <a:cubicBezTo>
                    <a:pt x="296" y="145"/>
                    <a:pt x="328" y="166"/>
                    <a:pt x="328" y="220"/>
                  </a:cubicBezTo>
                  <a:cubicBezTo>
                    <a:pt x="328" y="271"/>
                    <a:pt x="303" y="304"/>
                    <a:pt x="264" y="304"/>
                  </a:cubicBezTo>
                  <a:cubicBezTo>
                    <a:pt x="232" y="304"/>
                    <a:pt x="205" y="275"/>
                    <a:pt x="195" y="264"/>
                  </a:cubicBezTo>
                  <a:cubicBezTo>
                    <a:pt x="164" y="264"/>
                    <a:pt x="164" y="264"/>
                    <a:pt x="164" y="264"/>
                  </a:cubicBezTo>
                  <a:cubicBezTo>
                    <a:pt x="164" y="613"/>
                    <a:pt x="164" y="613"/>
                    <a:pt x="164" y="613"/>
                  </a:cubicBezTo>
                  <a:cubicBezTo>
                    <a:pt x="164" y="619"/>
                    <a:pt x="159" y="624"/>
                    <a:pt x="153" y="624"/>
                  </a:cubicBezTo>
                  <a:cubicBezTo>
                    <a:pt x="105" y="624"/>
                    <a:pt x="105" y="624"/>
                    <a:pt x="105" y="624"/>
                  </a:cubicBezTo>
                  <a:cubicBezTo>
                    <a:pt x="102" y="624"/>
                    <a:pt x="99" y="623"/>
                    <a:pt x="97" y="621"/>
                  </a:cubicBezTo>
                  <a:cubicBezTo>
                    <a:pt x="88" y="611"/>
                    <a:pt x="59" y="587"/>
                    <a:pt x="40" y="586"/>
                  </a:cubicBezTo>
                  <a:cubicBezTo>
                    <a:pt x="31" y="585"/>
                    <a:pt x="22" y="588"/>
                    <a:pt x="16" y="594"/>
                  </a:cubicBezTo>
                  <a:cubicBezTo>
                    <a:pt x="5" y="604"/>
                    <a:pt x="0" y="622"/>
                    <a:pt x="0" y="645"/>
                  </a:cubicBezTo>
                  <a:cubicBezTo>
                    <a:pt x="0" y="683"/>
                    <a:pt x="16" y="705"/>
                    <a:pt x="46" y="705"/>
                  </a:cubicBezTo>
                  <a:cubicBezTo>
                    <a:pt x="66" y="705"/>
                    <a:pt x="96" y="675"/>
                    <a:pt x="104" y="665"/>
                  </a:cubicBezTo>
                  <a:cubicBezTo>
                    <a:pt x="106" y="662"/>
                    <a:pt x="109" y="661"/>
                    <a:pt x="113" y="661"/>
                  </a:cubicBezTo>
                  <a:cubicBezTo>
                    <a:pt x="153" y="661"/>
                    <a:pt x="153" y="661"/>
                    <a:pt x="153" y="661"/>
                  </a:cubicBezTo>
                  <a:cubicBezTo>
                    <a:pt x="159" y="661"/>
                    <a:pt x="164" y="666"/>
                    <a:pt x="164" y="672"/>
                  </a:cubicBezTo>
                  <a:cubicBezTo>
                    <a:pt x="164" y="906"/>
                    <a:pt x="164" y="906"/>
                    <a:pt x="164" y="906"/>
                  </a:cubicBezTo>
                  <a:cubicBezTo>
                    <a:pt x="207" y="808"/>
                    <a:pt x="270" y="669"/>
                    <a:pt x="318" y="573"/>
                  </a:cubicBezTo>
                  <a:cubicBezTo>
                    <a:pt x="393" y="422"/>
                    <a:pt x="418" y="329"/>
                    <a:pt x="418" y="210"/>
                  </a:cubicBezTo>
                  <a:cubicBezTo>
                    <a:pt x="418" y="156"/>
                    <a:pt x="404" y="79"/>
                    <a:pt x="376" y="0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rgbClr val="FDCB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Freeform 10"/>
            <p:cNvSpPr/>
            <p:nvPr/>
          </p:nvSpPr>
          <p:spPr bwMode="auto">
            <a:xfrm>
              <a:off x="5471318" y="4062413"/>
              <a:ext cx="1263650" cy="520700"/>
            </a:xfrm>
            <a:custGeom>
              <a:avLst/>
              <a:gdLst>
                <a:gd name="T0" fmla="*/ 2147483647 w 868"/>
                <a:gd name="T1" fmla="*/ 0 h 358"/>
                <a:gd name="T2" fmla="*/ 2147483647 w 868"/>
                <a:gd name="T3" fmla="*/ 2147483647 h 358"/>
                <a:gd name="T4" fmla="*/ 2147483647 w 868"/>
                <a:gd name="T5" fmla="*/ 2147483647 h 358"/>
                <a:gd name="T6" fmla="*/ 2147483647 w 868"/>
                <a:gd name="T7" fmla="*/ 2147483647 h 358"/>
                <a:gd name="T8" fmla="*/ 2147483647 w 868"/>
                <a:gd name="T9" fmla="*/ 2147483647 h 358"/>
                <a:gd name="T10" fmla="*/ 2147483647 w 868"/>
                <a:gd name="T11" fmla="*/ 2147483647 h 358"/>
                <a:gd name="T12" fmla="*/ 2147483647 w 868"/>
                <a:gd name="T13" fmla="*/ 2147483647 h 358"/>
                <a:gd name="T14" fmla="*/ 2147483647 w 868"/>
                <a:gd name="T15" fmla="*/ 2147483647 h 358"/>
                <a:gd name="T16" fmla="*/ 0 w 868"/>
                <a:gd name="T17" fmla="*/ 2147483647 h 358"/>
                <a:gd name="T18" fmla="*/ 2147483647 w 868"/>
                <a:gd name="T19" fmla="*/ 2147483647 h 358"/>
                <a:gd name="T20" fmla="*/ 2147483647 w 868"/>
                <a:gd name="T21" fmla="*/ 2147483647 h 358"/>
                <a:gd name="T22" fmla="*/ 2147483647 w 868"/>
                <a:gd name="T23" fmla="*/ 2147483647 h 358"/>
                <a:gd name="T24" fmla="*/ 2147483647 w 868"/>
                <a:gd name="T25" fmla="*/ 2147483647 h 358"/>
                <a:gd name="T26" fmla="*/ 2147483647 w 868"/>
                <a:gd name="T27" fmla="*/ 2147483647 h 358"/>
                <a:gd name="T28" fmla="*/ 2147483647 w 868"/>
                <a:gd name="T29" fmla="*/ 0 h 358"/>
                <a:gd name="T30" fmla="*/ 2147483647 w 868"/>
                <a:gd name="T31" fmla="*/ 0 h 3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8"/>
                <a:gd name="T49" fmla="*/ 0 h 358"/>
                <a:gd name="T50" fmla="*/ 868 w 868"/>
                <a:gd name="T51" fmla="*/ 358 h 35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8" h="358">
                  <a:moveTo>
                    <a:pt x="665" y="0"/>
                  </a:moveTo>
                  <a:cubicBezTo>
                    <a:pt x="665" y="36"/>
                    <a:pt x="665" y="36"/>
                    <a:pt x="665" y="36"/>
                  </a:cubicBezTo>
                  <a:cubicBezTo>
                    <a:pt x="679" y="46"/>
                    <a:pt x="715" y="75"/>
                    <a:pt x="712" y="114"/>
                  </a:cubicBezTo>
                  <a:cubicBezTo>
                    <a:pt x="709" y="152"/>
                    <a:pt x="675" y="175"/>
                    <a:pt x="622" y="175"/>
                  </a:cubicBezTo>
                  <a:cubicBezTo>
                    <a:pt x="592" y="175"/>
                    <a:pt x="574" y="163"/>
                    <a:pt x="564" y="153"/>
                  </a:cubicBezTo>
                  <a:cubicBezTo>
                    <a:pt x="552" y="139"/>
                    <a:pt x="545" y="121"/>
                    <a:pt x="546" y="103"/>
                  </a:cubicBezTo>
                  <a:cubicBezTo>
                    <a:pt x="548" y="77"/>
                    <a:pt x="575" y="51"/>
                    <a:pt x="586" y="41"/>
                  </a:cubicBezTo>
                  <a:cubicBezTo>
                    <a:pt x="586" y="3"/>
                    <a:pt x="586" y="3"/>
                    <a:pt x="586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6" y="45"/>
                    <a:pt x="26" y="81"/>
                    <a:pt x="26" y="104"/>
                  </a:cubicBezTo>
                  <a:cubicBezTo>
                    <a:pt x="18" y="303"/>
                    <a:pt x="126" y="358"/>
                    <a:pt x="167" y="358"/>
                  </a:cubicBezTo>
                  <a:cubicBezTo>
                    <a:pt x="315" y="358"/>
                    <a:pt x="651" y="358"/>
                    <a:pt x="700" y="358"/>
                  </a:cubicBezTo>
                  <a:cubicBezTo>
                    <a:pt x="750" y="358"/>
                    <a:pt x="799" y="291"/>
                    <a:pt x="821" y="241"/>
                  </a:cubicBezTo>
                  <a:cubicBezTo>
                    <a:pt x="844" y="190"/>
                    <a:pt x="829" y="88"/>
                    <a:pt x="845" y="51"/>
                  </a:cubicBezTo>
                  <a:cubicBezTo>
                    <a:pt x="849" y="43"/>
                    <a:pt x="857" y="25"/>
                    <a:pt x="868" y="0"/>
                  </a:cubicBezTo>
                  <a:lnTo>
                    <a:pt x="665" y="0"/>
                  </a:lnTo>
                  <a:close/>
                </a:path>
              </a:pathLst>
            </a:custGeom>
            <a:solidFill>
              <a:srgbClr val="FA9A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11"/>
            <p:cNvSpPr/>
            <p:nvPr/>
          </p:nvSpPr>
          <p:spPr bwMode="auto">
            <a:xfrm>
              <a:off x="4926806" y="2211388"/>
              <a:ext cx="727075" cy="1720850"/>
            </a:xfrm>
            <a:custGeom>
              <a:avLst/>
              <a:gdLst>
                <a:gd name="T0" fmla="*/ 2147483647 w 500"/>
                <a:gd name="T1" fmla="*/ 2147483647 h 1182"/>
                <a:gd name="T2" fmla="*/ 2147483647 w 500"/>
                <a:gd name="T3" fmla="*/ 2147483647 h 1182"/>
                <a:gd name="T4" fmla="*/ 2147483647 w 500"/>
                <a:gd name="T5" fmla="*/ 2147483647 h 1182"/>
                <a:gd name="T6" fmla="*/ 2147483647 w 500"/>
                <a:gd name="T7" fmla="*/ 2147483647 h 1182"/>
                <a:gd name="T8" fmla="*/ 2147483647 w 500"/>
                <a:gd name="T9" fmla="*/ 2147483647 h 1182"/>
                <a:gd name="T10" fmla="*/ 2147483647 w 500"/>
                <a:gd name="T11" fmla="*/ 2147483647 h 1182"/>
                <a:gd name="T12" fmla="*/ 2147483647 w 500"/>
                <a:gd name="T13" fmla="*/ 2147483647 h 1182"/>
                <a:gd name="T14" fmla="*/ 2147483647 w 500"/>
                <a:gd name="T15" fmla="*/ 2147483647 h 1182"/>
                <a:gd name="T16" fmla="*/ 2147483647 w 500"/>
                <a:gd name="T17" fmla="*/ 2147483647 h 1182"/>
                <a:gd name="T18" fmla="*/ 2147483647 w 500"/>
                <a:gd name="T19" fmla="*/ 2147483647 h 1182"/>
                <a:gd name="T20" fmla="*/ 2147483647 w 500"/>
                <a:gd name="T21" fmla="*/ 2147483647 h 1182"/>
                <a:gd name="T22" fmla="*/ 2147483647 w 500"/>
                <a:gd name="T23" fmla="*/ 2147483647 h 1182"/>
                <a:gd name="T24" fmla="*/ 2147483647 w 500"/>
                <a:gd name="T25" fmla="*/ 2147483647 h 1182"/>
                <a:gd name="T26" fmla="*/ 2147483647 w 500"/>
                <a:gd name="T27" fmla="*/ 2147483647 h 1182"/>
                <a:gd name="T28" fmla="*/ 2147483647 w 500"/>
                <a:gd name="T29" fmla="*/ 2147483647 h 1182"/>
                <a:gd name="T30" fmla="*/ 2147483647 w 500"/>
                <a:gd name="T31" fmla="*/ 0 h 1182"/>
                <a:gd name="T32" fmla="*/ 2147483647 w 500"/>
                <a:gd name="T33" fmla="*/ 2147483647 h 1182"/>
                <a:gd name="T34" fmla="*/ 2147483647 w 500"/>
                <a:gd name="T35" fmla="*/ 2147483647 h 1182"/>
                <a:gd name="T36" fmla="*/ 2147483647 w 500"/>
                <a:gd name="T37" fmla="*/ 2147483647 h 1182"/>
                <a:gd name="T38" fmla="*/ 2147483647 w 500"/>
                <a:gd name="T39" fmla="*/ 2147483647 h 118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00"/>
                <a:gd name="T61" fmla="*/ 0 h 1182"/>
                <a:gd name="T62" fmla="*/ 500 w 500"/>
                <a:gd name="T63" fmla="*/ 1182 h 118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00" h="1182">
                  <a:moveTo>
                    <a:pt x="334" y="970"/>
                  </a:moveTo>
                  <a:cubicBezTo>
                    <a:pt x="334" y="964"/>
                    <a:pt x="339" y="959"/>
                    <a:pt x="345" y="959"/>
                  </a:cubicBezTo>
                  <a:cubicBezTo>
                    <a:pt x="398" y="959"/>
                    <a:pt x="398" y="959"/>
                    <a:pt x="398" y="959"/>
                  </a:cubicBezTo>
                  <a:cubicBezTo>
                    <a:pt x="403" y="959"/>
                    <a:pt x="407" y="963"/>
                    <a:pt x="409" y="967"/>
                  </a:cubicBezTo>
                  <a:cubicBezTo>
                    <a:pt x="409" y="969"/>
                    <a:pt x="418" y="999"/>
                    <a:pt x="457" y="1001"/>
                  </a:cubicBezTo>
                  <a:cubicBezTo>
                    <a:pt x="470" y="1001"/>
                    <a:pt x="479" y="998"/>
                    <a:pt x="486" y="992"/>
                  </a:cubicBezTo>
                  <a:cubicBezTo>
                    <a:pt x="495" y="983"/>
                    <a:pt x="500" y="966"/>
                    <a:pt x="500" y="943"/>
                  </a:cubicBezTo>
                  <a:cubicBezTo>
                    <a:pt x="500" y="907"/>
                    <a:pt x="493" y="882"/>
                    <a:pt x="460" y="881"/>
                  </a:cubicBezTo>
                  <a:cubicBezTo>
                    <a:pt x="420" y="880"/>
                    <a:pt x="406" y="916"/>
                    <a:pt x="405" y="917"/>
                  </a:cubicBezTo>
                  <a:cubicBezTo>
                    <a:pt x="403" y="921"/>
                    <a:pt x="399" y="924"/>
                    <a:pt x="395" y="924"/>
                  </a:cubicBezTo>
                  <a:cubicBezTo>
                    <a:pt x="347" y="924"/>
                    <a:pt x="347" y="924"/>
                    <a:pt x="347" y="924"/>
                  </a:cubicBezTo>
                  <a:cubicBezTo>
                    <a:pt x="341" y="924"/>
                    <a:pt x="336" y="919"/>
                    <a:pt x="336" y="913"/>
                  </a:cubicBezTo>
                  <a:cubicBezTo>
                    <a:pt x="336" y="783"/>
                    <a:pt x="336" y="783"/>
                    <a:pt x="336" y="783"/>
                  </a:cubicBezTo>
                  <a:cubicBezTo>
                    <a:pt x="335" y="782"/>
                    <a:pt x="334" y="780"/>
                    <a:pt x="334" y="778"/>
                  </a:cubicBezTo>
                  <a:cubicBezTo>
                    <a:pt x="334" y="776"/>
                    <a:pt x="335" y="774"/>
                    <a:pt x="336" y="772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254" y="67"/>
                    <a:pt x="182" y="159"/>
                    <a:pt x="134" y="281"/>
                  </a:cubicBezTo>
                  <a:cubicBezTo>
                    <a:pt x="0" y="619"/>
                    <a:pt x="191" y="899"/>
                    <a:pt x="221" y="959"/>
                  </a:cubicBezTo>
                  <a:cubicBezTo>
                    <a:pt x="238" y="992"/>
                    <a:pt x="290" y="1088"/>
                    <a:pt x="334" y="1182"/>
                  </a:cubicBezTo>
                  <a:lnTo>
                    <a:pt x="334" y="970"/>
                  </a:lnTo>
                  <a:close/>
                </a:path>
              </a:pathLst>
            </a:cu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12"/>
            <p:cNvSpPr/>
            <p:nvPr/>
          </p:nvSpPr>
          <p:spPr bwMode="auto">
            <a:xfrm>
              <a:off x="5447506" y="2651126"/>
              <a:ext cx="630238" cy="677863"/>
            </a:xfrm>
            <a:custGeom>
              <a:avLst/>
              <a:gdLst>
                <a:gd name="T0" fmla="*/ 2147483647 w 433"/>
                <a:gd name="T1" fmla="*/ 2147483647 h 465"/>
                <a:gd name="T2" fmla="*/ 2147483647 w 433"/>
                <a:gd name="T3" fmla="*/ 2147483647 h 465"/>
                <a:gd name="T4" fmla="*/ 2147483647 w 433"/>
                <a:gd name="T5" fmla="*/ 2147483647 h 465"/>
                <a:gd name="T6" fmla="*/ 2147483647 w 433"/>
                <a:gd name="T7" fmla="*/ 2147483647 h 465"/>
                <a:gd name="T8" fmla="*/ 2147483647 w 433"/>
                <a:gd name="T9" fmla="*/ 2147483647 h 465"/>
                <a:gd name="T10" fmla="*/ 2147483647 w 433"/>
                <a:gd name="T11" fmla="*/ 2147483647 h 465"/>
                <a:gd name="T12" fmla="*/ 2147483647 w 433"/>
                <a:gd name="T13" fmla="*/ 2147483647 h 465"/>
                <a:gd name="T14" fmla="*/ 2147483647 w 433"/>
                <a:gd name="T15" fmla="*/ 0 h 465"/>
                <a:gd name="T16" fmla="*/ 0 w 433"/>
                <a:gd name="T17" fmla="*/ 0 h 465"/>
                <a:gd name="T18" fmla="*/ 0 w 433"/>
                <a:gd name="T19" fmla="*/ 2147483647 h 465"/>
                <a:gd name="T20" fmla="*/ 2147483647 w 433"/>
                <a:gd name="T21" fmla="*/ 2147483647 h 465"/>
                <a:gd name="T22" fmla="*/ 2147483647 w 433"/>
                <a:gd name="T23" fmla="*/ 2147483647 h 4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3"/>
                <a:gd name="T37" fmla="*/ 0 h 465"/>
                <a:gd name="T38" fmla="*/ 433 w 433"/>
                <a:gd name="T39" fmla="*/ 465 h 46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3" h="465">
                  <a:moveTo>
                    <a:pt x="433" y="3"/>
                  </a:moveTo>
                  <a:cubicBezTo>
                    <a:pt x="256" y="3"/>
                    <a:pt x="256" y="3"/>
                    <a:pt x="256" y="3"/>
                  </a:cubicBezTo>
                  <a:cubicBezTo>
                    <a:pt x="255" y="34"/>
                    <a:pt x="255" y="34"/>
                    <a:pt x="255" y="34"/>
                  </a:cubicBezTo>
                  <a:cubicBezTo>
                    <a:pt x="270" y="42"/>
                    <a:pt x="302" y="63"/>
                    <a:pt x="301" y="105"/>
                  </a:cubicBezTo>
                  <a:cubicBezTo>
                    <a:pt x="300" y="142"/>
                    <a:pt x="261" y="172"/>
                    <a:pt x="213" y="172"/>
                  </a:cubicBezTo>
                  <a:cubicBezTo>
                    <a:pt x="165" y="172"/>
                    <a:pt x="139" y="134"/>
                    <a:pt x="139" y="98"/>
                  </a:cubicBezTo>
                  <a:cubicBezTo>
                    <a:pt x="139" y="70"/>
                    <a:pt x="164" y="47"/>
                    <a:pt x="175" y="39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433" y="465"/>
                    <a:pt x="433" y="465"/>
                    <a:pt x="433" y="465"/>
                  </a:cubicBezTo>
                  <a:lnTo>
                    <a:pt x="433" y="3"/>
                  </a:lnTo>
                  <a:close/>
                </a:path>
              </a:pathLst>
            </a:custGeom>
            <a:solidFill>
              <a:srgbClr val="697A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6214268" y="2792413"/>
              <a:ext cx="412750" cy="414338"/>
            </a:xfrm>
            <a:custGeom>
              <a:avLst/>
              <a:gdLst>
                <a:gd name="T0" fmla="*/ 2147483647 w 283"/>
                <a:gd name="T1" fmla="*/ 0 h 284"/>
                <a:gd name="T2" fmla="*/ 2147483647 w 283"/>
                <a:gd name="T3" fmla="*/ 2147483647 h 284"/>
                <a:gd name="T4" fmla="*/ 2147483647 w 283"/>
                <a:gd name="T5" fmla="*/ 2147483647 h 284"/>
                <a:gd name="T6" fmla="*/ 2147483647 w 283"/>
                <a:gd name="T7" fmla="*/ 2147483647 h 284"/>
                <a:gd name="T8" fmla="*/ 2147483647 w 283"/>
                <a:gd name="T9" fmla="*/ 2147483647 h 284"/>
                <a:gd name="T10" fmla="*/ 2147483647 w 283"/>
                <a:gd name="T11" fmla="*/ 2147483647 h 284"/>
                <a:gd name="T12" fmla="*/ 2147483647 w 283"/>
                <a:gd name="T13" fmla="*/ 2147483647 h 284"/>
                <a:gd name="T14" fmla="*/ 2147483647 w 283"/>
                <a:gd name="T15" fmla="*/ 2147483647 h 284"/>
                <a:gd name="T16" fmla="*/ 0 w 283"/>
                <a:gd name="T17" fmla="*/ 2147483647 h 284"/>
                <a:gd name="T18" fmla="*/ 2147483647 w 283"/>
                <a:gd name="T19" fmla="*/ 2147483647 h 284"/>
                <a:gd name="T20" fmla="*/ 2147483647 w 283"/>
                <a:gd name="T21" fmla="*/ 2147483647 h 284"/>
                <a:gd name="T22" fmla="*/ 2147483647 w 283"/>
                <a:gd name="T23" fmla="*/ 2147483647 h 284"/>
                <a:gd name="T24" fmla="*/ 2147483647 w 283"/>
                <a:gd name="T25" fmla="*/ 2147483647 h 284"/>
                <a:gd name="T26" fmla="*/ 2147483647 w 283"/>
                <a:gd name="T27" fmla="*/ 2147483647 h 284"/>
                <a:gd name="T28" fmla="*/ 2147483647 w 283"/>
                <a:gd name="T29" fmla="*/ 2147483647 h 284"/>
                <a:gd name="T30" fmla="*/ 2147483647 w 283"/>
                <a:gd name="T31" fmla="*/ 2147483647 h 284"/>
                <a:gd name="T32" fmla="*/ 2147483647 w 283"/>
                <a:gd name="T33" fmla="*/ 2147483647 h 284"/>
                <a:gd name="T34" fmla="*/ 2147483647 w 283"/>
                <a:gd name="T35" fmla="*/ 2147483647 h 284"/>
                <a:gd name="T36" fmla="*/ 2147483647 w 283"/>
                <a:gd name="T37" fmla="*/ 2147483647 h 284"/>
                <a:gd name="T38" fmla="*/ 2147483647 w 283"/>
                <a:gd name="T39" fmla="*/ 2147483647 h 284"/>
                <a:gd name="T40" fmla="*/ 2147483647 w 283"/>
                <a:gd name="T41" fmla="*/ 2147483647 h 284"/>
                <a:gd name="T42" fmla="*/ 2147483647 w 283"/>
                <a:gd name="T43" fmla="*/ 2147483647 h 284"/>
                <a:gd name="T44" fmla="*/ 2147483647 w 283"/>
                <a:gd name="T45" fmla="*/ 2147483647 h 284"/>
                <a:gd name="T46" fmla="*/ 2147483647 w 283"/>
                <a:gd name="T47" fmla="*/ 2147483647 h 284"/>
                <a:gd name="T48" fmla="*/ 2147483647 w 283"/>
                <a:gd name="T49" fmla="*/ 2147483647 h 284"/>
                <a:gd name="T50" fmla="*/ 2147483647 w 283"/>
                <a:gd name="T51" fmla="*/ 2147483647 h 284"/>
                <a:gd name="T52" fmla="*/ 2147483647 w 283"/>
                <a:gd name="T53" fmla="*/ 2147483647 h 284"/>
                <a:gd name="T54" fmla="*/ 2147483647 w 283"/>
                <a:gd name="T55" fmla="*/ 2147483647 h 284"/>
                <a:gd name="T56" fmla="*/ 2147483647 w 283"/>
                <a:gd name="T57" fmla="*/ 2147483647 h 284"/>
                <a:gd name="T58" fmla="*/ 2147483647 w 283"/>
                <a:gd name="T59" fmla="*/ 2147483647 h 284"/>
                <a:gd name="T60" fmla="*/ 2147483647 w 283"/>
                <a:gd name="T61" fmla="*/ 2147483647 h 284"/>
                <a:gd name="T62" fmla="*/ 2147483647 w 283"/>
                <a:gd name="T63" fmla="*/ 2147483647 h 284"/>
                <a:gd name="T64" fmla="*/ 2147483647 w 283"/>
                <a:gd name="T65" fmla="*/ 2147483647 h 284"/>
                <a:gd name="T66" fmla="*/ 2147483647 w 283"/>
                <a:gd name="T67" fmla="*/ 2147483647 h 284"/>
                <a:gd name="T68" fmla="*/ 2147483647 w 283"/>
                <a:gd name="T69" fmla="*/ 2147483647 h 284"/>
                <a:gd name="T70" fmla="*/ 2147483647 w 283"/>
                <a:gd name="T71" fmla="*/ 2147483647 h 284"/>
                <a:gd name="T72" fmla="*/ 2147483647 w 283"/>
                <a:gd name="T73" fmla="*/ 2147483647 h 284"/>
                <a:gd name="T74" fmla="*/ 2147483647 w 283"/>
                <a:gd name="T75" fmla="*/ 2147483647 h 284"/>
                <a:gd name="T76" fmla="*/ 2147483647 w 283"/>
                <a:gd name="T77" fmla="*/ 2147483647 h 284"/>
                <a:gd name="T78" fmla="*/ 2147483647 w 283"/>
                <a:gd name="T79" fmla="*/ 2147483647 h 284"/>
                <a:gd name="T80" fmla="*/ 2147483647 w 283"/>
                <a:gd name="T81" fmla="*/ 2147483647 h 284"/>
                <a:gd name="T82" fmla="*/ 2147483647 w 283"/>
                <a:gd name="T83" fmla="*/ 2147483647 h 284"/>
                <a:gd name="T84" fmla="*/ 2147483647 w 283"/>
                <a:gd name="T85" fmla="*/ 2147483647 h 284"/>
                <a:gd name="T86" fmla="*/ 2147483647 w 283"/>
                <a:gd name="T87" fmla="*/ 2147483647 h 284"/>
                <a:gd name="T88" fmla="*/ 2147483647 w 283"/>
                <a:gd name="T89" fmla="*/ 2147483647 h 284"/>
                <a:gd name="T90" fmla="*/ 2147483647 w 283"/>
                <a:gd name="T91" fmla="*/ 2147483647 h 284"/>
                <a:gd name="T92" fmla="*/ 2147483647 w 283"/>
                <a:gd name="T93" fmla="*/ 2147483647 h 284"/>
                <a:gd name="T94" fmla="*/ 2147483647 w 283"/>
                <a:gd name="T95" fmla="*/ 2147483647 h 284"/>
                <a:gd name="T96" fmla="*/ 2147483647 w 283"/>
                <a:gd name="T97" fmla="*/ 2147483647 h 284"/>
                <a:gd name="T98" fmla="*/ 2147483647 w 283"/>
                <a:gd name="T99" fmla="*/ 2147483647 h 284"/>
                <a:gd name="T100" fmla="*/ 2147483647 w 283"/>
                <a:gd name="T101" fmla="*/ 2147483647 h 284"/>
                <a:gd name="T102" fmla="*/ 2147483647 w 283"/>
                <a:gd name="T103" fmla="*/ 2147483647 h 284"/>
                <a:gd name="T104" fmla="*/ 2147483647 w 283"/>
                <a:gd name="T105" fmla="*/ 2147483647 h 284"/>
                <a:gd name="T106" fmla="*/ 2147483647 w 283"/>
                <a:gd name="T107" fmla="*/ 2147483647 h 284"/>
                <a:gd name="T108" fmla="*/ 2147483647 w 283"/>
                <a:gd name="T109" fmla="*/ 2147483647 h 284"/>
                <a:gd name="T110" fmla="*/ 2147483647 w 283"/>
                <a:gd name="T111" fmla="*/ 2147483647 h 284"/>
                <a:gd name="T112" fmla="*/ 2147483647 w 283"/>
                <a:gd name="T113" fmla="*/ 2147483647 h 284"/>
                <a:gd name="T114" fmla="*/ 2147483647 w 283"/>
                <a:gd name="T115" fmla="*/ 2147483647 h 284"/>
                <a:gd name="T116" fmla="*/ 2147483647 w 283"/>
                <a:gd name="T117" fmla="*/ 2147483647 h 28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"/>
                <a:gd name="T178" fmla="*/ 0 h 284"/>
                <a:gd name="T179" fmla="*/ 283 w 283"/>
                <a:gd name="T180" fmla="*/ 284 h 28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" h="284">
                  <a:moveTo>
                    <a:pt x="133" y="0"/>
                  </a:moveTo>
                  <a:cubicBezTo>
                    <a:pt x="139" y="0"/>
                    <a:pt x="144" y="0"/>
                    <a:pt x="150" y="0"/>
                  </a:cubicBezTo>
                  <a:cubicBezTo>
                    <a:pt x="154" y="1"/>
                    <a:pt x="157" y="1"/>
                    <a:pt x="161" y="2"/>
                  </a:cubicBezTo>
                  <a:cubicBezTo>
                    <a:pt x="189" y="6"/>
                    <a:pt x="214" y="17"/>
                    <a:pt x="235" y="36"/>
                  </a:cubicBezTo>
                  <a:cubicBezTo>
                    <a:pt x="260" y="58"/>
                    <a:pt x="275" y="85"/>
                    <a:pt x="281" y="118"/>
                  </a:cubicBezTo>
                  <a:cubicBezTo>
                    <a:pt x="282" y="123"/>
                    <a:pt x="283" y="129"/>
                    <a:pt x="283" y="134"/>
                  </a:cubicBezTo>
                  <a:cubicBezTo>
                    <a:pt x="283" y="139"/>
                    <a:pt x="283" y="145"/>
                    <a:pt x="283" y="151"/>
                  </a:cubicBezTo>
                  <a:cubicBezTo>
                    <a:pt x="283" y="151"/>
                    <a:pt x="283" y="152"/>
                    <a:pt x="283" y="153"/>
                  </a:cubicBezTo>
                  <a:cubicBezTo>
                    <a:pt x="282" y="159"/>
                    <a:pt x="282" y="164"/>
                    <a:pt x="281" y="169"/>
                  </a:cubicBezTo>
                  <a:cubicBezTo>
                    <a:pt x="275" y="197"/>
                    <a:pt x="263" y="221"/>
                    <a:pt x="242" y="242"/>
                  </a:cubicBezTo>
                  <a:cubicBezTo>
                    <a:pt x="221" y="263"/>
                    <a:pt x="196" y="277"/>
                    <a:pt x="166" y="282"/>
                  </a:cubicBezTo>
                  <a:cubicBezTo>
                    <a:pt x="161" y="283"/>
                    <a:pt x="155" y="283"/>
                    <a:pt x="150" y="284"/>
                  </a:cubicBezTo>
                  <a:cubicBezTo>
                    <a:pt x="144" y="284"/>
                    <a:pt x="139" y="284"/>
                    <a:pt x="133" y="284"/>
                  </a:cubicBezTo>
                  <a:cubicBezTo>
                    <a:pt x="129" y="284"/>
                    <a:pt x="126" y="283"/>
                    <a:pt x="122" y="283"/>
                  </a:cubicBezTo>
                  <a:cubicBezTo>
                    <a:pt x="94" y="279"/>
                    <a:pt x="69" y="268"/>
                    <a:pt x="48" y="249"/>
                  </a:cubicBezTo>
                  <a:cubicBezTo>
                    <a:pt x="23" y="227"/>
                    <a:pt x="8" y="199"/>
                    <a:pt x="2" y="167"/>
                  </a:cubicBezTo>
                  <a:cubicBezTo>
                    <a:pt x="1" y="161"/>
                    <a:pt x="0" y="156"/>
                    <a:pt x="0" y="151"/>
                  </a:cubicBezTo>
                  <a:cubicBezTo>
                    <a:pt x="0" y="145"/>
                    <a:pt x="0" y="139"/>
                    <a:pt x="0" y="134"/>
                  </a:cubicBezTo>
                  <a:cubicBezTo>
                    <a:pt x="0" y="133"/>
                    <a:pt x="0" y="132"/>
                    <a:pt x="0" y="131"/>
                  </a:cubicBezTo>
                  <a:cubicBezTo>
                    <a:pt x="1" y="126"/>
                    <a:pt x="1" y="121"/>
                    <a:pt x="2" y="116"/>
                  </a:cubicBezTo>
                  <a:cubicBezTo>
                    <a:pt x="8" y="87"/>
                    <a:pt x="20" y="63"/>
                    <a:pt x="41" y="43"/>
                  </a:cubicBezTo>
                  <a:cubicBezTo>
                    <a:pt x="62" y="21"/>
                    <a:pt x="87" y="8"/>
                    <a:pt x="117" y="3"/>
                  </a:cubicBezTo>
                  <a:cubicBezTo>
                    <a:pt x="122" y="2"/>
                    <a:pt x="128" y="1"/>
                    <a:pt x="133" y="0"/>
                  </a:cubicBezTo>
                  <a:close/>
                  <a:moveTo>
                    <a:pt x="168" y="263"/>
                  </a:moveTo>
                  <a:cubicBezTo>
                    <a:pt x="166" y="262"/>
                    <a:pt x="164" y="263"/>
                    <a:pt x="162" y="262"/>
                  </a:cubicBezTo>
                  <a:cubicBezTo>
                    <a:pt x="153" y="260"/>
                    <a:pt x="147" y="254"/>
                    <a:pt x="140" y="249"/>
                  </a:cubicBezTo>
                  <a:cubicBezTo>
                    <a:pt x="136" y="246"/>
                    <a:pt x="133" y="242"/>
                    <a:pt x="132" y="237"/>
                  </a:cubicBezTo>
                  <a:cubicBezTo>
                    <a:pt x="132" y="236"/>
                    <a:pt x="132" y="235"/>
                    <a:pt x="132" y="233"/>
                  </a:cubicBezTo>
                  <a:cubicBezTo>
                    <a:pt x="130" y="222"/>
                    <a:pt x="128" y="210"/>
                    <a:pt x="126" y="199"/>
                  </a:cubicBezTo>
                  <a:cubicBezTo>
                    <a:pt x="125" y="194"/>
                    <a:pt x="123" y="189"/>
                    <a:pt x="119" y="185"/>
                  </a:cubicBezTo>
                  <a:cubicBezTo>
                    <a:pt x="117" y="181"/>
                    <a:pt x="113" y="179"/>
                    <a:pt x="108" y="179"/>
                  </a:cubicBezTo>
                  <a:cubicBezTo>
                    <a:pt x="103" y="178"/>
                    <a:pt x="97" y="178"/>
                    <a:pt x="92" y="176"/>
                  </a:cubicBezTo>
                  <a:cubicBezTo>
                    <a:pt x="78" y="174"/>
                    <a:pt x="68" y="163"/>
                    <a:pt x="66" y="150"/>
                  </a:cubicBezTo>
                  <a:cubicBezTo>
                    <a:pt x="64" y="139"/>
                    <a:pt x="67" y="129"/>
                    <a:pt x="73" y="119"/>
                  </a:cubicBezTo>
                  <a:cubicBezTo>
                    <a:pt x="79" y="110"/>
                    <a:pt x="89" y="108"/>
                    <a:pt x="99" y="104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106" y="103"/>
                    <a:pt x="112" y="106"/>
                    <a:pt x="117" y="110"/>
                  </a:cubicBezTo>
                  <a:cubicBezTo>
                    <a:pt x="122" y="113"/>
                    <a:pt x="127" y="117"/>
                    <a:pt x="132" y="121"/>
                  </a:cubicBezTo>
                  <a:cubicBezTo>
                    <a:pt x="136" y="125"/>
                    <a:pt x="141" y="127"/>
                    <a:pt x="147" y="127"/>
                  </a:cubicBezTo>
                  <a:cubicBezTo>
                    <a:pt x="148" y="128"/>
                    <a:pt x="149" y="127"/>
                    <a:pt x="150" y="127"/>
                  </a:cubicBezTo>
                  <a:cubicBezTo>
                    <a:pt x="153" y="125"/>
                    <a:pt x="156" y="123"/>
                    <a:pt x="159" y="122"/>
                  </a:cubicBezTo>
                  <a:cubicBezTo>
                    <a:pt x="163" y="119"/>
                    <a:pt x="169" y="117"/>
                    <a:pt x="173" y="114"/>
                  </a:cubicBezTo>
                  <a:cubicBezTo>
                    <a:pt x="176" y="113"/>
                    <a:pt x="178" y="111"/>
                    <a:pt x="179" y="109"/>
                  </a:cubicBezTo>
                  <a:cubicBezTo>
                    <a:pt x="174" y="107"/>
                    <a:pt x="173" y="106"/>
                    <a:pt x="177" y="102"/>
                  </a:cubicBezTo>
                  <a:cubicBezTo>
                    <a:pt x="179" y="100"/>
                    <a:pt x="181" y="99"/>
                    <a:pt x="183" y="97"/>
                  </a:cubicBezTo>
                  <a:cubicBezTo>
                    <a:pt x="184" y="95"/>
                    <a:pt x="185" y="93"/>
                    <a:pt x="183" y="92"/>
                  </a:cubicBezTo>
                  <a:cubicBezTo>
                    <a:pt x="181" y="91"/>
                    <a:pt x="179" y="89"/>
                    <a:pt x="177" y="89"/>
                  </a:cubicBezTo>
                  <a:cubicBezTo>
                    <a:pt x="170" y="90"/>
                    <a:pt x="163" y="94"/>
                    <a:pt x="162" y="102"/>
                  </a:cubicBezTo>
                  <a:cubicBezTo>
                    <a:pt x="161" y="105"/>
                    <a:pt x="162" y="108"/>
                    <a:pt x="163" y="111"/>
                  </a:cubicBezTo>
                  <a:cubicBezTo>
                    <a:pt x="160" y="111"/>
                    <a:pt x="158" y="111"/>
                    <a:pt x="155" y="111"/>
                  </a:cubicBezTo>
                  <a:cubicBezTo>
                    <a:pt x="150" y="109"/>
                    <a:pt x="147" y="106"/>
                    <a:pt x="144" y="102"/>
                  </a:cubicBezTo>
                  <a:cubicBezTo>
                    <a:pt x="141" y="98"/>
                    <a:pt x="138" y="95"/>
                    <a:pt x="134" y="91"/>
                  </a:cubicBezTo>
                  <a:cubicBezTo>
                    <a:pt x="130" y="86"/>
                    <a:pt x="124" y="86"/>
                    <a:pt x="119" y="89"/>
                  </a:cubicBezTo>
                  <a:cubicBezTo>
                    <a:pt x="118" y="89"/>
                    <a:pt x="117" y="90"/>
                    <a:pt x="117" y="91"/>
                  </a:cubicBezTo>
                  <a:cubicBezTo>
                    <a:pt x="115" y="99"/>
                    <a:pt x="105" y="103"/>
                    <a:pt x="98" y="98"/>
                  </a:cubicBezTo>
                  <a:cubicBezTo>
                    <a:pt x="96" y="97"/>
                    <a:pt x="96" y="95"/>
                    <a:pt x="98" y="94"/>
                  </a:cubicBezTo>
                  <a:cubicBezTo>
                    <a:pt x="100" y="93"/>
                    <a:pt x="101" y="93"/>
                    <a:pt x="103" y="92"/>
                  </a:cubicBezTo>
                  <a:cubicBezTo>
                    <a:pt x="107" y="91"/>
                    <a:pt x="108" y="90"/>
                    <a:pt x="105" y="86"/>
                  </a:cubicBezTo>
                  <a:cubicBezTo>
                    <a:pt x="104" y="85"/>
                    <a:pt x="102" y="84"/>
                    <a:pt x="101" y="82"/>
                  </a:cubicBezTo>
                  <a:cubicBezTo>
                    <a:pt x="100" y="81"/>
                    <a:pt x="100" y="81"/>
                    <a:pt x="99" y="80"/>
                  </a:cubicBezTo>
                  <a:cubicBezTo>
                    <a:pt x="100" y="80"/>
                    <a:pt x="101" y="80"/>
                    <a:pt x="102" y="80"/>
                  </a:cubicBezTo>
                  <a:cubicBezTo>
                    <a:pt x="109" y="79"/>
                    <a:pt x="116" y="77"/>
                    <a:pt x="122" y="72"/>
                  </a:cubicBezTo>
                  <a:cubicBezTo>
                    <a:pt x="123" y="71"/>
                    <a:pt x="125" y="70"/>
                    <a:pt x="123" y="68"/>
                  </a:cubicBezTo>
                  <a:cubicBezTo>
                    <a:pt x="126" y="66"/>
                    <a:pt x="129" y="66"/>
                    <a:pt x="132" y="68"/>
                  </a:cubicBezTo>
                  <a:cubicBezTo>
                    <a:pt x="134" y="69"/>
                    <a:pt x="137" y="70"/>
                    <a:pt x="139" y="72"/>
                  </a:cubicBezTo>
                  <a:cubicBezTo>
                    <a:pt x="146" y="75"/>
                    <a:pt x="150" y="74"/>
                    <a:pt x="153" y="68"/>
                  </a:cubicBezTo>
                  <a:cubicBezTo>
                    <a:pt x="154" y="66"/>
                    <a:pt x="155" y="64"/>
                    <a:pt x="156" y="63"/>
                  </a:cubicBezTo>
                  <a:cubicBezTo>
                    <a:pt x="157" y="58"/>
                    <a:pt x="155" y="55"/>
                    <a:pt x="150" y="55"/>
                  </a:cubicBezTo>
                  <a:cubicBezTo>
                    <a:pt x="149" y="55"/>
                    <a:pt x="147" y="56"/>
                    <a:pt x="146" y="56"/>
                  </a:cubicBezTo>
                  <a:cubicBezTo>
                    <a:pt x="144" y="57"/>
                    <a:pt x="142" y="58"/>
                    <a:pt x="141" y="58"/>
                  </a:cubicBezTo>
                  <a:cubicBezTo>
                    <a:pt x="139" y="56"/>
                    <a:pt x="140" y="54"/>
                    <a:pt x="141" y="52"/>
                  </a:cubicBezTo>
                  <a:cubicBezTo>
                    <a:pt x="144" y="47"/>
                    <a:pt x="148" y="43"/>
                    <a:pt x="153" y="40"/>
                  </a:cubicBezTo>
                  <a:cubicBezTo>
                    <a:pt x="159" y="36"/>
                    <a:pt x="165" y="32"/>
                    <a:pt x="173" y="31"/>
                  </a:cubicBezTo>
                  <a:cubicBezTo>
                    <a:pt x="174" y="31"/>
                    <a:pt x="176" y="32"/>
                    <a:pt x="177" y="33"/>
                  </a:cubicBezTo>
                  <a:cubicBezTo>
                    <a:pt x="179" y="34"/>
                    <a:pt x="182" y="36"/>
                    <a:pt x="184" y="37"/>
                  </a:cubicBezTo>
                  <a:cubicBezTo>
                    <a:pt x="189" y="38"/>
                    <a:pt x="193" y="37"/>
                    <a:pt x="195" y="33"/>
                  </a:cubicBezTo>
                  <a:cubicBezTo>
                    <a:pt x="195" y="31"/>
                    <a:pt x="195" y="30"/>
                    <a:pt x="193" y="29"/>
                  </a:cubicBezTo>
                  <a:cubicBezTo>
                    <a:pt x="178" y="22"/>
                    <a:pt x="162" y="19"/>
                    <a:pt x="146" y="18"/>
                  </a:cubicBezTo>
                  <a:cubicBezTo>
                    <a:pt x="124" y="18"/>
                    <a:pt x="104" y="22"/>
                    <a:pt x="85" y="32"/>
                  </a:cubicBezTo>
                  <a:cubicBezTo>
                    <a:pt x="79" y="35"/>
                    <a:pt x="73" y="39"/>
                    <a:pt x="67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4" y="47"/>
                    <a:pt x="74" y="49"/>
                    <a:pt x="72" y="52"/>
                  </a:cubicBezTo>
                  <a:cubicBezTo>
                    <a:pt x="71" y="52"/>
                    <a:pt x="71" y="53"/>
                    <a:pt x="70" y="54"/>
                  </a:cubicBezTo>
                  <a:cubicBezTo>
                    <a:pt x="67" y="61"/>
                    <a:pt x="63" y="67"/>
                    <a:pt x="57" y="71"/>
                  </a:cubicBezTo>
                  <a:cubicBezTo>
                    <a:pt x="51" y="77"/>
                    <a:pt x="44" y="81"/>
                    <a:pt x="36" y="80"/>
                  </a:cubicBezTo>
                  <a:cubicBezTo>
                    <a:pt x="35" y="80"/>
                    <a:pt x="34" y="81"/>
                    <a:pt x="33" y="82"/>
                  </a:cubicBezTo>
                  <a:cubicBezTo>
                    <a:pt x="26" y="94"/>
                    <a:pt x="22" y="108"/>
                    <a:pt x="19" y="122"/>
                  </a:cubicBezTo>
                  <a:cubicBezTo>
                    <a:pt x="19" y="124"/>
                    <a:pt x="19" y="125"/>
                    <a:pt x="21" y="126"/>
                  </a:cubicBezTo>
                  <a:cubicBezTo>
                    <a:pt x="26" y="127"/>
                    <a:pt x="30" y="130"/>
                    <a:pt x="32" y="134"/>
                  </a:cubicBezTo>
                  <a:cubicBezTo>
                    <a:pt x="33" y="137"/>
                    <a:pt x="33" y="139"/>
                    <a:pt x="31" y="141"/>
                  </a:cubicBezTo>
                  <a:cubicBezTo>
                    <a:pt x="25" y="146"/>
                    <a:pt x="21" y="154"/>
                    <a:pt x="19" y="162"/>
                  </a:cubicBezTo>
                  <a:cubicBezTo>
                    <a:pt x="19" y="162"/>
                    <a:pt x="19" y="163"/>
                    <a:pt x="19" y="164"/>
                  </a:cubicBezTo>
                  <a:cubicBezTo>
                    <a:pt x="23" y="185"/>
                    <a:pt x="31" y="204"/>
                    <a:pt x="45" y="220"/>
                  </a:cubicBezTo>
                  <a:cubicBezTo>
                    <a:pt x="77" y="258"/>
                    <a:pt x="117" y="272"/>
                    <a:pt x="166" y="264"/>
                  </a:cubicBezTo>
                  <a:cubicBezTo>
                    <a:pt x="167" y="264"/>
                    <a:pt x="167" y="263"/>
                    <a:pt x="168" y="263"/>
                  </a:cubicBezTo>
                  <a:cubicBezTo>
                    <a:pt x="169" y="263"/>
                    <a:pt x="170" y="263"/>
                    <a:pt x="171" y="263"/>
                  </a:cubicBezTo>
                  <a:cubicBezTo>
                    <a:pt x="174" y="262"/>
                    <a:pt x="176" y="261"/>
                    <a:pt x="179" y="261"/>
                  </a:cubicBezTo>
                  <a:cubicBezTo>
                    <a:pt x="214" y="249"/>
                    <a:pt x="239" y="226"/>
                    <a:pt x="255" y="193"/>
                  </a:cubicBezTo>
                  <a:cubicBezTo>
                    <a:pt x="258" y="185"/>
                    <a:pt x="261" y="177"/>
                    <a:pt x="263" y="168"/>
                  </a:cubicBezTo>
                  <a:cubicBezTo>
                    <a:pt x="262" y="168"/>
                    <a:pt x="262" y="168"/>
                    <a:pt x="262" y="169"/>
                  </a:cubicBezTo>
                  <a:cubicBezTo>
                    <a:pt x="258" y="172"/>
                    <a:pt x="256" y="172"/>
                    <a:pt x="255" y="167"/>
                  </a:cubicBezTo>
                  <a:cubicBezTo>
                    <a:pt x="254" y="164"/>
                    <a:pt x="254" y="162"/>
                    <a:pt x="253" y="159"/>
                  </a:cubicBezTo>
                  <a:cubicBezTo>
                    <a:pt x="252" y="153"/>
                    <a:pt x="249" y="151"/>
                    <a:pt x="243" y="151"/>
                  </a:cubicBezTo>
                  <a:cubicBezTo>
                    <a:pt x="240" y="150"/>
                    <a:pt x="238" y="151"/>
                    <a:pt x="235" y="150"/>
                  </a:cubicBezTo>
                  <a:cubicBezTo>
                    <a:pt x="231" y="150"/>
                    <a:pt x="227" y="149"/>
                    <a:pt x="222" y="148"/>
                  </a:cubicBezTo>
                  <a:cubicBezTo>
                    <a:pt x="222" y="148"/>
                    <a:pt x="221" y="148"/>
                    <a:pt x="220" y="148"/>
                  </a:cubicBezTo>
                  <a:cubicBezTo>
                    <a:pt x="216" y="150"/>
                    <a:pt x="212" y="150"/>
                    <a:pt x="208" y="149"/>
                  </a:cubicBezTo>
                  <a:cubicBezTo>
                    <a:pt x="204" y="148"/>
                    <a:pt x="199" y="147"/>
                    <a:pt x="195" y="146"/>
                  </a:cubicBezTo>
                  <a:cubicBezTo>
                    <a:pt x="188" y="145"/>
                    <a:pt x="186" y="148"/>
                    <a:pt x="186" y="154"/>
                  </a:cubicBezTo>
                  <a:cubicBezTo>
                    <a:pt x="186" y="155"/>
                    <a:pt x="186" y="156"/>
                    <a:pt x="186" y="156"/>
                  </a:cubicBezTo>
                  <a:cubicBezTo>
                    <a:pt x="187" y="161"/>
                    <a:pt x="189" y="163"/>
                    <a:pt x="193" y="162"/>
                  </a:cubicBezTo>
                  <a:cubicBezTo>
                    <a:pt x="196" y="162"/>
                    <a:pt x="199" y="161"/>
                    <a:pt x="202" y="160"/>
                  </a:cubicBezTo>
                  <a:cubicBezTo>
                    <a:pt x="205" y="160"/>
                    <a:pt x="208" y="158"/>
                    <a:pt x="210" y="158"/>
                  </a:cubicBezTo>
                  <a:cubicBezTo>
                    <a:pt x="213" y="157"/>
                    <a:pt x="214" y="158"/>
                    <a:pt x="213" y="161"/>
                  </a:cubicBezTo>
                  <a:cubicBezTo>
                    <a:pt x="213" y="163"/>
                    <a:pt x="212" y="165"/>
                    <a:pt x="211" y="166"/>
                  </a:cubicBezTo>
                  <a:cubicBezTo>
                    <a:pt x="203" y="180"/>
                    <a:pt x="196" y="193"/>
                    <a:pt x="189" y="206"/>
                  </a:cubicBezTo>
                  <a:cubicBezTo>
                    <a:pt x="183" y="216"/>
                    <a:pt x="179" y="226"/>
                    <a:pt x="177" y="237"/>
                  </a:cubicBezTo>
                  <a:cubicBezTo>
                    <a:pt x="176" y="242"/>
                    <a:pt x="176" y="247"/>
                    <a:pt x="176" y="252"/>
                  </a:cubicBezTo>
                  <a:cubicBezTo>
                    <a:pt x="176" y="258"/>
                    <a:pt x="173" y="262"/>
                    <a:pt x="168" y="2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14"/>
            <p:cNvSpPr>
              <a:spLocks noEditPoints="1"/>
            </p:cNvSpPr>
            <p:nvPr/>
          </p:nvSpPr>
          <p:spPr bwMode="auto">
            <a:xfrm>
              <a:off x="5147468" y="2992438"/>
              <a:ext cx="204788" cy="298450"/>
            </a:xfrm>
            <a:custGeom>
              <a:avLst/>
              <a:gdLst>
                <a:gd name="T0" fmla="*/ 2147483647 w 141"/>
                <a:gd name="T1" fmla="*/ 2147483647 h 205"/>
                <a:gd name="T2" fmla="*/ 2147483647 w 141"/>
                <a:gd name="T3" fmla="*/ 2147483647 h 205"/>
                <a:gd name="T4" fmla="*/ 2147483647 w 141"/>
                <a:gd name="T5" fmla="*/ 2147483647 h 205"/>
                <a:gd name="T6" fmla="*/ 2147483647 w 141"/>
                <a:gd name="T7" fmla="*/ 2147483647 h 205"/>
                <a:gd name="T8" fmla="*/ 2147483647 w 141"/>
                <a:gd name="T9" fmla="*/ 2147483647 h 205"/>
                <a:gd name="T10" fmla="*/ 2147483647 w 141"/>
                <a:gd name="T11" fmla="*/ 2147483647 h 205"/>
                <a:gd name="T12" fmla="*/ 2147483647 w 141"/>
                <a:gd name="T13" fmla="*/ 2147483647 h 205"/>
                <a:gd name="T14" fmla="*/ 2147483647 w 141"/>
                <a:gd name="T15" fmla="*/ 2147483647 h 205"/>
                <a:gd name="T16" fmla="*/ 2147483647 w 141"/>
                <a:gd name="T17" fmla="*/ 2147483647 h 205"/>
                <a:gd name="T18" fmla="*/ 2147483647 w 141"/>
                <a:gd name="T19" fmla="*/ 2147483647 h 205"/>
                <a:gd name="T20" fmla="*/ 2147483647 w 141"/>
                <a:gd name="T21" fmla="*/ 2147483647 h 205"/>
                <a:gd name="T22" fmla="*/ 2147483647 w 141"/>
                <a:gd name="T23" fmla="*/ 2147483647 h 205"/>
                <a:gd name="T24" fmla="*/ 2147483647 w 141"/>
                <a:gd name="T25" fmla="*/ 2147483647 h 205"/>
                <a:gd name="T26" fmla="*/ 2147483647 w 141"/>
                <a:gd name="T27" fmla="*/ 0 h 205"/>
                <a:gd name="T28" fmla="*/ 2147483647 w 141"/>
                <a:gd name="T29" fmla="*/ 2147483647 h 205"/>
                <a:gd name="T30" fmla="*/ 2147483647 w 141"/>
                <a:gd name="T31" fmla="*/ 2147483647 h 205"/>
                <a:gd name="T32" fmla="*/ 2147483647 w 141"/>
                <a:gd name="T33" fmla="*/ 2147483647 h 205"/>
                <a:gd name="T34" fmla="*/ 2147483647 w 141"/>
                <a:gd name="T35" fmla="*/ 2147483647 h 205"/>
                <a:gd name="T36" fmla="*/ 2147483647 w 141"/>
                <a:gd name="T37" fmla="*/ 2147483647 h 205"/>
                <a:gd name="T38" fmla="*/ 2147483647 w 141"/>
                <a:gd name="T39" fmla="*/ 2147483647 h 205"/>
                <a:gd name="T40" fmla="*/ 2147483647 w 141"/>
                <a:gd name="T41" fmla="*/ 2147483647 h 205"/>
                <a:gd name="T42" fmla="*/ 2147483647 w 141"/>
                <a:gd name="T43" fmla="*/ 2147483647 h 205"/>
                <a:gd name="T44" fmla="*/ 2147483647 w 141"/>
                <a:gd name="T45" fmla="*/ 2147483647 h 205"/>
                <a:gd name="T46" fmla="*/ 2147483647 w 141"/>
                <a:gd name="T47" fmla="*/ 2147483647 h 205"/>
                <a:gd name="T48" fmla="*/ 2147483647 w 141"/>
                <a:gd name="T49" fmla="*/ 2147483647 h 205"/>
                <a:gd name="T50" fmla="*/ 2147483647 w 141"/>
                <a:gd name="T51" fmla="*/ 2147483647 h 205"/>
                <a:gd name="T52" fmla="*/ 2147483647 w 141"/>
                <a:gd name="T53" fmla="*/ 2147483647 h 205"/>
                <a:gd name="T54" fmla="*/ 2147483647 w 141"/>
                <a:gd name="T55" fmla="*/ 2147483647 h 205"/>
                <a:gd name="T56" fmla="*/ 2147483647 w 141"/>
                <a:gd name="T57" fmla="*/ 2147483647 h 205"/>
                <a:gd name="T58" fmla="*/ 2147483647 w 141"/>
                <a:gd name="T59" fmla="*/ 2147483647 h 205"/>
                <a:gd name="T60" fmla="*/ 2147483647 w 141"/>
                <a:gd name="T61" fmla="*/ 2147483647 h 205"/>
                <a:gd name="T62" fmla="*/ 2147483647 w 141"/>
                <a:gd name="T63" fmla="*/ 2147483647 h 20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1"/>
                <a:gd name="T97" fmla="*/ 0 h 205"/>
                <a:gd name="T98" fmla="*/ 141 w 141"/>
                <a:gd name="T99" fmla="*/ 205 h 20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1" h="205">
                  <a:moveTo>
                    <a:pt x="74" y="0"/>
                  </a:moveTo>
                  <a:cubicBezTo>
                    <a:pt x="78" y="1"/>
                    <a:pt x="83" y="1"/>
                    <a:pt x="88" y="3"/>
                  </a:cubicBezTo>
                  <a:cubicBezTo>
                    <a:pt x="100" y="6"/>
                    <a:pt x="110" y="12"/>
                    <a:pt x="119" y="21"/>
                  </a:cubicBezTo>
                  <a:cubicBezTo>
                    <a:pt x="128" y="30"/>
                    <a:pt x="134" y="40"/>
                    <a:pt x="137" y="53"/>
                  </a:cubicBezTo>
                  <a:cubicBezTo>
                    <a:pt x="141" y="70"/>
                    <a:pt x="139" y="86"/>
                    <a:pt x="130" y="102"/>
                  </a:cubicBezTo>
                  <a:cubicBezTo>
                    <a:pt x="128" y="107"/>
                    <a:pt x="125" y="112"/>
                    <a:pt x="122" y="117"/>
                  </a:cubicBezTo>
                  <a:cubicBezTo>
                    <a:pt x="119" y="123"/>
                    <a:pt x="117" y="130"/>
                    <a:pt x="117" y="138"/>
                  </a:cubicBezTo>
                  <a:cubicBezTo>
                    <a:pt x="117" y="139"/>
                    <a:pt x="116" y="139"/>
                    <a:pt x="116" y="140"/>
                  </a:cubicBezTo>
                  <a:cubicBezTo>
                    <a:pt x="116" y="142"/>
                    <a:pt x="115" y="147"/>
                    <a:pt x="116" y="149"/>
                  </a:cubicBezTo>
                  <a:cubicBezTo>
                    <a:pt x="117" y="153"/>
                    <a:pt x="116" y="156"/>
                    <a:pt x="115" y="160"/>
                  </a:cubicBezTo>
                  <a:cubicBezTo>
                    <a:pt x="115" y="160"/>
                    <a:pt x="114" y="161"/>
                    <a:pt x="115" y="162"/>
                  </a:cubicBezTo>
                  <a:cubicBezTo>
                    <a:pt x="118" y="171"/>
                    <a:pt x="115" y="181"/>
                    <a:pt x="106" y="186"/>
                  </a:cubicBezTo>
                  <a:cubicBezTo>
                    <a:pt x="105" y="186"/>
                    <a:pt x="104" y="187"/>
                    <a:pt x="104" y="188"/>
                  </a:cubicBezTo>
                  <a:cubicBezTo>
                    <a:pt x="100" y="198"/>
                    <a:pt x="93" y="204"/>
                    <a:pt x="82" y="204"/>
                  </a:cubicBezTo>
                  <a:cubicBezTo>
                    <a:pt x="74" y="205"/>
                    <a:pt x="65" y="205"/>
                    <a:pt x="56" y="204"/>
                  </a:cubicBezTo>
                  <a:cubicBezTo>
                    <a:pt x="46" y="203"/>
                    <a:pt x="40" y="198"/>
                    <a:pt x="37" y="189"/>
                  </a:cubicBezTo>
                  <a:cubicBezTo>
                    <a:pt x="36" y="187"/>
                    <a:pt x="35" y="186"/>
                    <a:pt x="33" y="185"/>
                  </a:cubicBezTo>
                  <a:cubicBezTo>
                    <a:pt x="25" y="181"/>
                    <a:pt x="22" y="171"/>
                    <a:pt x="25" y="163"/>
                  </a:cubicBezTo>
                  <a:cubicBezTo>
                    <a:pt x="25" y="161"/>
                    <a:pt x="26" y="161"/>
                    <a:pt x="25" y="159"/>
                  </a:cubicBezTo>
                  <a:cubicBezTo>
                    <a:pt x="23" y="155"/>
                    <a:pt x="23" y="151"/>
                    <a:pt x="25" y="146"/>
                  </a:cubicBezTo>
                  <a:cubicBezTo>
                    <a:pt x="25" y="145"/>
                    <a:pt x="25" y="144"/>
                    <a:pt x="25" y="143"/>
                  </a:cubicBezTo>
                  <a:cubicBezTo>
                    <a:pt x="24" y="140"/>
                    <a:pt x="23" y="137"/>
                    <a:pt x="23" y="133"/>
                  </a:cubicBezTo>
                  <a:cubicBezTo>
                    <a:pt x="22" y="126"/>
                    <a:pt x="19" y="119"/>
                    <a:pt x="15" y="113"/>
                  </a:cubicBezTo>
                  <a:cubicBezTo>
                    <a:pt x="12" y="107"/>
                    <a:pt x="9" y="101"/>
                    <a:pt x="6" y="94"/>
                  </a:cubicBezTo>
                  <a:cubicBezTo>
                    <a:pt x="1" y="83"/>
                    <a:pt x="0" y="70"/>
                    <a:pt x="2" y="58"/>
                  </a:cubicBezTo>
                  <a:cubicBezTo>
                    <a:pt x="7" y="33"/>
                    <a:pt x="21" y="16"/>
                    <a:pt x="43" y="6"/>
                  </a:cubicBezTo>
                  <a:cubicBezTo>
                    <a:pt x="50" y="3"/>
                    <a:pt x="57" y="1"/>
                    <a:pt x="64" y="0"/>
                  </a:cubicBezTo>
                  <a:cubicBezTo>
                    <a:pt x="65" y="0"/>
                    <a:pt x="65" y="0"/>
                    <a:pt x="66" y="0"/>
                  </a:cubicBezTo>
                  <a:cubicBezTo>
                    <a:pt x="69" y="0"/>
                    <a:pt x="71" y="0"/>
                    <a:pt x="74" y="0"/>
                  </a:cubicBezTo>
                  <a:close/>
                  <a:moveTo>
                    <a:pt x="70" y="141"/>
                  </a:moveTo>
                  <a:cubicBezTo>
                    <a:pt x="79" y="141"/>
                    <a:pt x="88" y="141"/>
                    <a:pt x="97" y="141"/>
                  </a:cubicBezTo>
                  <a:cubicBezTo>
                    <a:pt x="102" y="141"/>
                    <a:pt x="103" y="140"/>
                    <a:pt x="104" y="135"/>
                  </a:cubicBezTo>
                  <a:cubicBezTo>
                    <a:pt x="105" y="129"/>
                    <a:pt x="106" y="123"/>
                    <a:pt x="108" y="118"/>
                  </a:cubicBezTo>
                  <a:cubicBezTo>
                    <a:pt x="111" y="110"/>
                    <a:pt x="115" y="104"/>
                    <a:pt x="118" y="97"/>
                  </a:cubicBezTo>
                  <a:cubicBezTo>
                    <a:pt x="122" y="90"/>
                    <a:pt x="125" y="82"/>
                    <a:pt x="126" y="74"/>
                  </a:cubicBezTo>
                  <a:cubicBezTo>
                    <a:pt x="127" y="55"/>
                    <a:pt x="120" y="38"/>
                    <a:pt x="105" y="26"/>
                  </a:cubicBezTo>
                  <a:cubicBezTo>
                    <a:pt x="86" y="10"/>
                    <a:pt x="61" y="9"/>
                    <a:pt x="40" y="21"/>
                  </a:cubicBezTo>
                  <a:cubicBezTo>
                    <a:pt x="21" y="34"/>
                    <a:pt x="11" y="56"/>
                    <a:pt x="15" y="80"/>
                  </a:cubicBezTo>
                  <a:cubicBezTo>
                    <a:pt x="16" y="88"/>
                    <a:pt x="20" y="95"/>
                    <a:pt x="24" y="102"/>
                  </a:cubicBezTo>
                  <a:cubicBezTo>
                    <a:pt x="30" y="113"/>
                    <a:pt x="35" y="124"/>
                    <a:pt x="36" y="136"/>
                  </a:cubicBezTo>
                  <a:cubicBezTo>
                    <a:pt x="36" y="140"/>
                    <a:pt x="38" y="141"/>
                    <a:pt x="42" y="141"/>
                  </a:cubicBezTo>
                  <a:cubicBezTo>
                    <a:pt x="52" y="141"/>
                    <a:pt x="61" y="141"/>
                    <a:pt x="70" y="141"/>
                  </a:cubicBezTo>
                  <a:close/>
                  <a:moveTo>
                    <a:pt x="70" y="147"/>
                  </a:moveTo>
                  <a:cubicBezTo>
                    <a:pt x="61" y="147"/>
                    <a:pt x="52" y="147"/>
                    <a:pt x="43" y="147"/>
                  </a:cubicBezTo>
                  <a:cubicBezTo>
                    <a:pt x="40" y="147"/>
                    <a:pt x="38" y="148"/>
                    <a:pt x="37" y="150"/>
                  </a:cubicBezTo>
                  <a:cubicBezTo>
                    <a:pt x="35" y="154"/>
                    <a:pt x="38" y="158"/>
                    <a:pt x="43" y="158"/>
                  </a:cubicBezTo>
                  <a:cubicBezTo>
                    <a:pt x="55" y="158"/>
                    <a:pt x="68" y="158"/>
                    <a:pt x="81" y="158"/>
                  </a:cubicBezTo>
                  <a:cubicBezTo>
                    <a:pt x="86" y="158"/>
                    <a:pt x="92" y="158"/>
                    <a:pt x="97" y="158"/>
                  </a:cubicBezTo>
                  <a:cubicBezTo>
                    <a:pt x="100" y="158"/>
                    <a:pt x="102" y="157"/>
                    <a:pt x="103" y="155"/>
                  </a:cubicBezTo>
                  <a:cubicBezTo>
                    <a:pt x="105" y="151"/>
                    <a:pt x="102" y="147"/>
                    <a:pt x="97" y="147"/>
                  </a:cubicBezTo>
                  <a:cubicBezTo>
                    <a:pt x="88" y="147"/>
                    <a:pt x="79" y="147"/>
                    <a:pt x="70" y="147"/>
                  </a:cubicBezTo>
                  <a:close/>
                  <a:moveTo>
                    <a:pt x="70" y="164"/>
                  </a:moveTo>
                  <a:cubicBezTo>
                    <a:pt x="61" y="164"/>
                    <a:pt x="52" y="164"/>
                    <a:pt x="43" y="164"/>
                  </a:cubicBezTo>
                  <a:cubicBezTo>
                    <a:pt x="40" y="164"/>
                    <a:pt x="38" y="165"/>
                    <a:pt x="37" y="167"/>
                  </a:cubicBezTo>
                  <a:cubicBezTo>
                    <a:pt x="35" y="171"/>
                    <a:pt x="38" y="175"/>
                    <a:pt x="43" y="175"/>
                  </a:cubicBezTo>
                  <a:cubicBezTo>
                    <a:pt x="55" y="175"/>
                    <a:pt x="68" y="175"/>
                    <a:pt x="81" y="175"/>
                  </a:cubicBezTo>
                  <a:cubicBezTo>
                    <a:pt x="86" y="175"/>
                    <a:pt x="92" y="175"/>
                    <a:pt x="97" y="175"/>
                  </a:cubicBezTo>
                  <a:cubicBezTo>
                    <a:pt x="100" y="175"/>
                    <a:pt x="102" y="174"/>
                    <a:pt x="103" y="171"/>
                  </a:cubicBezTo>
                  <a:cubicBezTo>
                    <a:pt x="105" y="168"/>
                    <a:pt x="102" y="164"/>
                    <a:pt x="97" y="164"/>
                  </a:cubicBezTo>
                  <a:cubicBezTo>
                    <a:pt x="88" y="164"/>
                    <a:pt x="79" y="164"/>
                    <a:pt x="70" y="164"/>
                  </a:cubicBezTo>
                  <a:close/>
                  <a:moveTo>
                    <a:pt x="48" y="181"/>
                  </a:moveTo>
                  <a:cubicBezTo>
                    <a:pt x="48" y="186"/>
                    <a:pt x="52" y="191"/>
                    <a:pt x="58" y="191"/>
                  </a:cubicBezTo>
                  <a:cubicBezTo>
                    <a:pt x="66" y="192"/>
                    <a:pt x="74" y="192"/>
                    <a:pt x="82" y="191"/>
                  </a:cubicBezTo>
                  <a:cubicBezTo>
                    <a:pt x="88" y="191"/>
                    <a:pt x="92" y="186"/>
                    <a:pt x="92" y="181"/>
                  </a:cubicBezTo>
                  <a:cubicBezTo>
                    <a:pt x="77" y="181"/>
                    <a:pt x="63" y="181"/>
                    <a:pt x="48" y="1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24" name="组合 13"/>
            <p:cNvGrpSpPr/>
            <p:nvPr/>
          </p:nvGrpSpPr>
          <p:grpSpPr>
            <a:xfrm>
              <a:off x="5704681" y="3705226"/>
              <a:ext cx="271463" cy="271462"/>
              <a:chOff x="5578476" y="3629026"/>
              <a:chExt cx="271463" cy="271462"/>
            </a:xfrm>
            <a:solidFill>
              <a:schemeClr val="bg1"/>
            </a:solidFill>
          </p:grpSpPr>
          <p:sp>
            <p:nvSpPr>
              <p:cNvPr id="68" name="Freeform 15"/>
              <p:cNvSpPr>
                <a:spLocks noEditPoints="1"/>
              </p:cNvSpPr>
              <p:nvPr/>
            </p:nvSpPr>
            <p:spPr bwMode="auto">
              <a:xfrm>
                <a:off x="5578476" y="3629026"/>
                <a:ext cx="271463" cy="195263"/>
              </a:xfrm>
              <a:custGeom>
                <a:avLst/>
                <a:gdLst>
                  <a:gd name="T0" fmla="*/ 177 w 186"/>
                  <a:gd name="T1" fmla="*/ 0 h 134"/>
                  <a:gd name="T2" fmla="*/ 185 w 186"/>
                  <a:gd name="T3" fmla="*/ 6 h 134"/>
                  <a:gd name="T4" fmla="*/ 186 w 186"/>
                  <a:gd name="T5" fmla="*/ 12 h 134"/>
                  <a:gd name="T6" fmla="*/ 186 w 186"/>
                  <a:gd name="T7" fmla="*/ 122 h 134"/>
                  <a:gd name="T8" fmla="*/ 174 w 186"/>
                  <a:gd name="T9" fmla="*/ 134 h 134"/>
                  <a:gd name="T10" fmla="*/ 13 w 186"/>
                  <a:gd name="T11" fmla="*/ 134 h 134"/>
                  <a:gd name="T12" fmla="*/ 1 w 186"/>
                  <a:gd name="T13" fmla="*/ 125 h 134"/>
                  <a:gd name="T14" fmla="*/ 0 w 186"/>
                  <a:gd name="T15" fmla="*/ 125 h 134"/>
                  <a:gd name="T16" fmla="*/ 0 w 186"/>
                  <a:gd name="T17" fmla="*/ 9 h 134"/>
                  <a:gd name="T18" fmla="*/ 1 w 186"/>
                  <a:gd name="T19" fmla="*/ 7 h 134"/>
                  <a:gd name="T20" fmla="*/ 9 w 186"/>
                  <a:gd name="T21" fmla="*/ 0 h 134"/>
                  <a:gd name="T22" fmla="*/ 177 w 186"/>
                  <a:gd name="T23" fmla="*/ 0 h 134"/>
                  <a:gd name="T24" fmla="*/ 174 w 186"/>
                  <a:gd name="T25" fmla="*/ 122 h 134"/>
                  <a:gd name="T26" fmla="*/ 174 w 186"/>
                  <a:gd name="T27" fmla="*/ 12 h 134"/>
                  <a:gd name="T28" fmla="*/ 12 w 186"/>
                  <a:gd name="T29" fmla="*/ 12 h 134"/>
                  <a:gd name="T30" fmla="*/ 12 w 186"/>
                  <a:gd name="T31" fmla="*/ 122 h 134"/>
                  <a:gd name="T32" fmla="*/ 174 w 186"/>
                  <a:gd name="T33" fmla="*/ 122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6" h="134">
                    <a:moveTo>
                      <a:pt x="177" y="0"/>
                    </a:moveTo>
                    <a:cubicBezTo>
                      <a:pt x="180" y="1"/>
                      <a:pt x="183" y="3"/>
                      <a:pt x="185" y="6"/>
                    </a:cubicBezTo>
                    <a:cubicBezTo>
                      <a:pt x="185" y="8"/>
                      <a:pt x="186" y="10"/>
                      <a:pt x="186" y="12"/>
                    </a:cubicBezTo>
                    <a:cubicBezTo>
                      <a:pt x="186" y="49"/>
                      <a:pt x="186" y="86"/>
                      <a:pt x="186" y="122"/>
                    </a:cubicBezTo>
                    <a:cubicBezTo>
                      <a:pt x="186" y="129"/>
                      <a:pt x="181" y="134"/>
                      <a:pt x="174" y="134"/>
                    </a:cubicBezTo>
                    <a:cubicBezTo>
                      <a:pt x="120" y="134"/>
                      <a:pt x="66" y="134"/>
                      <a:pt x="13" y="134"/>
                    </a:cubicBezTo>
                    <a:cubicBezTo>
                      <a:pt x="6" y="134"/>
                      <a:pt x="3" y="132"/>
                      <a:pt x="1" y="1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86"/>
                      <a:pt x="0" y="48"/>
                      <a:pt x="0" y="9"/>
                    </a:cubicBezTo>
                    <a:cubicBezTo>
                      <a:pt x="1" y="9"/>
                      <a:pt x="1" y="8"/>
                      <a:pt x="1" y="7"/>
                    </a:cubicBezTo>
                    <a:cubicBezTo>
                      <a:pt x="3" y="3"/>
                      <a:pt x="5" y="2"/>
                      <a:pt x="9" y="0"/>
                    </a:cubicBezTo>
                    <a:cubicBezTo>
                      <a:pt x="65" y="0"/>
                      <a:pt x="121" y="0"/>
                      <a:pt x="177" y="0"/>
                    </a:cubicBezTo>
                    <a:close/>
                    <a:moveTo>
                      <a:pt x="174" y="122"/>
                    </a:moveTo>
                    <a:cubicBezTo>
                      <a:pt x="174" y="85"/>
                      <a:pt x="174" y="49"/>
                      <a:pt x="174" y="12"/>
                    </a:cubicBezTo>
                    <a:cubicBezTo>
                      <a:pt x="120" y="12"/>
                      <a:pt x="66" y="12"/>
                      <a:pt x="12" y="12"/>
                    </a:cubicBezTo>
                    <a:cubicBezTo>
                      <a:pt x="12" y="49"/>
                      <a:pt x="12" y="85"/>
                      <a:pt x="12" y="122"/>
                    </a:cubicBezTo>
                    <a:cubicBezTo>
                      <a:pt x="66" y="122"/>
                      <a:pt x="120" y="122"/>
                      <a:pt x="174" y="1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69" name="Freeform 16"/>
              <p:cNvSpPr/>
              <p:nvPr/>
            </p:nvSpPr>
            <p:spPr bwMode="auto">
              <a:xfrm>
                <a:off x="5646738" y="3840163"/>
                <a:ext cx="134938" cy="60325"/>
              </a:xfrm>
              <a:custGeom>
                <a:avLst/>
                <a:gdLst>
                  <a:gd name="T0" fmla="*/ 29 w 92"/>
                  <a:gd name="T1" fmla="*/ 0 h 41"/>
                  <a:gd name="T2" fmla="*/ 63 w 92"/>
                  <a:gd name="T3" fmla="*/ 0 h 41"/>
                  <a:gd name="T4" fmla="*/ 63 w 92"/>
                  <a:gd name="T5" fmla="*/ 2 h 41"/>
                  <a:gd name="T6" fmla="*/ 63 w 92"/>
                  <a:gd name="T7" fmla="*/ 17 h 41"/>
                  <a:gd name="T8" fmla="*/ 76 w 92"/>
                  <a:gd name="T9" fmla="*/ 29 h 41"/>
                  <a:gd name="T10" fmla="*/ 86 w 92"/>
                  <a:gd name="T11" fmla="*/ 29 h 41"/>
                  <a:gd name="T12" fmla="*/ 92 w 92"/>
                  <a:gd name="T13" fmla="*/ 35 h 41"/>
                  <a:gd name="T14" fmla="*/ 86 w 92"/>
                  <a:gd name="T15" fmla="*/ 41 h 41"/>
                  <a:gd name="T16" fmla="*/ 6 w 92"/>
                  <a:gd name="T17" fmla="*/ 41 h 41"/>
                  <a:gd name="T18" fmla="*/ 0 w 92"/>
                  <a:gd name="T19" fmla="*/ 35 h 41"/>
                  <a:gd name="T20" fmla="*/ 6 w 92"/>
                  <a:gd name="T21" fmla="*/ 29 h 41"/>
                  <a:gd name="T22" fmla="*/ 17 w 92"/>
                  <a:gd name="T23" fmla="*/ 29 h 41"/>
                  <a:gd name="T24" fmla="*/ 29 w 92"/>
                  <a:gd name="T25" fmla="*/ 17 h 41"/>
                  <a:gd name="T26" fmla="*/ 29 w 92"/>
                  <a:gd name="T2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" h="41">
                    <a:moveTo>
                      <a:pt x="29" y="0"/>
                    </a:moveTo>
                    <a:cubicBezTo>
                      <a:pt x="40" y="0"/>
                      <a:pt x="52" y="0"/>
                      <a:pt x="63" y="0"/>
                    </a:cubicBezTo>
                    <a:cubicBezTo>
                      <a:pt x="63" y="1"/>
                      <a:pt x="63" y="2"/>
                      <a:pt x="63" y="2"/>
                    </a:cubicBezTo>
                    <a:cubicBezTo>
                      <a:pt x="63" y="7"/>
                      <a:pt x="63" y="12"/>
                      <a:pt x="63" y="17"/>
                    </a:cubicBezTo>
                    <a:cubicBezTo>
                      <a:pt x="64" y="24"/>
                      <a:pt x="68" y="29"/>
                      <a:pt x="76" y="29"/>
                    </a:cubicBezTo>
                    <a:cubicBezTo>
                      <a:pt x="79" y="29"/>
                      <a:pt x="83" y="29"/>
                      <a:pt x="86" y="29"/>
                    </a:cubicBezTo>
                    <a:cubicBezTo>
                      <a:pt x="90" y="29"/>
                      <a:pt x="92" y="32"/>
                      <a:pt x="92" y="35"/>
                    </a:cubicBezTo>
                    <a:cubicBezTo>
                      <a:pt x="92" y="38"/>
                      <a:pt x="90" y="41"/>
                      <a:pt x="86" y="41"/>
                    </a:cubicBezTo>
                    <a:cubicBezTo>
                      <a:pt x="59" y="41"/>
                      <a:pt x="33" y="41"/>
                      <a:pt x="6" y="41"/>
                    </a:cubicBezTo>
                    <a:cubicBezTo>
                      <a:pt x="2" y="41"/>
                      <a:pt x="0" y="38"/>
                      <a:pt x="0" y="35"/>
                    </a:cubicBezTo>
                    <a:cubicBezTo>
                      <a:pt x="0" y="32"/>
                      <a:pt x="2" y="29"/>
                      <a:pt x="6" y="29"/>
                    </a:cubicBezTo>
                    <a:cubicBezTo>
                      <a:pt x="10" y="29"/>
                      <a:pt x="13" y="29"/>
                      <a:pt x="17" y="29"/>
                    </a:cubicBezTo>
                    <a:cubicBezTo>
                      <a:pt x="24" y="29"/>
                      <a:pt x="29" y="24"/>
                      <a:pt x="29" y="17"/>
                    </a:cubicBezTo>
                    <a:cubicBezTo>
                      <a:pt x="29" y="12"/>
                      <a:pt x="29" y="6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25" name="Freeform 17"/>
            <p:cNvSpPr>
              <a:spLocks noEditPoints="1"/>
            </p:cNvSpPr>
            <p:nvPr/>
          </p:nvSpPr>
          <p:spPr bwMode="auto">
            <a:xfrm>
              <a:off x="5733256" y="4130676"/>
              <a:ext cx="220663" cy="355600"/>
            </a:xfrm>
            <a:custGeom>
              <a:avLst/>
              <a:gdLst>
                <a:gd name="T0" fmla="*/ 2147483647 w 152"/>
                <a:gd name="T1" fmla="*/ 0 h 244"/>
                <a:gd name="T2" fmla="*/ 2147483647 w 152"/>
                <a:gd name="T3" fmla="*/ 2147483647 h 244"/>
                <a:gd name="T4" fmla="*/ 2147483647 w 152"/>
                <a:gd name="T5" fmla="*/ 2147483647 h 244"/>
                <a:gd name="T6" fmla="*/ 2147483647 w 152"/>
                <a:gd name="T7" fmla="*/ 2147483647 h 244"/>
                <a:gd name="T8" fmla="*/ 2147483647 w 152"/>
                <a:gd name="T9" fmla="*/ 2147483647 h 244"/>
                <a:gd name="T10" fmla="*/ 2147483647 w 152"/>
                <a:gd name="T11" fmla="*/ 2147483647 h 244"/>
                <a:gd name="T12" fmla="*/ 2147483647 w 152"/>
                <a:gd name="T13" fmla="*/ 2147483647 h 244"/>
                <a:gd name="T14" fmla="*/ 0 w 152"/>
                <a:gd name="T15" fmla="*/ 2147483647 h 244"/>
                <a:gd name="T16" fmla="*/ 0 w 152"/>
                <a:gd name="T17" fmla="*/ 2147483647 h 244"/>
                <a:gd name="T18" fmla="*/ 2147483647 w 152"/>
                <a:gd name="T19" fmla="*/ 0 h 244"/>
                <a:gd name="T20" fmla="*/ 2147483647 w 152"/>
                <a:gd name="T21" fmla="*/ 0 h 244"/>
                <a:gd name="T22" fmla="*/ 2147483647 w 152"/>
                <a:gd name="T23" fmla="*/ 2147483647 h 244"/>
                <a:gd name="T24" fmla="*/ 2147483647 w 152"/>
                <a:gd name="T25" fmla="*/ 2147483647 h 244"/>
                <a:gd name="T26" fmla="*/ 2147483647 w 152"/>
                <a:gd name="T27" fmla="*/ 2147483647 h 244"/>
                <a:gd name="T28" fmla="*/ 2147483647 w 152"/>
                <a:gd name="T29" fmla="*/ 2147483647 h 244"/>
                <a:gd name="T30" fmla="*/ 2147483647 w 152"/>
                <a:gd name="T31" fmla="*/ 2147483647 h 244"/>
                <a:gd name="T32" fmla="*/ 2147483647 w 152"/>
                <a:gd name="T33" fmla="*/ 2147483647 h 244"/>
                <a:gd name="T34" fmla="*/ 2147483647 w 152"/>
                <a:gd name="T35" fmla="*/ 2147483647 h 244"/>
                <a:gd name="T36" fmla="*/ 2147483647 w 152"/>
                <a:gd name="T37" fmla="*/ 2147483647 h 244"/>
                <a:gd name="T38" fmla="*/ 2147483647 w 152"/>
                <a:gd name="T39" fmla="*/ 2147483647 h 244"/>
                <a:gd name="T40" fmla="*/ 2147483647 w 152"/>
                <a:gd name="T41" fmla="*/ 2147483647 h 244"/>
                <a:gd name="T42" fmla="*/ 2147483647 w 152"/>
                <a:gd name="T43" fmla="*/ 2147483647 h 244"/>
                <a:gd name="T44" fmla="*/ 2147483647 w 152"/>
                <a:gd name="T45" fmla="*/ 2147483647 h 244"/>
                <a:gd name="T46" fmla="*/ 2147483647 w 152"/>
                <a:gd name="T47" fmla="*/ 2147483647 h 244"/>
                <a:gd name="T48" fmla="*/ 2147483647 w 152"/>
                <a:gd name="T49" fmla="*/ 2147483647 h 244"/>
                <a:gd name="T50" fmla="*/ 2147483647 w 152"/>
                <a:gd name="T51" fmla="*/ 2147483647 h 244"/>
                <a:gd name="T52" fmla="*/ 2147483647 w 152"/>
                <a:gd name="T53" fmla="*/ 2147483647 h 244"/>
                <a:gd name="T54" fmla="*/ 2147483647 w 152"/>
                <a:gd name="T55" fmla="*/ 2147483647 h 244"/>
                <a:gd name="T56" fmla="*/ 2147483647 w 152"/>
                <a:gd name="T57" fmla="*/ 2147483647 h 244"/>
                <a:gd name="T58" fmla="*/ 2147483647 w 152"/>
                <a:gd name="T59" fmla="*/ 2147483647 h 244"/>
                <a:gd name="T60" fmla="*/ 2147483647 w 152"/>
                <a:gd name="T61" fmla="*/ 2147483647 h 244"/>
                <a:gd name="T62" fmla="*/ 2147483647 w 152"/>
                <a:gd name="T63" fmla="*/ 2147483647 h 244"/>
                <a:gd name="T64" fmla="*/ 2147483647 w 152"/>
                <a:gd name="T65" fmla="*/ 2147483647 h 2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244"/>
                <a:gd name="T101" fmla="*/ 152 w 152"/>
                <a:gd name="T102" fmla="*/ 244 h 24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244">
                  <a:moveTo>
                    <a:pt x="139" y="0"/>
                  </a:moveTo>
                  <a:cubicBezTo>
                    <a:pt x="144" y="2"/>
                    <a:pt x="148" y="4"/>
                    <a:pt x="150" y="9"/>
                  </a:cubicBezTo>
                  <a:cubicBezTo>
                    <a:pt x="151" y="11"/>
                    <a:pt x="152" y="14"/>
                    <a:pt x="152" y="17"/>
                  </a:cubicBezTo>
                  <a:cubicBezTo>
                    <a:pt x="152" y="58"/>
                    <a:pt x="152" y="100"/>
                    <a:pt x="152" y="141"/>
                  </a:cubicBezTo>
                  <a:cubicBezTo>
                    <a:pt x="152" y="170"/>
                    <a:pt x="152" y="198"/>
                    <a:pt x="152" y="227"/>
                  </a:cubicBezTo>
                  <a:cubicBezTo>
                    <a:pt x="152" y="238"/>
                    <a:pt x="146" y="244"/>
                    <a:pt x="135" y="244"/>
                  </a:cubicBezTo>
                  <a:cubicBezTo>
                    <a:pt x="96" y="244"/>
                    <a:pt x="56" y="244"/>
                    <a:pt x="17" y="244"/>
                  </a:cubicBezTo>
                  <a:cubicBezTo>
                    <a:pt x="6" y="244"/>
                    <a:pt x="0" y="238"/>
                    <a:pt x="0" y="227"/>
                  </a:cubicBezTo>
                  <a:cubicBezTo>
                    <a:pt x="0" y="158"/>
                    <a:pt x="0" y="89"/>
                    <a:pt x="0" y="19"/>
                  </a:cubicBezTo>
                  <a:cubicBezTo>
                    <a:pt x="0" y="8"/>
                    <a:pt x="2" y="4"/>
                    <a:pt x="12" y="0"/>
                  </a:cubicBezTo>
                  <a:cubicBezTo>
                    <a:pt x="55" y="0"/>
                    <a:pt x="97" y="0"/>
                    <a:pt x="139" y="0"/>
                  </a:cubicBezTo>
                  <a:close/>
                  <a:moveTo>
                    <a:pt x="137" y="206"/>
                  </a:moveTo>
                  <a:cubicBezTo>
                    <a:pt x="137" y="150"/>
                    <a:pt x="137" y="94"/>
                    <a:pt x="137" y="39"/>
                  </a:cubicBezTo>
                  <a:cubicBezTo>
                    <a:pt x="96" y="39"/>
                    <a:pt x="55" y="39"/>
                    <a:pt x="15" y="39"/>
                  </a:cubicBezTo>
                  <a:cubicBezTo>
                    <a:pt x="15" y="95"/>
                    <a:pt x="15" y="150"/>
                    <a:pt x="15" y="206"/>
                  </a:cubicBezTo>
                  <a:cubicBezTo>
                    <a:pt x="56" y="206"/>
                    <a:pt x="96" y="206"/>
                    <a:pt x="137" y="206"/>
                  </a:cubicBezTo>
                  <a:close/>
                  <a:moveTo>
                    <a:pt x="76" y="16"/>
                  </a:moveTo>
                  <a:cubicBezTo>
                    <a:pt x="68" y="16"/>
                    <a:pt x="60" y="16"/>
                    <a:pt x="52" y="16"/>
                  </a:cubicBezTo>
                  <a:cubicBezTo>
                    <a:pt x="51" y="16"/>
                    <a:pt x="50" y="16"/>
                    <a:pt x="49" y="16"/>
                  </a:cubicBezTo>
                  <a:cubicBezTo>
                    <a:pt x="47" y="16"/>
                    <a:pt x="45" y="17"/>
                    <a:pt x="45" y="19"/>
                  </a:cubicBezTo>
                  <a:cubicBezTo>
                    <a:pt x="45" y="21"/>
                    <a:pt x="47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68" y="23"/>
                    <a:pt x="84" y="23"/>
                    <a:pt x="101" y="23"/>
                  </a:cubicBezTo>
                  <a:cubicBezTo>
                    <a:pt x="102" y="23"/>
                    <a:pt x="103" y="23"/>
                    <a:pt x="103" y="23"/>
                  </a:cubicBezTo>
                  <a:cubicBezTo>
                    <a:pt x="105" y="23"/>
                    <a:pt x="106" y="21"/>
                    <a:pt x="106" y="19"/>
                  </a:cubicBezTo>
                  <a:cubicBezTo>
                    <a:pt x="106" y="18"/>
                    <a:pt x="105" y="16"/>
                    <a:pt x="103" y="16"/>
                  </a:cubicBezTo>
                  <a:cubicBezTo>
                    <a:pt x="103" y="16"/>
                    <a:pt x="102" y="16"/>
                    <a:pt x="101" y="16"/>
                  </a:cubicBezTo>
                  <a:cubicBezTo>
                    <a:pt x="92" y="16"/>
                    <a:pt x="84" y="16"/>
                    <a:pt x="76" y="16"/>
                  </a:cubicBezTo>
                  <a:close/>
                  <a:moveTo>
                    <a:pt x="87" y="225"/>
                  </a:moveTo>
                  <a:cubicBezTo>
                    <a:pt x="87" y="219"/>
                    <a:pt x="82" y="214"/>
                    <a:pt x="76" y="214"/>
                  </a:cubicBezTo>
                  <a:cubicBezTo>
                    <a:pt x="70" y="214"/>
                    <a:pt x="65" y="219"/>
                    <a:pt x="64" y="225"/>
                  </a:cubicBezTo>
                  <a:cubicBezTo>
                    <a:pt x="64" y="231"/>
                    <a:pt x="70" y="237"/>
                    <a:pt x="76" y="237"/>
                  </a:cubicBezTo>
                  <a:cubicBezTo>
                    <a:pt x="82" y="237"/>
                    <a:pt x="87" y="231"/>
                    <a:pt x="87" y="2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Freeform 18"/>
            <p:cNvSpPr/>
            <p:nvPr/>
          </p:nvSpPr>
          <p:spPr bwMode="auto">
            <a:xfrm>
              <a:off x="7284243" y="3573463"/>
              <a:ext cx="257175" cy="298450"/>
            </a:xfrm>
            <a:custGeom>
              <a:avLst/>
              <a:gdLst>
                <a:gd name="T0" fmla="*/ 2147483647 w 177"/>
                <a:gd name="T1" fmla="*/ 2147483647 h 205"/>
                <a:gd name="T2" fmla="*/ 2147483647 w 177"/>
                <a:gd name="T3" fmla="*/ 2147483647 h 205"/>
                <a:gd name="T4" fmla="*/ 2147483647 w 177"/>
                <a:gd name="T5" fmla="*/ 2147483647 h 205"/>
                <a:gd name="T6" fmla="*/ 2147483647 w 177"/>
                <a:gd name="T7" fmla="*/ 2147483647 h 205"/>
                <a:gd name="T8" fmla="*/ 2147483647 w 177"/>
                <a:gd name="T9" fmla="*/ 2147483647 h 205"/>
                <a:gd name="T10" fmla="*/ 2147483647 w 177"/>
                <a:gd name="T11" fmla="*/ 2147483647 h 205"/>
                <a:gd name="T12" fmla="*/ 2147483647 w 177"/>
                <a:gd name="T13" fmla="*/ 2147483647 h 205"/>
                <a:gd name="T14" fmla="*/ 2147483647 w 177"/>
                <a:gd name="T15" fmla="*/ 2147483647 h 205"/>
                <a:gd name="T16" fmla="*/ 2147483647 w 177"/>
                <a:gd name="T17" fmla="*/ 2147483647 h 205"/>
                <a:gd name="T18" fmla="*/ 2147483647 w 177"/>
                <a:gd name="T19" fmla="*/ 2147483647 h 205"/>
                <a:gd name="T20" fmla="*/ 2147483647 w 177"/>
                <a:gd name="T21" fmla="*/ 2147483647 h 205"/>
                <a:gd name="T22" fmla="*/ 2147483647 w 177"/>
                <a:gd name="T23" fmla="*/ 2147483647 h 205"/>
                <a:gd name="T24" fmla="*/ 2147483647 w 177"/>
                <a:gd name="T25" fmla="*/ 0 h 205"/>
                <a:gd name="T26" fmla="*/ 2147483647 w 177"/>
                <a:gd name="T27" fmla="*/ 0 h 205"/>
                <a:gd name="T28" fmla="*/ 2147483647 w 177"/>
                <a:gd name="T29" fmla="*/ 0 h 205"/>
                <a:gd name="T30" fmla="*/ 2147483647 w 177"/>
                <a:gd name="T31" fmla="*/ 0 h 205"/>
                <a:gd name="T32" fmla="*/ 2147483647 w 177"/>
                <a:gd name="T33" fmla="*/ 2147483647 h 205"/>
                <a:gd name="T34" fmla="*/ 2147483647 w 177"/>
                <a:gd name="T35" fmla="*/ 2147483647 h 205"/>
                <a:gd name="T36" fmla="*/ 0 w 177"/>
                <a:gd name="T37" fmla="*/ 2147483647 h 205"/>
                <a:gd name="T38" fmla="*/ 0 w 177"/>
                <a:gd name="T39" fmla="*/ 2147483647 h 205"/>
                <a:gd name="T40" fmla="*/ 0 w 177"/>
                <a:gd name="T41" fmla="*/ 2147483647 h 205"/>
                <a:gd name="T42" fmla="*/ 2147483647 w 177"/>
                <a:gd name="T43" fmla="*/ 2147483647 h 205"/>
                <a:gd name="T44" fmla="*/ 2147483647 w 177"/>
                <a:gd name="T45" fmla="*/ 2147483647 h 205"/>
                <a:gd name="T46" fmla="*/ 2147483647 w 177"/>
                <a:gd name="T47" fmla="*/ 2147483647 h 205"/>
                <a:gd name="T48" fmla="*/ 2147483647 w 177"/>
                <a:gd name="T49" fmla="*/ 2147483647 h 205"/>
                <a:gd name="T50" fmla="*/ 2147483647 w 177"/>
                <a:gd name="T51" fmla="*/ 2147483647 h 205"/>
                <a:gd name="T52" fmla="*/ 2147483647 w 177"/>
                <a:gd name="T53" fmla="*/ 2147483647 h 205"/>
                <a:gd name="T54" fmla="*/ 2147483647 w 177"/>
                <a:gd name="T55" fmla="*/ 2147483647 h 205"/>
                <a:gd name="T56" fmla="*/ 2147483647 w 177"/>
                <a:gd name="T57" fmla="*/ 2147483647 h 205"/>
                <a:gd name="T58" fmla="*/ 2147483647 w 177"/>
                <a:gd name="T59" fmla="*/ 2147483647 h 205"/>
                <a:gd name="T60" fmla="*/ 2147483647 w 177"/>
                <a:gd name="T61" fmla="*/ 2147483647 h 205"/>
                <a:gd name="T62" fmla="*/ 2147483647 w 177"/>
                <a:gd name="T63" fmla="*/ 2147483647 h 205"/>
                <a:gd name="T64" fmla="*/ 2147483647 w 177"/>
                <a:gd name="T65" fmla="*/ 2147483647 h 205"/>
                <a:gd name="T66" fmla="*/ 2147483647 w 177"/>
                <a:gd name="T67" fmla="*/ 2147483647 h 205"/>
                <a:gd name="T68" fmla="*/ 2147483647 w 177"/>
                <a:gd name="T69" fmla="*/ 2147483647 h 205"/>
                <a:gd name="T70" fmla="*/ 2147483647 w 177"/>
                <a:gd name="T71" fmla="*/ 2147483647 h 205"/>
                <a:gd name="T72" fmla="*/ 2147483647 w 177"/>
                <a:gd name="T73" fmla="*/ 2147483647 h 205"/>
                <a:gd name="T74" fmla="*/ 2147483647 w 177"/>
                <a:gd name="T75" fmla="*/ 2147483647 h 205"/>
                <a:gd name="T76" fmla="*/ 2147483647 w 177"/>
                <a:gd name="T77" fmla="*/ 2147483647 h 205"/>
                <a:gd name="T78" fmla="*/ 2147483647 w 177"/>
                <a:gd name="T79" fmla="*/ 2147483647 h 205"/>
                <a:gd name="T80" fmla="*/ 2147483647 w 177"/>
                <a:gd name="T81" fmla="*/ 2147483647 h 205"/>
                <a:gd name="T82" fmla="*/ 2147483647 w 177"/>
                <a:gd name="T83" fmla="*/ 2147483647 h 205"/>
                <a:gd name="T84" fmla="*/ 2147483647 w 177"/>
                <a:gd name="T85" fmla="*/ 2147483647 h 205"/>
                <a:gd name="T86" fmla="*/ 2147483647 w 177"/>
                <a:gd name="T87" fmla="*/ 2147483647 h 205"/>
                <a:gd name="T88" fmla="*/ 2147483647 w 177"/>
                <a:gd name="T89" fmla="*/ 2147483647 h 205"/>
                <a:gd name="T90" fmla="*/ 2147483647 w 177"/>
                <a:gd name="T91" fmla="*/ 2147483647 h 205"/>
                <a:gd name="T92" fmla="*/ 2147483647 w 177"/>
                <a:gd name="T93" fmla="*/ 2147483647 h 20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7"/>
                <a:gd name="T142" fmla="*/ 0 h 205"/>
                <a:gd name="T143" fmla="*/ 177 w 177"/>
                <a:gd name="T144" fmla="*/ 205 h 20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7" h="205">
                  <a:moveTo>
                    <a:pt x="176" y="113"/>
                  </a:moveTo>
                  <a:cubicBezTo>
                    <a:pt x="174" y="106"/>
                    <a:pt x="171" y="99"/>
                    <a:pt x="169" y="93"/>
                  </a:cubicBezTo>
                  <a:cubicBezTo>
                    <a:pt x="168" y="90"/>
                    <a:pt x="167" y="87"/>
                    <a:pt x="167" y="85"/>
                  </a:cubicBezTo>
                  <a:cubicBezTo>
                    <a:pt x="166" y="84"/>
                    <a:pt x="167" y="82"/>
                    <a:pt x="167" y="81"/>
                  </a:cubicBezTo>
                  <a:cubicBezTo>
                    <a:pt x="169" y="79"/>
                    <a:pt x="168" y="77"/>
                    <a:pt x="168" y="74"/>
                  </a:cubicBezTo>
                  <a:cubicBezTo>
                    <a:pt x="165" y="64"/>
                    <a:pt x="162" y="54"/>
                    <a:pt x="157" y="45"/>
                  </a:cubicBezTo>
                  <a:cubicBezTo>
                    <a:pt x="157" y="44"/>
                    <a:pt x="156" y="43"/>
                    <a:pt x="156" y="42"/>
                  </a:cubicBezTo>
                  <a:cubicBezTo>
                    <a:pt x="157" y="41"/>
                    <a:pt x="159" y="40"/>
                    <a:pt x="160" y="39"/>
                  </a:cubicBezTo>
                  <a:cubicBezTo>
                    <a:pt x="156" y="32"/>
                    <a:pt x="151" y="25"/>
                    <a:pt x="144" y="19"/>
                  </a:cubicBezTo>
                  <a:cubicBezTo>
                    <a:pt x="146" y="18"/>
                    <a:pt x="147" y="18"/>
                    <a:pt x="148" y="17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44" y="15"/>
                    <a:pt x="141" y="12"/>
                    <a:pt x="137" y="10"/>
                  </a:cubicBezTo>
                  <a:cubicBezTo>
                    <a:pt x="124" y="4"/>
                    <a:pt x="111" y="1"/>
                    <a:pt x="97" y="0"/>
                  </a:cubicBezTo>
                  <a:cubicBezTo>
                    <a:pt x="96" y="0"/>
                    <a:pt x="96" y="0"/>
                    <a:pt x="95" y="0"/>
                  </a:cubicBezTo>
                  <a:cubicBezTo>
                    <a:pt x="92" y="0"/>
                    <a:pt x="89" y="0"/>
                    <a:pt x="86" y="0"/>
                  </a:cubicBezTo>
                  <a:cubicBezTo>
                    <a:pt x="84" y="0"/>
                    <a:pt x="81" y="0"/>
                    <a:pt x="78" y="0"/>
                  </a:cubicBezTo>
                  <a:cubicBezTo>
                    <a:pt x="62" y="2"/>
                    <a:pt x="47" y="6"/>
                    <a:pt x="33" y="15"/>
                  </a:cubicBezTo>
                  <a:cubicBezTo>
                    <a:pt x="21" y="23"/>
                    <a:pt x="13" y="33"/>
                    <a:pt x="7" y="46"/>
                  </a:cubicBezTo>
                  <a:cubicBezTo>
                    <a:pt x="3" y="54"/>
                    <a:pt x="1" y="62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5"/>
                    <a:pt x="0" y="78"/>
                    <a:pt x="0" y="80"/>
                  </a:cubicBezTo>
                  <a:cubicBezTo>
                    <a:pt x="1" y="84"/>
                    <a:pt x="1" y="89"/>
                    <a:pt x="2" y="93"/>
                  </a:cubicBezTo>
                  <a:cubicBezTo>
                    <a:pt x="3" y="98"/>
                    <a:pt x="5" y="104"/>
                    <a:pt x="8" y="109"/>
                  </a:cubicBezTo>
                  <a:cubicBezTo>
                    <a:pt x="10" y="111"/>
                    <a:pt x="11" y="114"/>
                    <a:pt x="13" y="116"/>
                  </a:cubicBezTo>
                  <a:cubicBezTo>
                    <a:pt x="17" y="123"/>
                    <a:pt x="21" y="130"/>
                    <a:pt x="27" y="137"/>
                  </a:cubicBezTo>
                  <a:cubicBezTo>
                    <a:pt x="36" y="147"/>
                    <a:pt x="42" y="159"/>
                    <a:pt x="44" y="173"/>
                  </a:cubicBezTo>
                  <a:cubicBezTo>
                    <a:pt x="45" y="176"/>
                    <a:pt x="46" y="180"/>
                    <a:pt x="46" y="183"/>
                  </a:cubicBezTo>
                  <a:cubicBezTo>
                    <a:pt x="46" y="189"/>
                    <a:pt x="46" y="196"/>
                    <a:pt x="46" y="202"/>
                  </a:cubicBezTo>
                  <a:cubicBezTo>
                    <a:pt x="46" y="203"/>
                    <a:pt x="46" y="203"/>
                    <a:pt x="46" y="205"/>
                  </a:cubicBezTo>
                  <a:cubicBezTo>
                    <a:pt x="75" y="205"/>
                    <a:pt x="105" y="205"/>
                    <a:pt x="134" y="205"/>
                  </a:cubicBezTo>
                  <a:cubicBezTo>
                    <a:pt x="134" y="204"/>
                    <a:pt x="134" y="203"/>
                    <a:pt x="134" y="203"/>
                  </a:cubicBezTo>
                  <a:cubicBezTo>
                    <a:pt x="135" y="195"/>
                    <a:pt x="135" y="188"/>
                    <a:pt x="135" y="181"/>
                  </a:cubicBezTo>
                  <a:cubicBezTo>
                    <a:pt x="135" y="179"/>
                    <a:pt x="135" y="177"/>
                    <a:pt x="136" y="175"/>
                  </a:cubicBezTo>
                  <a:cubicBezTo>
                    <a:pt x="136" y="172"/>
                    <a:pt x="138" y="171"/>
                    <a:pt x="140" y="170"/>
                  </a:cubicBezTo>
                  <a:cubicBezTo>
                    <a:pt x="144" y="169"/>
                    <a:pt x="147" y="169"/>
                    <a:pt x="151" y="169"/>
                  </a:cubicBezTo>
                  <a:cubicBezTo>
                    <a:pt x="153" y="169"/>
                    <a:pt x="155" y="170"/>
                    <a:pt x="157" y="170"/>
                  </a:cubicBezTo>
                  <a:cubicBezTo>
                    <a:pt x="161" y="171"/>
                    <a:pt x="168" y="168"/>
                    <a:pt x="168" y="163"/>
                  </a:cubicBezTo>
                  <a:cubicBezTo>
                    <a:pt x="168" y="162"/>
                    <a:pt x="168" y="161"/>
                    <a:pt x="168" y="159"/>
                  </a:cubicBezTo>
                  <a:cubicBezTo>
                    <a:pt x="167" y="157"/>
                    <a:pt x="168" y="155"/>
                    <a:pt x="169" y="152"/>
                  </a:cubicBezTo>
                  <a:cubicBezTo>
                    <a:pt x="172" y="148"/>
                    <a:pt x="172" y="145"/>
                    <a:pt x="167" y="142"/>
                  </a:cubicBezTo>
                  <a:cubicBezTo>
                    <a:pt x="167" y="141"/>
                    <a:pt x="167" y="141"/>
                    <a:pt x="167" y="141"/>
                  </a:cubicBezTo>
                  <a:cubicBezTo>
                    <a:pt x="168" y="140"/>
                    <a:pt x="169" y="140"/>
                    <a:pt x="170" y="139"/>
                  </a:cubicBezTo>
                  <a:cubicBezTo>
                    <a:pt x="172" y="137"/>
                    <a:pt x="172" y="136"/>
                    <a:pt x="172" y="133"/>
                  </a:cubicBezTo>
                  <a:cubicBezTo>
                    <a:pt x="171" y="130"/>
                    <a:pt x="170" y="126"/>
                    <a:pt x="170" y="123"/>
                  </a:cubicBezTo>
                  <a:cubicBezTo>
                    <a:pt x="169" y="122"/>
                    <a:pt x="170" y="121"/>
                    <a:pt x="171" y="121"/>
                  </a:cubicBezTo>
                  <a:cubicBezTo>
                    <a:pt x="172" y="120"/>
                    <a:pt x="173" y="120"/>
                    <a:pt x="175" y="119"/>
                  </a:cubicBezTo>
                  <a:cubicBezTo>
                    <a:pt x="177" y="117"/>
                    <a:pt x="177" y="116"/>
                    <a:pt x="176" y="113"/>
                  </a:cubicBezTo>
                  <a:close/>
                </a:path>
              </a:pathLst>
            </a:cu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19"/>
            <p:cNvSpPr/>
            <p:nvPr/>
          </p:nvSpPr>
          <p:spPr bwMode="auto">
            <a:xfrm>
              <a:off x="5050631" y="3970338"/>
              <a:ext cx="134938" cy="227013"/>
            </a:xfrm>
            <a:custGeom>
              <a:avLst/>
              <a:gdLst>
                <a:gd name="T0" fmla="*/ 2147483647 w 92"/>
                <a:gd name="T1" fmla="*/ 0 h 156"/>
                <a:gd name="T2" fmla="*/ 2147483647 w 92"/>
                <a:gd name="T3" fmla="*/ 2147483647 h 156"/>
                <a:gd name="T4" fmla="*/ 2147483647 w 92"/>
                <a:gd name="T5" fmla="*/ 2147483647 h 156"/>
                <a:gd name="T6" fmla="*/ 2147483647 w 92"/>
                <a:gd name="T7" fmla="*/ 2147483647 h 156"/>
                <a:gd name="T8" fmla="*/ 2147483647 w 92"/>
                <a:gd name="T9" fmla="*/ 2147483647 h 156"/>
                <a:gd name="T10" fmla="*/ 2147483647 w 92"/>
                <a:gd name="T11" fmla="*/ 2147483647 h 156"/>
                <a:gd name="T12" fmla="*/ 2147483647 w 92"/>
                <a:gd name="T13" fmla="*/ 2147483647 h 156"/>
                <a:gd name="T14" fmla="*/ 0 w 92"/>
                <a:gd name="T15" fmla="*/ 2147483647 h 156"/>
                <a:gd name="T16" fmla="*/ 0 w 92"/>
                <a:gd name="T17" fmla="*/ 2147483647 h 156"/>
                <a:gd name="T18" fmla="*/ 2147483647 w 92"/>
                <a:gd name="T19" fmla="*/ 2147483647 h 156"/>
                <a:gd name="T20" fmla="*/ 2147483647 w 92"/>
                <a:gd name="T21" fmla="*/ 2147483647 h 156"/>
                <a:gd name="T22" fmla="*/ 2147483647 w 92"/>
                <a:gd name="T23" fmla="*/ 2147483647 h 156"/>
                <a:gd name="T24" fmla="*/ 2147483647 w 92"/>
                <a:gd name="T25" fmla="*/ 0 h 156"/>
                <a:gd name="T26" fmla="*/ 2147483647 w 92"/>
                <a:gd name="T27" fmla="*/ 0 h 1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2"/>
                <a:gd name="T43" fmla="*/ 0 h 156"/>
                <a:gd name="T44" fmla="*/ 92 w 92"/>
                <a:gd name="T45" fmla="*/ 156 h 1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2" h="156">
                  <a:moveTo>
                    <a:pt x="92" y="0"/>
                  </a:moveTo>
                  <a:cubicBezTo>
                    <a:pt x="92" y="30"/>
                    <a:pt x="92" y="60"/>
                    <a:pt x="92" y="90"/>
                  </a:cubicBezTo>
                  <a:cubicBezTo>
                    <a:pt x="92" y="91"/>
                    <a:pt x="91" y="92"/>
                    <a:pt x="91" y="93"/>
                  </a:cubicBezTo>
                  <a:cubicBezTo>
                    <a:pt x="70" y="114"/>
                    <a:pt x="49" y="134"/>
                    <a:pt x="28" y="155"/>
                  </a:cubicBezTo>
                  <a:cubicBezTo>
                    <a:pt x="28" y="156"/>
                    <a:pt x="28" y="156"/>
                    <a:pt x="27" y="156"/>
                  </a:cubicBezTo>
                  <a:cubicBezTo>
                    <a:pt x="24" y="153"/>
                    <a:pt x="21" y="149"/>
                    <a:pt x="18" y="146"/>
                  </a:cubicBezTo>
                  <a:cubicBezTo>
                    <a:pt x="8" y="132"/>
                    <a:pt x="2" y="116"/>
                    <a:pt x="1" y="99"/>
                  </a:cubicBezTo>
                  <a:cubicBezTo>
                    <a:pt x="1" y="98"/>
                    <a:pt x="0" y="98"/>
                    <a:pt x="0" y="97"/>
                  </a:cubicBezTo>
                  <a:cubicBezTo>
                    <a:pt x="0" y="93"/>
                    <a:pt x="0" y="89"/>
                    <a:pt x="0" y="86"/>
                  </a:cubicBezTo>
                  <a:cubicBezTo>
                    <a:pt x="0" y="85"/>
                    <a:pt x="1" y="85"/>
                    <a:pt x="1" y="84"/>
                  </a:cubicBezTo>
                  <a:cubicBezTo>
                    <a:pt x="2" y="67"/>
                    <a:pt x="8" y="51"/>
                    <a:pt x="18" y="38"/>
                  </a:cubicBezTo>
                  <a:cubicBezTo>
                    <a:pt x="32" y="18"/>
                    <a:pt x="52" y="6"/>
                    <a:pt x="76" y="1"/>
                  </a:cubicBezTo>
                  <a:cubicBezTo>
                    <a:pt x="79" y="1"/>
                    <a:pt x="83" y="0"/>
                    <a:pt x="86" y="0"/>
                  </a:cubicBezTo>
                  <a:cubicBezTo>
                    <a:pt x="88" y="0"/>
                    <a:pt x="90" y="0"/>
                    <a:pt x="92" y="0"/>
                  </a:cubicBezTo>
                  <a:close/>
                </a:path>
              </a:pathLst>
            </a:custGeom>
            <a:solidFill>
              <a:srgbClr val="FA9A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20"/>
            <p:cNvSpPr/>
            <p:nvPr/>
          </p:nvSpPr>
          <p:spPr bwMode="auto">
            <a:xfrm>
              <a:off x="5203031" y="3970338"/>
              <a:ext cx="131763" cy="133350"/>
            </a:xfrm>
            <a:custGeom>
              <a:avLst/>
              <a:gdLst>
                <a:gd name="T0" fmla="*/ 2147483647 w 91"/>
                <a:gd name="T1" fmla="*/ 0 h 91"/>
                <a:gd name="T2" fmla="*/ 2147483647 w 91"/>
                <a:gd name="T3" fmla="*/ 2147483647 h 91"/>
                <a:gd name="T4" fmla="*/ 2147483647 w 91"/>
                <a:gd name="T5" fmla="*/ 2147483647 h 91"/>
                <a:gd name="T6" fmla="*/ 2147483647 w 91"/>
                <a:gd name="T7" fmla="*/ 2147483647 h 91"/>
                <a:gd name="T8" fmla="*/ 2147483647 w 91"/>
                <a:gd name="T9" fmla="*/ 2147483647 h 91"/>
                <a:gd name="T10" fmla="*/ 0 w 91"/>
                <a:gd name="T11" fmla="*/ 2147483647 h 91"/>
                <a:gd name="T12" fmla="*/ 0 w 91"/>
                <a:gd name="T13" fmla="*/ 0 h 91"/>
                <a:gd name="T14" fmla="*/ 2147483647 w 91"/>
                <a:gd name="T15" fmla="*/ 0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1"/>
                <a:gd name="T25" fmla="*/ 0 h 91"/>
                <a:gd name="T26" fmla="*/ 91 w 91"/>
                <a:gd name="T27" fmla="*/ 91 h 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1" h="91">
                  <a:moveTo>
                    <a:pt x="6" y="0"/>
                  </a:moveTo>
                  <a:cubicBezTo>
                    <a:pt x="9" y="0"/>
                    <a:pt x="13" y="1"/>
                    <a:pt x="16" y="1"/>
                  </a:cubicBezTo>
                  <a:cubicBezTo>
                    <a:pt x="43" y="7"/>
                    <a:pt x="64" y="21"/>
                    <a:pt x="79" y="45"/>
                  </a:cubicBezTo>
                  <a:cubicBezTo>
                    <a:pt x="87" y="58"/>
                    <a:pt x="91" y="73"/>
                    <a:pt x="91" y="89"/>
                  </a:cubicBezTo>
                  <a:cubicBezTo>
                    <a:pt x="91" y="90"/>
                    <a:pt x="91" y="91"/>
                    <a:pt x="91" y="91"/>
                  </a:cubicBezTo>
                  <a:cubicBezTo>
                    <a:pt x="61" y="91"/>
                    <a:pt x="31" y="91"/>
                    <a:pt x="0" y="91"/>
                  </a:cubicBezTo>
                  <a:cubicBezTo>
                    <a:pt x="0" y="61"/>
                    <a:pt x="0" y="3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solidFill>
              <a:srgbClr val="FA9A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Freeform 21"/>
            <p:cNvSpPr/>
            <p:nvPr/>
          </p:nvSpPr>
          <p:spPr bwMode="auto">
            <a:xfrm>
              <a:off x="5103018" y="4119563"/>
              <a:ext cx="227013" cy="146050"/>
            </a:xfrm>
            <a:custGeom>
              <a:avLst/>
              <a:gdLst>
                <a:gd name="T0" fmla="*/ 2147483647 w 156"/>
                <a:gd name="T1" fmla="*/ 0 h 100"/>
                <a:gd name="T2" fmla="*/ 2147483647 w 156"/>
                <a:gd name="T3" fmla="*/ 2147483647 h 100"/>
                <a:gd name="T4" fmla="*/ 0 w 156"/>
                <a:gd name="T5" fmla="*/ 2147483647 h 100"/>
                <a:gd name="T6" fmla="*/ 2147483647 w 156"/>
                <a:gd name="T7" fmla="*/ 2147483647 h 100"/>
                <a:gd name="T8" fmla="*/ 2147483647 w 156"/>
                <a:gd name="T9" fmla="*/ 2147483647 h 100"/>
                <a:gd name="T10" fmla="*/ 2147483647 w 156"/>
                <a:gd name="T11" fmla="*/ 0 h 100"/>
                <a:gd name="T12" fmla="*/ 2147483647 w 156"/>
                <a:gd name="T13" fmla="*/ 0 h 100"/>
                <a:gd name="T14" fmla="*/ 2147483647 w 156"/>
                <a:gd name="T15" fmla="*/ 0 h 1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6"/>
                <a:gd name="T25" fmla="*/ 0 h 100"/>
                <a:gd name="T26" fmla="*/ 156 w 156"/>
                <a:gd name="T27" fmla="*/ 100 h 1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6" h="100">
                  <a:moveTo>
                    <a:pt x="156" y="0"/>
                  </a:moveTo>
                  <a:cubicBezTo>
                    <a:pt x="156" y="33"/>
                    <a:pt x="137" y="69"/>
                    <a:pt x="100" y="85"/>
                  </a:cubicBezTo>
                  <a:cubicBezTo>
                    <a:pt x="63" y="100"/>
                    <a:pt x="23" y="89"/>
                    <a:pt x="0" y="65"/>
                  </a:cubicBezTo>
                  <a:cubicBezTo>
                    <a:pt x="0" y="65"/>
                    <a:pt x="1" y="64"/>
                    <a:pt x="1" y="64"/>
                  </a:cubicBezTo>
                  <a:cubicBezTo>
                    <a:pt x="22" y="43"/>
                    <a:pt x="43" y="22"/>
                    <a:pt x="64" y="2"/>
                  </a:cubicBezTo>
                  <a:cubicBezTo>
                    <a:pt x="64" y="1"/>
                    <a:pt x="65" y="0"/>
                    <a:pt x="66" y="0"/>
                  </a:cubicBezTo>
                  <a:cubicBezTo>
                    <a:pt x="96" y="0"/>
                    <a:pt x="125" y="0"/>
                    <a:pt x="154" y="0"/>
                  </a:cubicBezTo>
                  <a:cubicBezTo>
                    <a:pt x="155" y="0"/>
                    <a:pt x="155" y="0"/>
                    <a:pt x="156" y="0"/>
                  </a:cubicBezTo>
                  <a:close/>
                </a:path>
              </a:pathLst>
            </a:custGeom>
            <a:solidFill>
              <a:srgbClr val="FA9A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Freeform 22"/>
            <p:cNvSpPr>
              <a:spLocks noEditPoints="1"/>
            </p:cNvSpPr>
            <p:nvPr/>
          </p:nvSpPr>
          <p:spPr bwMode="auto">
            <a:xfrm>
              <a:off x="5171281" y="2727326"/>
              <a:ext cx="193675" cy="190500"/>
            </a:xfrm>
            <a:custGeom>
              <a:avLst/>
              <a:gdLst>
                <a:gd name="T0" fmla="*/ 2147483647 w 133"/>
                <a:gd name="T1" fmla="*/ 2147483647 h 131"/>
                <a:gd name="T2" fmla="*/ 2147483647 w 133"/>
                <a:gd name="T3" fmla="*/ 2147483647 h 131"/>
                <a:gd name="T4" fmla="*/ 2147483647 w 133"/>
                <a:gd name="T5" fmla="*/ 2147483647 h 131"/>
                <a:gd name="T6" fmla="*/ 2147483647 w 133"/>
                <a:gd name="T7" fmla="*/ 2147483647 h 131"/>
                <a:gd name="T8" fmla="*/ 2147483647 w 133"/>
                <a:gd name="T9" fmla="*/ 2147483647 h 131"/>
                <a:gd name="T10" fmla="*/ 0 w 133"/>
                <a:gd name="T11" fmla="*/ 2147483647 h 131"/>
                <a:gd name="T12" fmla="*/ 2147483647 w 133"/>
                <a:gd name="T13" fmla="*/ 2147483647 h 131"/>
                <a:gd name="T14" fmla="*/ 2147483647 w 133"/>
                <a:gd name="T15" fmla="*/ 2147483647 h 131"/>
                <a:gd name="T16" fmla="*/ 2147483647 w 133"/>
                <a:gd name="T17" fmla="*/ 2147483647 h 131"/>
                <a:gd name="T18" fmla="*/ 2147483647 w 133"/>
                <a:gd name="T19" fmla="*/ 2147483647 h 131"/>
                <a:gd name="T20" fmla="*/ 2147483647 w 133"/>
                <a:gd name="T21" fmla="*/ 0 h 131"/>
                <a:gd name="T22" fmla="*/ 2147483647 w 133"/>
                <a:gd name="T23" fmla="*/ 2147483647 h 131"/>
                <a:gd name="T24" fmla="*/ 2147483647 w 133"/>
                <a:gd name="T25" fmla="*/ 2147483647 h 131"/>
                <a:gd name="T26" fmla="*/ 2147483647 w 133"/>
                <a:gd name="T27" fmla="*/ 2147483647 h 131"/>
                <a:gd name="T28" fmla="*/ 2147483647 w 133"/>
                <a:gd name="T29" fmla="*/ 2147483647 h 131"/>
                <a:gd name="T30" fmla="*/ 2147483647 w 133"/>
                <a:gd name="T31" fmla="*/ 2147483647 h 131"/>
                <a:gd name="T32" fmla="*/ 2147483647 w 133"/>
                <a:gd name="T33" fmla="*/ 2147483647 h 131"/>
                <a:gd name="T34" fmla="*/ 2147483647 w 133"/>
                <a:gd name="T35" fmla="*/ 2147483647 h 131"/>
                <a:gd name="T36" fmla="*/ 2147483647 w 133"/>
                <a:gd name="T37" fmla="*/ 2147483647 h 131"/>
                <a:gd name="T38" fmla="*/ 2147483647 w 133"/>
                <a:gd name="T39" fmla="*/ 2147483647 h 131"/>
                <a:gd name="T40" fmla="*/ 2147483647 w 133"/>
                <a:gd name="T41" fmla="*/ 2147483647 h 131"/>
                <a:gd name="T42" fmla="*/ 2147483647 w 133"/>
                <a:gd name="T43" fmla="*/ 2147483647 h 131"/>
                <a:gd name="T44" fmla="*/ 2147483647 w 133"/>
                <a:gd name="T45" fmla="*/ 2147483647 h 131"/>
                <a:gd name="T46" fmla="*/ 2147483647 w 133"/>
                <a:gd name="T47" fmla="*/ 2147483647 h 131"/>
                <a:gd name="T48" fmla="*/ 2147483647 w 133"/>
                <a:gd name="T49" fmla="*/ 2147483647 h 131"/>
                <a:gd name="T50" fmla="*/ 2147483647 w 133"/>
                <a:gd name="T51" fmla="*/ 2147483647 h 131"/>
                <a:gd name="T52" fmla="*/ 2147483647 w 133"/>
                <a:gd name="T53" fmla="*/ 2147483647 h 131"/>
                <a:gd name="T54" fmla="*/ 2147483647 w 133"/>
                <a:gd name="T55" fmla="*/ 2147483647 h 131"/>
                <a:gd name="T56" fmla="*/ 2147483647 w 133"/>
                <a:gd name="T57" fmla="*/ 2147483647 h 131"/>
                <a:gd name="T58" fmla="*/ 2147483647 w 133"/>
                <a:gd name="T59" fmla="*/ 2147483647 h 131"/>
                <a:gd name="T60" fmla="*/ 2147483647 w 133"/>
                <a:gd name="T61" fmla="*/ 2147483647 h 131"/>
                <a:gd name="T62" fmla="*/ 2147483647 w 133"/>
                <a:gd name="T63" fmla="*/ 2147483647 h 131"/>
                <a:gd name="T64" fmla="*/ 2147483647 w 133"/>
                <a:gd name="T65" fmla="*/ 2147483647 h 131"/>
                <a:gd name="T66" fmla="*/ 2147483647 w 133"/>
                <a:gd name="T67" fmla="*/ 2147483647 h 131"/>
                <a:gd name="T68" fmla="*/ 2147483647 w 133"/>
                <a:gd name="T69" fmla="*/ 2147483647 h 131"/>
                <a:gd name="T70" fmla="*/ 2147483647 w 133"/>
                <a:gd name="T71" fmla="*/ 2147483647 h 131"/>
                <a:gd name="T72" fmla="*/ 2147483647 w 133"/>
                <a:gd name="T73" fmla="*/ 2147483647 h 131"/>
                <a:gd name="T74" fmla="*/ 2147483647 w 133"/>
                <a:gd name="T75" fmla="*/ 2147483647 h 131"/>
                <a:gd name="T76" fmla="*/ 2147483647 w 133"/>
                <a:gd name="T77" fmla="*/ 2147483647 h 131"/>
                <a:gd name="T78" fmla="*/ 2147483647 w 133"/>
                <a:gd name="T79" fmla="*/ 2147483647 h 131"/>
                <a:gd name="T80" fmla="*/ 2147483647 w 133"/>
                <a:gd name="T81" fmla="*/ 2147483647 h 131"/>
                <a:gd name="T82" fmla="*/ 2147483647 w 133"/>
                <a:gd name="T83" fmla="*/ 2147483647 h 131"/>
                <a:gd name="T84" fmla="*/ 2147483647 w 133"/>
                <a:gd name="T85" fmla="*/ 2147483647 h 1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3"/>
                <a:gd name="T130" fmla="*/ 0 h 131"/>
                <a:gd name="T131" fmla="*/ 133 w 133"/>
                <a:gd name="T132" fmla="*/ 131 h 13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3" h="131">
                  <a:moveTo>
                    <a:pt x="67" y="130"/>
                  </a:moveTo>
                  <a:cubicBezTo>
                    <a:pt x="65" y="130"/>
                    <a:pt x="63" y="130"/>
                    <a:pt x="60" y="130"/>
                  </a:cubicBezTo>
                  <a:cubicBezTo>
                    <a:pt x="59" y="130"/>
                    <a:pt x="58" y="130"/>
                    <a:pt x="57" y="128"/>
                  </a:cubicBezTo>
                  <a:cubicBezTo>
                    <a:pt x="56" y="126"/>
                    <a:pt x="55" y="124"/>
                    <a:pt x="54" y="122"/>
                  </a:cubicBezTo>
                  <a:cubicBezTo>
                    <a:pt x="52" y="119"/>
                    <a:pt x="51" y="117"/>
                    <a:pt x="50" y="114"/>
                  </a:cubicBezTo>
                  <a:cubicBezTo>
                    <a:pt x="50" y="113"/>
                    <a:pt x="49" y="113"/>
                    <a:pt x="48" y="112"/>
                  </a:cubicBezTo>
                  <a:cubicBezTo>
                    <a:pt x="46" y="111"/>
                    <a:pt x="44" y="111"/>
                    <a:pt x="41" y="112"/>
                  </a:cubicBezTo>
                  <a:cubicBezTo>
                    <a:pt x="37" y="114"/>
                    <a:pt x="33" y="115"/>
                    <a:pt x="29" y="117"/>
                  </a:cubicBezTo>
                  <a:cubicBezTo>
                    <a:pt x="27" y="118"/>
                    <a:pt x="26" y="117"/>
                    <a:pt x="24" y="116"/>
                  </a:cubicBezTo>
                  <a:cubicBezTo>
                    <a:pt x="21" y="113"/>
                    <a:pt x="18" y="110"/>
                    <a:pt x="15" y="107"/>
                  </a:cubicBezTo>
                  <a:cubicBezTo>
                    <a:pt x="14" y="106"/>
                    <a:pt x="14" y="105"/>
                    <a:pt x="14" y="103"/>
                  </a:cubicBezTo>
                  <a:cubicBezTo>
                    <a:pt x="15" y="101"/>
                    <a:pt x="16" y="98"/>
                    <a:pt x="17" y="96"/>
                  </a:cubicBezTo>
                  <a:cubicBezTo>
                    <a:pt x="18" y="93"/>
                    <a:pt x="19" y="91"/>
                    <a:pt x="20" y="88"/>
                  </a:cubicBezTo>
                  <a:cubicBezTo>
                    <a:pt x="20" y="87"/>
                    <a:pt x="20" y="86"/>
                    <a:pt x="20" y="86"/>
                  </a:cubicBezTo>
                  <a:cubicBezTo>
                    <a:pt x="19" y="83"/>
                    <a:pt x="18" y="82"/>
                    <a:pt x="15" y="81"/>
                  </a:cubicBezTo>
                  <a:cubicBezTo>
                    <a:pt x="11" y="80"/>
                    <a:pt x="7" y="78"/>
                    <a:pt x="4" y="76"/>
                  </a:cubicBezTo>
                  <a:cubicBezTo>
                    <a:pt x="1" y="75"/>
                    <a:pt x="0" y="74"/>
                    <a:pt x="0" y="71"/>
                  </a:cubicBezTo>
                  <a:cubicBezTo>
                    <a:pt x="1" y="67"/>
                    <a:pt x="0" y="63"/>
                    <a:pt x="0" y="59"/>
                  </a:cubicBezTo>
                  <a:cubicBezTo>
                    <a:pt x="0" y="57"/>
                    <a:pt x="1" y="56"/>
                    <a:pt x="2" y="56"/>
                  </a:cubicBezTo>
                  <a:cubicBezTo>
                    <a:pt x="4" y="54"/>
                    <a:pt x="6" y="53"/>
                    <a:pt x="9" y="52"/>
                  </a:cubicBezTo>
                  <a:cubicBezTo>
                    <a:pt x="11" y="51"/>
                    <a:pt x="14" y="50"/>
                    <a:pt x="17" y="49"/>
                  </a:cubicBezTo>
                  <a:cubicBezTo>
                    <a:pt x="18" y="49"/>
                    <a:pt x="18" y="48"/>
                    <a:pt x="19" y="47"/>
                  </a:cubicBezTo>
                  <a:cubicBezTo>
                    <a:pt x="20" y="45"/>
                    <a:pt x="20" y="43"/>
                    <a:pt x="19" y="41"/>
                  </a:cubicBezTo>
                  <a:cubicBezTo>
                    <a:pt x="17" y="37"/>
                    <a:pt x="16" y="33"/>
                    <a:pt x="14" y="29"/>
                  </a:cubicBezTo>
                  <a:cubicBezTo>
                    <a:pt x="13" y="27"/>
                    <a:pt x="14" y="25"/>
                    <a:pt x="15" y="24"/>
                  </a:cubicBezTo>
                  <a:cubicBezTo>
                    <a:pt x="18" y="21"/>
                    <a:pt x="21" y="18"/>
                    <a:pt x="24" y="15"/>
                  </a:cubicBezTo>
                  <a:cubicBezTo>
                    <a:pt x="25" y="14"/>
                    <a:pt x="27" y="13"/>
                    <a:pt x="29" y="14"/>
                  </a:cubicBezTo>
                  <a:cubicBezTo>
                    <a:pt x="34" y="16"/>
                    <a:pt x="38" y="18"/>
                    <a:pt x="43" y="19"/>
                  </a:cubicBezTo>
                  <a:cubicBezTo>
                    <a:pt x="44" y="20"/>
                    <a:pt x="45" y="20"/>
                    <a:pt x="46" y="19"/>
                  </a:cubicBezTo>
                  <a:cubicBezTo>
                    <a:pt x="49" y="19"/>
                    <a:pt x="50" y="17"/>
                    <a:pt x="51" y="15"/>
                  </a:cubicBezTo>
                  <a:cubicBezTo>
                    <a:pt x="52" y="11"/>
                    <a:pt x="54" y="7"/>
                    <a:pt x="56" y="3"/>
                  </a:cubicBezTo>
                  <a:cubicBezTo>
                    <a:pt x="56" y="1"/>
                    <a:pt x="58" y="0"/>
                    <a:pt x="61" y="0"/>
                  </a:cubicBezTo>
                  <a:cubicBezTo>
                    <a:pt x="65" y="0"/>
                    <a:pt x="69" y="0"/>
                    <a:pt x="73" y="0"/>
                  </a:cubicBezTo>
                  <a:cubicBezTo>
                    <a:pt x="75" y="0"/>
                    <a:pt x="76" y="1"/>
                    <a:pt x="77" y="3"/>
                  </a:cubicBezTo>
                  <a:cubicBezTo>
                    <a:pt x="78" y="5"/>
                    <a:pt x="79" y="8"/>
                    <a:pt x="80" y="10"/>
                  </a:cubicBezTo>
                  <a:cubicBezTo>
                    <a:pt x="81" y="12"/>
                    <a:pt x="82" y="15"/>
                    <a:pt x="83" y="17"/>
                  </a:cubicBezTo>
                  <a:cubicBezTo>
                    <a:pt x="84" y="17"/>
                    <a:pt x="84" y="18"/>
                    <a:pt x="85" y="18"/>
                  </a:cubicBezTo>
                  <a:cubicBezTo>
                    <a:pt x="87" y="20"/>
                    <a:pt x="89" y="20"/>
                    <a:pt x="92" y="18"/>
                  </a:cubicBezTo>
                  <a:cubicBezTo>
                    <a:pt x="96" y="17"/>
                    <a:pt x="100" y="15"/>
                    <a:pt x="104" y="14"/>
                  </a:cubicBezTo>
                  <a:cubicBezTo>
                    <a:pt x="106" y="13"/>
                    <a:pt x="108" y="13"/>
                    <a:pt x="109" y="15"/>
                  </a:cubicBezTo>
                  <a:cubicBezTo>
                    <a:pt x="112" y="18"/>
                    <a:pt x="115" y="20"/>
                    <a:pt x="118" y="23"/>
                  </a:cubicBezTo>
                  <a:cubicBezTo>
                    <a:pt x="119" y="25"/>
                    <a:pt x="120" y="26"/>
                    <a:pt x="119" y="29"/>
                  </a:cubicBezTo>
                  <a:cubicBezTo>
                    <a:pt x="117" y="33"/>
                    <a:pt x="116" y="37"/>
                    <a:pt x="114" y="42"/>
                  </a:cubicBezTo>
                  <a:cubicBezTo>
                    <a:pt x="113" y="43"/>
                    <a:pt x="113" y="44"/>
                    <a:pt x="114" y="46"/>
                  </a:cubicBezTo>
                  <a:cubicBezTo>
                    <a:pt x="114" y="48"/>
                    <a:pt x="115" y="49"/>
                    <a:pt x="117" y="49"/>
                  </a:cubicBezTo>
                  <a:cubicBezTo>
                    <a:pt x="122" y="51"/>
                    <a:pt x="126" y="53"/>
                    <a:pt x="130" y="54"/>
                  </a:cubicBezTo>
                  <a:cubicBezTo>
                    <a:pt x="132" y="55"/>
                    <a:pt x="133" y="57"/>
                    <a:pt x="133" y="59"/>
                  </a:cubicBezTo>
                  <a:cubicBezTo>
                    <a:pt x="133" y="63"/>
                    <a:pt x="133" y="68"/>
                    <a:pt x="133" y="72"/>
                  </a:cubicBezTo>
                  <a:cubicBezTo>
                    <a:pt x="133" y="73"/>
                    <a:pt x="132" y="74"/>
                    <a:pt x="131" y="75"/>
                  </a:cubicBezTo>
                  <a:cubicBezTo>
                    <a:pt x="129" y="76"/>
                    <a:pt x="127" y="77"/>
                    <a:pt x="125" y="78"/>
                  </a:cubicBezTo>
                  <a:cubicBezTo>
                    <a:pt x="122" y="79"/>
                    <a:pt x="119" y="81"/>
                    <a:pt x="116" y="82"/>
                  </a:cubicBezTo>
                  <a:cubicBezTo>
                    <a:pt x="115" y="82"/>
                    <a:pt x="115" y="83"/>
                    <a:pt x="114" y="83"/>
                  </a:cubicBezTo>
                  <a:cubicBezTo>
                    <a:pt x="113" y="86"/>
                    <a:pt x="113" y="88"/>
                    <a:pt x="114" y="90"/>
                  </a:cubicBezTo>
                  <a:cubicBezTo>
                    <a:pt x="116" y="94"/>
                    <a:pt x="118" y="98"/>
                    <a:pt x="119" y="101"/>
                  </a:cubicBezTo>
                  <a:cubicBezTo>
                    <a:pt x="120" y="104"/>
                    <a:pt x="120" y="105"/>
                    <a:pt x="118" y="107"/>
                  </a:cubicBezTo>
                  <a:cubicBezTo>
                    <a:pt x="115" y="110"/>
                    <a:pt x="112" y="112"/>
                    <a:pt x="110" y="115"/>
                  </a:cubicBezTo>
                  <a:cubicBezTo>
                    <a:pt x="108" y="117"/>
                    <a:pt x="106" y="117"/>
                    <a:pt x="104" y="117"/>
                  </a:cubicBezTo>
                  <a:cubicBezTo>
                    <a:pt x="99" y="115"/>
                    <a:pt x="95" y="113"/>
                    <a:pt x="90" y="111"/>
                  </a:cubicBezTo>
                  <a:cubicBezTo>
                    <a:pt x="89" y="111"/>
                    <a:pt x="88" y="111"/>
                    <a:pt x="87" y="111"/>
                  </a:cubicBezTo>
                  <a:cubicBezTo>
                    <a:pt x="85" y="112"/>
                    <a:pt x="83" y="113"/>
                    <a:pt x="83" y="116"/>
                  </a:cubicBezTo>
                  <a:cubicBezTo>
                    <a:pt x="81" y="120"/>
                    <a:pt x="79" y="124"/>
                    <a:pt x="78" y="127"/>
                  </a:cubicBezTo>
                  <a:cubicBezTo>
                    <a:pt x="77" y="129"/>
                    <a:pt x="75" y="131"/>
                    <a:pt x="73" y="130"/>
                  </a:cubicBezTo>
                  <a:cubicBezTo>
                    <a:pt x="71" y="130"/>
                    <a:pt x="69" y="130"/>
                    <a:pt x="67" y="130"/>
                  </a:cubicBezTo>
                  <a:close/>
                  <a:moveTo>
                    <a:pt x="112" y="28"/>
                  </a:moveTo>
                  <a:cubicBezTo>
                    <a:pt x="111" y="27"/>
                    <a:pt x="111" y="27"/>
                    <a:pt x="111" y="27"/>
                  </a:cubicBezTo>
                  <a:cubicBezTo>
                    <a:pt x="109" y="25"/>
                    <a:pt x="107" y="24"/>
                    <a:pt x="106" y="22"/>
                  </a:cubicBezTo>
                  <a:cubicBezTo>
                    <a:pt x="105" y="21"/>
                    <a:pt x="104" y="21"/>
                    <a:pt x="103" y="21"/>
                  </a:cubicBezTo>
                  <a:cubicBezTo>
                    <a:pt x="99" y="23"/>
                    <a:pt x="95" y="25"/>
                    <a:pt x="91" y="27"/>
                  </a:cubicBezTo>
                  <a:cubicBezTo>
                    <a:pt x="89" y="28"/>
                    <a:pt x="88" y="28"/>
                    <a:pt x="86" y="27"/>
                  </a:cubicBezTo>
                  <a:cubicBezTo>
                    <a:pt x="84" y="26"/>
                    <a:pt x="82" y="25"/>
                    <a:pt x="80" y="25"/>
                  </a:cubicBezTo>
                  <a:cubicBezTo>
                    <a:pt x="79" y="24"/>
                    <a:pt x="78" y="23"/>
                    <a:pt x="77" y="21"/>
                  </a:cubicBezTo>
                  <a:cubicBezTo>
                    <a:pt x="75" y="17"/>
                    <a:pt x="74" y="13"/>
                    <a:pt x="72" y="9"/>
                  </a:cubicBezTo>
                  <a:cubicBezTo>
                    <a:pt x="71" y="8"/>
                    <a:pt x="71" y="8"/>
                    <a:pt x="70" y="8"/>
                  </a:cubicBezTo>
                  <a:cubicBezTo>
                    <a:pt x="68" y="8"/>
                    <a:pt x="65" y="8"/>
                    <a:pt x="63" y="8"/>
                  </a:cubicBezTo>
                  <a:cubicBezTo>
                    <a:pt x="62" y="8"/>
                    <a:pt x="61" y="8"/>
                    <a:pt x="61" y="9"/>
                  </a:cubicBezTo>
                  <a:cubicBezTo>
                    <a:pt x="59" y="13"/>
                    <a:pt x="58" y="17"/>
                    <a:pt x="56" y="22"/>
                  </a:cubicBezTo>
                  <a:cubicBezTo>
                    <a:pt x="55" y="23"/>
                    <a:pt x="55" y="24"/>
                    <a:pt x="53" y="24"/>
                  </a:cubicBezTo>
                  <a:cubicBezTo>
                    <a:pt x="51" y="25"/>
                    <a:pt x="49" y="26"/>
                    <a:pt x="47" y="27"/>
                  </a:cubicBezTo>
                  <a:cubicBezTo>
                    <a:pt x="45" y="28"/>
                    <a:pt x="44" y="28"/>
                    <a:pt x="42" y="27"/>
                  </a:cubicBezTo>
                  <a:cubicBezTo>
                    <a:pt x="38" y="25"/>
                    <a:pt x="34" y="24"/>
                    <a:pt x="29" y="22"/>
                  </a:cubicBezTo>
                  <a:cubicBezTo>
                    <a:pt x="29" y="21"/>
                    <a:pt x="28" y="22"/>
                    <a:pt x="27" y="22"/>
                  </a:cubicBezTo>
                  <a:cubicBezTo>
                    <a:pt x="26" y="24"/>
                    <a:pt x="24" y="26"/>
                    <a:pt x="22" y="27"/>
                  </a:cubicBezTo>
                  <a:cubicBezTo>
                    <a:pt x="22" y="28"/>
                    <a:pt x="21" y="28"/>
                    <a:pt x="22" y="29"/>
                  </a:cubicBezTo>
                  <a:cubicBezTo>
                    <a:pt x="24" y="33"/>
                    <a:pt x="25" y="37"/>
                    <a:pt x="27" y="42"/>
                  </a:cubicBezTo>
                  <a:cubicBezTo>
                    <a:pt x="28" y="43"/>
                    <a:pt x="28" y="44"/>
                    <a:pt x="27" y="46"/>
                  </a:cubicBezTo>
                  <a:cubicBezTo>
                    <a:pt x="27" y="48"/>
                    <a:pt x="26" y="50"/>
                    <a:pt x="25" y="52"/>
                  </a:cubicBezTo>
                  <a:cubicBezTo>
                    <a:pt x="24" y="54"/>
                    <a:pt x="23" y="54"/>
                    <a:pt x="22" y="55"/>
                  </a:cubicBezTo>
                  <a:cubicBezTo>
                    <a:pt x="17" y="57"/>
                    <a:pt x="13" y="59"/>
                    <a:pt x="9" y="60"/>
                  </a:cubicBezTo>
                  <a:cubicBezTo>
                    <a:pt x="8" y="61"/>
                    <a:pt x="8" y="61"/>
                    <a:pt x="8" y="62"/>
                  </a:cubicBezTo>
                  <a:cubicBezTo>
                    <a:pt x="8" y="64"/>
                    <a:pt x="8" y="67"/>
                    <a:pt x="8" y="69"/>
                  </a:cubicBezTo>
                  <a:cubicBezTo>
                    <a:pt x="8" y="70"/>
                    <a:pt x="8" y="70"/>
                    <a:pt x="9" y="71"/>
                  </a:cubicBezTo>
                  <a:cubicBezTo>
                    <a:pt x="13" y="72"/>
                    <a:pt x="17" y="74"/>
                    <a:pt x="22" y="76"/>
                  </a:cubicBezTo>
                  <a:cubicBezTo>
                    <a:pt x="23" y="76"/>
                    <a:pt x="24" y="77"/>
                    <a:pt x="25" y="79"/>
                  </a:cubicBezTo>
                  <a:cubicBezTo>
                    <a:pt x="26" y="81"/>
                    <a:pt x="27" y="83"/>
                    <a:pt x="27" y="85"/>
                  </a:cubicBezTo>
                  <a:cubicBezTo>
                    <a:pt x="28" y="86"/>
                    <a:pt x="28" y="88"/>
                    <a:pt x="27" y="89"/>
                  </a:cubicBezTo>
                  <a:cubicBezTo>
                    <a:pt x="26" y="93"/>
                    <a:pt x="24" y="98"/>
                    <a:pt x="22" y="102"/>
                  </a:cubicBezTo>
                  <a:cubicBezTo>
                    <a:pt x="22" y="103"/>
                    <a:pt x="22" y="103"/>
                    <a:pt x="23" y="104"/>
                  </a:cubicBezTo>
                  <a:cubicBezTo>
                    <a:pt x="24" y="105"/>
                    <a:pt x="26" y="107"/>
                    <a:pt x="28" y="109"/>
                  </a:cubicBezTo>
                  <a:cubicBezTo>
                    <a:pt x="28" y="109"/>
                    <a:pt x="29" y="110"/>
                    <a:pt x="30" y="109"/>
                  </a:cubicBezTo>
                  <a:cubicBezTo>
                    <a:pt x="34" y="107"/>
                    <a:pt x="38" y="106"/>
                    <a:pt x="42" y="104"/>
                  </a:cubicBezTo>
                  <a:cubicBezTo>
                    <a:pt x="44" y="103"/>
                    <a:pt x="45" y="103"/>
                    <a:pt x="47" y="104"/>
                  </a:cubicBezTo>
                  <a:cubicBezTo>
                    <a:pt x="49" y="105"/>
                    <a:pt x="51" y="105"/>
                    <a:pt x="53" y="106"/>
                  </a:cubicBezTo>
                  <a:cubicBezTo>
                    <a:pt x="55" y="107"/>
                    <a:pt x="56" y="108"/>
                    <a:pt x="56" y="109"/>
                  </a:cubicBezTo>
                  <a:cubicBezTo>
                    <a:pt x="58" y="113"/>
                    <a:pt x="60" y="118"/>
                    <a:pt x="61" y="122"/>
                  </a:cubicBezTo>
                  <a:cubicBezTo>
                    <a:pt x="62" y="123"/>
                    <a:pt x="62" y="123"/>
                    <a:pt x="63" y="123"/>
                  </a:cubicBezTo>
                  <a:cubicBezTo>
                    <a:pt x="66" y="123"/>
                    <a:pt x="68" y="123"/>
                    <a:pt x="71" y="123"/>
                  </a:cubicBezTo>
                  <a:cubicBezTo>
                    <a:pt x="72" y="123"/>
                    <a:pt x="72" y="123"/>
                    <a:pt x="72" y="122"/>
                  </a:cubicBezTo>
                  <a:cubicBezTo>
                    <a:pt x="74" y="118"/>
                    <a:pt x="76" y="113"/>
                    <a:pt x="77" y="109"/>
                  </a:cubicBezTo>
                  <a:cubicBezTo>
                    <a:pt x="78" y="108"/>
                    <a:pt x="79" y="107"/>
                    <a:pt x="80" y="106"/>
                  </a:cubicBezTo>
                  <a:cubicBezTo>
                    <a:pt x="82" y="105"/>
                    <a:pt x="85" y="104"/>
                    <a:pt x="87" y="104"/>
                  </a:cubicBezTo>
                  <a:cubicBezTo>
                    <a:pt x="88" y="103"/>
                    <a:pt x="89" y="103"/>
                    <a:pt x="91" y="104"/>
                  </a:cubicBezTo>
                  <a:cubicBezTo>
                    <a:pt x="95" y="105"/>
                    <a:pt x="100" y="107"/>
                    <a:pt x="104" y="109"/>
                  </a:cubicBezTo>
                  <a:cubicBezTo>
                    <a:pt x="105" y="109"/>
                    <a:pt x="105" y="109"/>
                    <a:pt x="106" y="108"/>
                  </a:cubicBezTo>
                  <a:cubicBezTo>
                    <a:pt x="108" y="107"/>
                    <a:pt x="109" y="105"/>
                    <a:pt x="111" y="103"/>
                  </a:cubicBezTo>
                  <a:cubicBezTo>
                    <a:pt x="112" y="103"/>
                    <a:pt x="112" y="102"/>
                    <a:pt x="112" y="101"/>
                  </a:cubicBezTo>
                  <a:cubicBezTo>
                    <a:pt x="110" y="97"/>
                    <a:pt x="108" y="93"/>
                    <a:pt x="106" y="89"/>
                  </a:cubicBezTo>
                  <a:cubicBezTo>
                    <a:pt x="105" y="88"/>
                    <a:pt x="105" y="86"/>
                    <a:pt x="106" y="85"/>
                  </a:cubicBezTo>
                  <a:cubicBezTo>
                    <a:pt x="107" y="83"/>
                    <a:pt x="108" y="81"/>
                    <a:pt x="108" y="79"/>
                  </a:cubicBezTo>
                  <a:cubicBezTo>
                    <a:pt x="109" y="77"/>
                    <a:pt x="110" y="76"/>
                    <a:pt x="111" y="76"/>
                  </a:cubicBezTo>
                  <a:cubicBezTo>
                    <a:pt x="116" y="74"/>
                    <a:pt x="120" y="72"/>
                    <a:pt x="125" y="70"/>
                  </a:cubicBezTo>
                  <a:cubicBezTo>
                    <a:pt x="125" y="70"/>
                    <a:pt x="126" y="69"/>
                    <a:pt x="126" y="69"/>
                  </a:cubicBezTo>
                  <a:cubicBezTo>
                    <a:pt x="126" y="66"/>
                    <a:pt x="126" y="64"/>
                    <a:pt x="126" y="62"/>
                  </a:cubicBezTo>
                  <a:cubicBezTo>
                    <a:pt x="126" y="61"/>
                    <a:pt x="125" y="60"/>
                    <a:pt x="124" y="60"/>
                  </a:cubicBezTo>
                  <a:cubicBezTo>
                    <a:pt x="120" y="58"/>
                    <a:pt x="116" y="57"/>
                    <a:pt x="111" y="55"/>
                  </a:cubicBezTo>
                  <a:cubicBezTo>
                    <a:pt x="110" y="54"/>
                    <a:pt x="109" y="53"/>
                    <a:pt x="108" y="52"/>
                  </a:cubicBezTo>
                  <a:cubicBezTo>
                    <a:pt x="108" y="50"/>
                    <a:pt x="107" y="48"/>
                    <a:pt x="106" y="46"/>
                  </a:cubicBezTo>
                  <a:cubicBezTo>
                    <a:pt x="105" y="44"/>
                    <a:pt x="105" y="43"/>
                    <a:pt x="106" y="42"/>
                  </a:cubicBezTo>
                  <a:cubicBezTo>
                    <a:pt x="108" y="37"/>
                    <a:pt x="109" y="33"/>
                    <a:pt x="111" y="29"/>
                  </a:cubicBezTo>
                  <a:cubicBezTo>
                    <a:pt x="111" y="29"/>
                    <a:pt x="111" y="28"/>
                    <a:pt x="112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" name="Freeform 23"/>
            <p:cNvSpPr>
              <a:spLocks noEditPoints="1"/>
            </p:cNvSpPr>
            <p:nvPr/>
          </p:nvSpPr>
          <p:spPr bwMode="auto">
            <a:xfrm>
              <a:off x="5233193" y="2789238"/>
              <a:ext cx="68263" cy="68263"/>
            </a:xfrm>
            <a:custGeom>
              <a:avLst/>
              <a:gdLst>
                <a:gd name="T0" fmla="*/ 2147483647 w 47"/>
                <a:gd name="T1" fmla="*/ 2147483647 h 47"/>
                <a:gd name="T2" fmla="*/ 0 w 47"/>
                <a:gd name="T3" fmla="*/ 2147483647 h 47"/>
                <a:gd name="T4" fmla="*/ 2147483647 w 47"/>
                <a:gd name="T5" fmla="*/ 0 h 47"/>
                <a:gd name="T6" fmla="*/ 2147483647 w 47"/>
                <a:gd name="T7" fmla="*/ 2147483647 h 47"/>
                <a:gd name="T8" fmla="*/ 2147483647 w 47"/>
                <a:gd name="T9" fmla="*/ 2147483647 h 47"/>
                <a:gd name="T10" fmla="*/ 2147483647 w 47"/>
                <a:gd name="T11" fmla="*/ 2147483647 h 47"/>
                <a:gd name="T12" fmla="*/ 2147483647 w 47"/>
                <a:gd name="T13" fmla="*/ 2147483647 h 47"/>
                <a:gd name="T14" fmla="*/ 2147483647 w 47"/>
                <a:gd name="T15" fmla="*/ 2147483647 h 47"/>
                <a:gd name="T16" fmla="*/ 2147483647 w 47"/>
                <a:gd name="T17" fmla="*/ 2147483647 h 47"/>
                <a:gd name="T18" fmla="*/ 2147483647 w 47"/>
                <a:gd name="T19" fmla="*/ 2147483647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47"/>
                <a:gd name="T32" fmla="*/ 47 w 47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47">
                  <a:moveTo>
                    <a:pt x="24" y="47"/>
                  </a:moveTo>
                  <a:cubicBezTo>
                    <a:pt x="11" y="47"/>
                    <a:pt x="0" y="36"/>
                    <a:pt x="0" y="23"/>
                  </a:cubicBezTo>
                  <a:cubicBezTo>
                    <a:pt x="0" y="11"/>
                    <a:pt x="10" y="0"/>
                    <a:pt x="24" y="0"/>
                  </a:cubicBezTo>
                  <a:cubicBezTo>
                    <a:pt x="37" y="0"/>
                    <a:pt x="47" y="10"/>
                    <a:pt x="47" y="23"/>
                  </a:cubicBezTo>
                  <a:cubicBezTo>
                    <a:pt x="47" y="36"/>
                    <a:pt x="37" y="47"/>
                    <a:pt x="24" y="47"/>
                  </a:cubicBezTo>
                  <a:close/>
                  <a:moveTo>
                    <a:pt x="40" y="23"/>
                  </a:moveTo>
                  <a:cubicBezTo>
                    <a:pt x="40" y="15"/>
                    <a:pt x="33" y="7"/>
                    <a:pt x="24" y="7"/>
                  </a:cubicBezTo>
                  <a:cubicBezTo>
                    <a:pt x="15" y="7"/>
                    <a:pt x="7" y="14"/>
                    <a:pt x="7" y="23"/>
                  </a:cubicBezTo>
                  <a:cubicBezTo>
                    <a:pt x="7" y="32"/>
                    <a:pt x="15" y="39"/>
                    <a:pt x="24" y="39"/>
                  </a:cubicBezTo>
                  <a:cubicBezTo>
                    <a:pt x="33" y="39"/>
                    <a:pt x="40" y="32"/>
                    <a:pt x="40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24"/>
            <p:cNvSpPr/>
            <p:nvPr/>
          </p:nvSpPr>
          <p:spPr bwMode="auto">
            <a:xfrm>
              <a:off x="5695156" y="3054351"/>
              <a:ext cx="155575" cy="225425"/>
            </a:xfrm>
            <a:custGeom>
              <a:avLst/>
              <a:gdLst>
                <a:gd name="T0" fmla="*/ 0 w 107"/>
                <a:gd name="T1" fmla="*/ 2147483647 h 155"/>
                <a:gd name="T2" fmla="*/ 0 w 107"/>
                <a:gd name="T3" fmla="*/ 2147483647 h 155"/>
                <a:gd name="T4" fmla="*/ 2147483647 w 107"/>
                <a:gd name="T5" fmla="*/ 2147483647 h 155"/>
                <a:gd name="T6" fmla="*/ 2147483647 w 107"/>
                <a:gd name="T7" fmla="*/ 2147483647 h 155"/>
                <a:gd name="T8" fmla="*/ 2147483647 w 107"/>
                <a:gd name="T9" fmla="*/ 2147483647 h 155"/>
                <a:gd name="T10" fmla="*/ 2147483647 w 107"/>
                <a:gd name="T11" fmla="*/ 2147483647 h 155"/>
                <a:gd name="T12" fmla="*/ 0 w 107"/>
                <a:gd name="T13" fmla="*/ 2147483647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7"/>
                <a:gd name="T22" fmla="*/ 0 h 155"/>
                <a:gd name="T23" fmla="*/ 107 w 10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7" h="155">
                  <a:moveTo>
                    <a:pt x="0" y="155"/>
                  </a:moveTo>
                  <a:cubicBezTo>
                    <a:pt x="0" y="123"/>
                    <a:pt x="0" y="91"/>
                    <a:pt x="0" y="60"/>
                  </a:cubicBezTo>
                  <a:cubicBezTo>
                    <a:pt x="0" y="34"/>
                    <a:pt x="17" y="13"/>
                    <a:pt x="42" y="7"/>
                  </a:cubicBezTo>
                  <a:cubicBezTo>
                    <a:pt x="74" y="0"/>
                    <a:pt x="105" y="23"/>
                    <a:pt x="107" y="56"/>
                  </a:cubicBezTo>
                  <a:cubicBezTo>
                    <a:pt x="107" y="58"/>
                    <a:pt x="107" y="60"/>
                    <a:pt x="107" y="62"/>
                  </a:cubicBezTo>
                  <a:cubicBezTo>
                    <a:pt x="107" y="93"/>
                    <a:pt x="107" y="124"/>
                    <a:pt x="107" y="155"/>
                  </a:cubicBezTo>
                  <a:cubicBezTo>
                    <a:pt x="72" y="155"/>
                    <a:pt x="36" y="155"/>
                    <a:pt x="0" y="1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25"/>
            <p:cNvSpPr/>
            <p:nvPr/>
          </p:nvSpPr>
          <p:spPr bwMode="auto">
            <a:xfrm>
              <a:off x="5718968" y="2947988"/>
              <a:ext cx="107950" cy="101600"/>
            </a:xfrm>
            <a:custGeom>
              <a:avLst/>
              <a:gdLst>
                <a:gd name="T0" fmla="*/ 2147483647 w 74"/>
                <a:gd name="T1" fmla="*/ 0 h 69"/>
                <a:gd name="T2" fmla="*/ 2147483647 w 74"/>
                <a:gd name="T3" fmla="*/ 2147483647 h 69"/>
                <a:gd name="T4" fmla="*/ 2147483647 w 74"/>
                <a:gd name="T5" fmla="*/ 2147483647 h 69"/>
                <a:gd name="T6" fmla="*/ 2147483647 w 74"/>
                <a:gd name="T7" fmla="*/ 2147483647 h 69"/>
                <a:gd name="T8" fmla="*/ 2147483647 w 74"/>
                <a:gd name="T9" fmla="*/ 2147483647 h 69"/>
                <a:gd name="T10" fmla="*/ 2147483647 w 74"/>
                <a:gd name="T11" fmla="*/ 2147483647 h 69"/>
                <a:gd name="T12" fmla="*/ 2147483647 w 74"/>
                <a:gd name="T13" fmla="*/ 0 h 69"/>
                <a:gd name="T14" fmla="*/ 2147483647 w 74"/>
                <a:gd name="T15" fmla="*/ 0 h 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69"/>
                <a:gd name="T26" fmla="*/ 74 w 74"/>
                <a:gd name="T27" fmla="*/ 69 h 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69">
                  <a:moveTo>
                    <a:pt x="42" y="0"/>
                  </a:moveTo>
                  <a:cubicBezTo>
                    <a:pt x="44" y="1"/>
                    <a:pt x="47" y="1"/>
                    <a:pt x="49" y="2"/>
                  </a:cubicBezTo>
                  <a:cubicBezTo>
                    <a:pt x="65" y="8"/>
                    <a:pt x="74" y="24"/>
                    <a:pt x="71" y="40"/>
                  </a:cubicBezTo>
                  <a:cubicBezTo>
                    <a:pt x="69" y="56"/>
                    <a:pt x="54" y="68"/>
                    <a:pt x="38" y="69"/>
                  </a:cubicBezTo>
                  <a:cubicBezTo>
                    <a:pt x="21" y="69"/>
                    <a:pt x="7" y="57"/>
                    <a:pt x="4" y="41"/>
                  </a:cubicBezTo>
                  <a:cubicBezTo>
                    <a:pt x="0" y="22"/>
                    <a:pt x="13" y="4"/>
                    <a:pt x="32" y="1"/>
                  </a:cubicBezTo>
                  <a:cubicBezTo>
                    <a:pt x="32" y="0"/>
                    <a:pt x="33" y="0"/>
                    <a:pt x="33" y="0"/>
                  </a:cubicBezTo>
                  <a:cubicBezTo>
                    <a:pt x="36" y="0"/>
                    <a:pt x="39" y="0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26"/>
            <p:cNvSpPr/>
            <p:nvPr/>
          </p:nvSpPr>
          <p:spPr bwMode="auto">
            <a:xfrm>
              <a:off x="5611018" y="2105026"/>
              <a:ext cx="334963" cy="203200"/>
            </a:xfrm>
            <a:custGeom>
              <a:avLst/>
              <a:gdLst>
                <a:gd name="T0" fmla="*/ 2147483647 w 230"/>
                <a:gd name="T1" fmla="*/ 2147483647 h 140"/>
                <a:gd name="T2" fmla="*/ 2147483647 w 230"/>
                <a:gd name="T3" fmla="*/ 2147483647 h 140"/>
                <a:gd name="T4" fmla="*/ 2147483647 w 230"/>
                <a:gd name="T5" fmla="*/ 2147483647 h 140"/>
                <a:gd name="T6" fmla="*/ 2147483647 w 230"/>
                <a:gd name="T7" fmla="*/ 2147483647 h 140"/>
                <a:gd name="T8" fmla="*/ 2147483647 w 230"/>
                <a:gd name="T9" fmla="*/ 2147483647 h 140"/>
                <a:gd name="T10" fmla="*/ 2147483647 w 230"/>
                <a:gd name="T11" fmla="*/ 2147483647 h 140"/>
                <a:gd name="T12" fmla="*/ 2147483647 w 230"/>
                <a:gd name="T13" fmla="*/ 2147483647 h 140"/>
                <a:gd name="T14" fmla="*/ 2147483647 w 230"/>
                <a:gd name="T15" fmla="*/ 2147483647 h 140"/>
                <a:gd name="T16" fmla="*/ 2147483647 w 230"/>
                <a:gd name="T17" fmla="*/ 2147483647 h 140"/>
                <a:gd name="T18" fmla="*/ 2147483647 w 230"/>
                <a:gd name="T19" fmla="*/ 2147483647 h 1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"/>
                <a:gd name="T31" fmla="*/ 0 h 140"/>
                <a:gd name="T32" fmla="*/ 230 w 230"/>
                <a:gd name="T33" fmla="*/ 140 h 1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" h="140">
                  <a:moveTo>
                    <a:pt x="31" y="62"/>
                  </a:moveTo>
                  <a:cubicBezTo>
                    <a:pt x="31" y="62"/>
                    <a:pt x="3" y="70"/>
                    <a:pt x="1" y="92"/>
                  </a:cubicBezTo>
                  <a:cubicBezTo>
                    <a:pt x="0" y="115"/>
                    <a:pt x="19" y="140"/>
                    <a:pt x="39" y="140"/>
                  </a:cubicBezTo>
                  <a:cubicBezTo>
                    <a:pt x="60" y="140"/>
                    <a:pt x="179" y="140"/>
                    <a:pt x="191" y="140"/>
                  </a:cubicBezTo>
                  <a:cubicBezTo>
                    <a:pt x="202" y="140"/>
                    <a:pt x="230" y="118"/>
                    <a:pt x="229" y="92"/>
                  </a:cubicBezTo>
                  <a:cubicBezTo>
                    <a:pt x="227" y="49"/>
                    <a:pt x="173" y="40"/>
                    <a:pt x="173" y="40"/>
                  </a:cubicBezTo>
                  <a:cubicBezTo>
                    <a:pt x="173" y="40"/>
                    <a:pt x="173" y="0"/>
                    <a:pt x="121" y="2"/>
                  </a:cubicBezTo>
                  <a:cubicBezTo>
                    <a:pt x="76" y="3"/>
                    <a:pt x="71" y="35"/>
                    <a:pt x="71" y="35"/>
                  </a:cubicBezTo>
                  <a:cubicBezTo>
                    <a:pt x="71" y="35"/>
                    <a:pt x="53" y="26"/>
                    <a:pt x="38" y="38"/>
                  </a:cubicBezTo>
                  <a:cubicBezTo>
                    <a:pt x="23" y="49"/>
                    <a:pt x="31" y="62"/>
                    <a:pt x="31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27"/>
            <p:cNvSpPr/>
            <p:nvPr/>
          </p:nvSpPr>
          <p:spPr bwMode="auto">
            <a:xfrm>
              <a:off x="6199981" y="3717926"/>
              <a:ext cx="261938" cy="254000"/>
            </a:xfrm>
            <a:custGeom>
              <a:avLst/>
              <a:gdLst>
                <a:gd name="T0" fmla="*/ 2147483647 w 165"/>
                <a:gd name="T1" fmla="*/ 2147483647 h 160"/>
                <a:gd name="T2" fmla="*/ 2147483647 w 165"/>
                <a:gd name="T3" fmla="*/ 2147483647 h 160"/>
                <a:gd name="T4" fmla="*/ 2147483647 w 165"/>
                <a:gd name="T5" fmla="*/ 0 h 160"/>
                <a:gd name="T6" fmla="*/ 2147483647 w 165"/>
                <a:gd name="T7" fmla="*/ 0 h 160"/>
                <a:gd name="T8" fmla="*/ 2147483647 w 165"/>
                <a:gd name="T9" fmla="*/ 2147483647 h 160"/>
                <a:gd name="T10" fmla="*/ 0 w 165"/>
                <a:gd name="T11" fmla="*/ 2147483647 h 160"/>
                <a:gd name="T12" fmla="*/ 0 w 165"/>
                <a:gd name="T13" fmla="*/ 2147483647 h 160"/>
                <a:gd name="T14" fmla="*/ 2147483647 w 165"/>
                <a:gd name="T15" fmla="*/ 2147483647 h 160"/>
                <a:gd name="T16" fmla="*/ 2147483647 w 165"/>
                <a:gd name="T17" fmla="*/ 2147483647 h 160"/>
                <a:gd name="T18" fmla="*/ 2147483647 w 165"/>
                <a:gd name="T19" fmla="*/ 2147483647 h 160"/>
                <a:gd name="T20" fmla="*/ 2147483647 w 165"/>
                <a:gd name="T21" fmla="*/ 2147483647 h 160"/>
                <a:gd name="T22" fmla="*/ 2147483647 w 165"/>
                <a:gd name="T23" fmla="*/ 2147483647 h 160"/>
                <a:gd name="T24" fmla="*/ 2147483647 w 165"/>
                <a:gd name="T25" fmla="*/ 2147483647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5"/>
                <a:gd name="T40" fmla="*/ 0 h 160"/>
                <a:gd name="T41" fmla="*/ 165 w 165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5" h="160">
                  <a:moveTo>
                    <a:pt x="165" y="67"/>
                  </a:moveTo>
                  <a:lnTo>
                    <a:pt x="101" y="67"/>
                  </a:lnTo>
                  <a:lnTo>
                    <a:pt x="101" y="0"/>
                  </a:lnTo>
                  <a:lnTo>
                    <a:pt x="69" y="0"/>
                  </a:lnTo>
                  <a:lnTo>
                    <a:pt x="69" y="67"/>
                  </a:lnTo>
                  <a:lnTo>
                    <a:pt x="0" y="67"/>
                  </a:lnTo>
                  <a:lnTo>
                    <a:pt x="0" y="99"/>
                  </a:lnTo>
                  <a:lnTo>
                    <a:pt x="69" y="99"/>
                  </a:lnTo>
                  <a:lnTo>
                    <a:pt x="69" y="160"/>
                  </a:lnTo>
                  <a:lnTo>
                    <a:pt x="101" y="160"/>
                  </a:lnTo>
                  <a:lnTo>
                    <a:pt x="101" y="99"/>
                  </a:lnTo>
                  <a:lnTo>
                    <a:pt x="165" y="99"/>
                  </a:lnTo>
                  <a:lnTo>
                    <a:pt x="165" y="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28"/>
            <p:cNvSpPr/>
            <p:nvPr/>
          </p:nvSpPr>
          <p:spPr bwMode="auto">
            <a:xfrm>
              <a:off x="7482681" y="3484563"/>
              <a:ext cx="106363" cy="103188"/>
            </a:xfrm>
            <a:custGeom>
              <a:avLst/>
              <a:gdLst>
                <a:gd name="T0" fmla="*/ 2147483647 w 67"/>
                <a:gd name="T1" fmla="*/ 2147483647 h 65"/>
                <a:gd name="T2" fmla="*/ 2147483647 w 67"/>
                <a:gd name="T3" fmla="*/ 2147483647 h 65"/>
                <a:gd name="T4" fmla="*/ 2147483647 w 67"/>
                <a:gd name="T5" fmla="*/ 0 h 65"/>
                <a:gd name="T6" fmla="*/ 2147483647 w 67"/>
                <a:gd name="T7" fmla="*/ 0 h 65"/>
                <a:gd name="T8" fmla="*/ 2147483647 w 67"/>
                <a:gd name="T9" fmla="*/ 2147483647 h 65"/>
                <a:gd name="T10" fmla="*/ 0 w 67"/>
                <a:gd name="T11" fmla="*/ 2147483647 h 65"/>
                <a:gd name="T12" fmla="*/ 0 w 67"/>
                <a:gd name="T13" fmla="*/ 2147483647 h 65"/>
                <a:gd name="T14" fmla="*/ 2147483647 w 67"/>
                <a:gd name="T15" fmla="*/ 2147483647 h 65"/>
                <a:gd name="T16" fmla="*/ 2147483647 w 67"/>
                <a:gd name="T17" fmla="*/ 2147483647 h 65"/>
                <a:gd name="T18" fmla="*/ 2147483647 w 67"/>
                <a:gd name="T19" fmla="*/ 2147483647 h 65"/>
                <a:gd name="T20" fmla="*/ 2147483647 w 67"/>
                <a:gd name="T21" fmla="*/ 2147483647 h 65"/>
                <a:gd name="T22" fmla="*/ 2147483647 w 67"/>
                <a:gd name="T23" fmla="*/ 2147483647 h 65"/>
                <a:gd name="T24" fmla="*/ 2147483647 w 67"/>
                <a:gd name="T25" fmla="*/ 2147483647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7"/>
                <a:gd name="T40" fmla="*/ 0 h 65"/>
                <a:gd name="T41" fmla="*/ 67 w 67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7" h="65">
                  <a:moveTo>
                    <a:pt x="67" y="27"/>
                  </a:moveTo>
                  <a:lnTo>
                    <a:pt x="42" y="27"/>
                  </a:lnTo>
                  <a:lnTo>
                    <a:pt x="42" y="0"/>
                  </a:lnTo>
                  <a:lnTo>
                    <a:pt x="28" y="0"/>
                  </a:lnTo>
                  <a:lnTo>
                    <a:pt x="28" y="27"/>
                  </a:lnTo>
                  <a:lnTo>
                    <a:pt x="0" y="27"/>
                  </a:lnTo>
                  <a:lnTo>
                    <a:pt x="0" y="40"/>
                  </a:lnTo>
                  <a:lnTo>
                    <a:pt x="28" y="40"/>
                  </a:lnTo>
                  <a:lnTo>
                    <a:pt x="28" y="65"/>
                  </a:lnTo>
                  <a:lnTo>
                    <a:pt x="42" y="65"/>
                  </a:lnTo>
                  <a:lnTo>
                    <a:pt x="42" y="40"/>
                  </a:lnTo>
                  <a:lnTo>
                    <a:pt x="67" y="40"/>
                  </a:lnTo>
                  <a:lnTo>
                    <a:pt x="67" y="27"/>
                  </a:lnTo>
                  <a:close/>
                </a:path>
              </a:pathLst>
            </a:cu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29"/>
            <p:cNvSpPr/>
            <p:nvPr/>
          </p:nvSpPr>
          <p:spPr bwMode="auto">
            <a:xfrm>
              <a:off x="5628481" y="4583113"/>
              <a:ext cx="935038" cy="858838"/>
            </a:xfrm>
            <a:custGeom>
              <a:avLst/>
              <a:gdLst>
                <a:gd name="T0" fmla="*/ 2147483647 w 642"/>
                <a:gd name="T1" fmla="*/ 0 h 589"/>
                <a:gd name="T2" fmla="*/ 2147483647 w 642"/>
                <a:gd name="T3" fmla="*/ 0 h 589"/>
                <a:gd name="T4" fmla="*/ 2147483647 w 642"/>
                <a:gd name="T5" fmla="*/ 2147483647 h 589"/>
                <a:gd name="T6" fmla="*/ 2147483647 w 642"/>
                <a:gd name="T7" fmla="*/ 2147483647 h 589"/>
                <a:gd name="T8" fmla="*/ 2147483647 w 642"/>
                <a:gd name="T9" fmla="*/ 2147483647 h 589"/>
                <a:gd name="T10" fmla="*/ 2147483647 w 642"/>
                <a:gd name="T11" fmla="*/ 2147483647 h 589"/>
                <a:gd name="T12" fmla="*/ 2147483647 w 642"/>
                <a:gd name="T13" fmla="*/ 2147483647 h 589"/>
                <a:gd name="T14" fmla="*/ 2147483647 w 642"/>
                <a:gd name="T15" fmla="*/ 2147483647 h 589"/>
                <a:gd name="T16" fmla="*/ 2147483647 w 642"/>
                <a:gd name="T17" fmla="*/ 2147483647 h 589"/>
                <a:gd name="T18" fmla="*/ 2147483647 w 642"/>
                <a:gd name="T19" fmla="*/ 2147483647 h 589"/>
                <a:gd name="T20" fmla="*/ 2147483647 w 642"/>
                <a:gd name="T21" fmla="*/ 2147483647 h 589"/>
                <a:gd name="T22" fmla="*/ 2147483647 w 642"/>
                <a:gd name="T23" fmla="*/ 2147483647 h 589"/>
                <a:gd name="T24" fmla="*/ 2147483647 w 642"/>
                <a:gd name="T25" fmla="*/ 2147483647 h 589"/>
                <a:gd name="T26" fmla="*/ 2147483647 w 642"/>
                <a:gd name="T27" fmla="*/ 2147483647 h 589"/>
                <a:gd name="T28" fmla="*/ 2147483647 w 642"/>
                <a:gd name="T29" fmla="*/ 2147483647 h 589"/>
                <a:gd name="T30" fmla="*/ 2147483647 w 642"/>
                <a:gd name="T31" fmla="*/ 2147483647 h 589"/>
                <a:gd name="T32" fmla="*/ 2147483647 w 642"/>
                <a:gd name="T33" fmla="*/ 2147483647 h 589"/>
                <a:gd name="T34" fmla="*/ 2147483647 w 642"/>
                <a:gd name="T35" fmla="*/ 2147483647 h 589"/>
                <a:gd name="T36" fmla="*/ 2147483647 w 642"/>
                <a:gd name="T37" fmla="*/ 2147483647 h 589"/>
                <a:gd name="T38" fmla="*/ 2147483647 w 642"/>
                <a:gd name="T39" fmla="*/ 2147483647 h 589"/>
                <a:gd name="T40" fmla="*/ 2147483647 w 642"/>
                <a:gd name="T41" fmla="*/ 2147483647 h 589"/>
                <a:gd name="T42" fmla="*/ 2147483647 w 642"/>
                <a:gd name="T43" fmla="*/ 2147483647 h 589"/>
                <a:gd name="T44" fmla="*/ 2147483647 w 642"/>
                <a:gd name="T45" fmla="*/ 2147483647 h 589"/>
                <a:gd name="T46" fmla="*/ 2147483647 w 642"/>
                <a:gd name="T47" fmla="*/ 2147483647 h 589"/>
                <a:gd name="T48" fmla="*/ 2147483647 w 642"/>
                <a:gd name="T49" fmla="*/ 0 h 58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42"/>
                <a:gd name="T76" fmla="*/ 0 h 589"/>
                <a:gd name="T77" fmla="*/ 642 w 642"/>
                <a:gd name="T78" fmla="*/ 589 h 58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42" h="589">
                  <a:moveTo>
                    <a:pt x="7" y="0"/>
                  </a:moveTo>
                  <a:cubicBezTo>
                    <a:pt x="627" y="0"/>
                    <a:pt x="627" y="0"/>
                    <a:pt x="627" y="0"/>
                  </a:cubicBezTo>
                  <a:cubicBezTo>
                    <a:pt x="627" y="51"/>
                    <a:pt x="627" y="51"/>
                    <a:pt x="627" y="51"/>
                  </a:cubicBezTo>
                  <a:cubicBezTo>
                    <a:pt x="627" y="51"/>
                    <a:pt x="642" y="62"/>
                    <a:pt x="642" y="82"/>
                  </a:cubicBezTo>
                  <a:cubicBezTo>
                    <a:pt x="642" y="101"/>
                    <a:pt x="612" y="115"/>
                    <a:pt x="612" y="129"/>
                  </a:cubicBezTo>
                  <a:cubicBezTo>
                    <a:pt x="612" y="144"/>
                    <a:pt x="637" y="152"/>
                    <a:pt x="637" y="171"/>
                  </a:cubicBezTo>
                  <a:cubicBezTo>
                    <a:pt x="637" y="190"/>
                    <a:pt x="610" y="206"/>
                    <a:pt x="612" y="225"/>
                  </a:cubicBezTo>
                  <a:cubicBezTo>
                    <a:pt x="613" y="244"/>
                    <a:pt x="637" y="246"/>
                    <a:pt x="635" y="261"/>
                  </a:cubicBezTo>
                  <a:cubicBezTo>
                    <a:pt x="634" y="277"/>
                    <a:pt x="612" y="292"/>
                    <a:pt x="612" y="306"/>
                  </a:cubicBezTo>
                  <a:cubicBezTo>
                    <a:pt x="612" y="320"/>
                    <a:pt x="635" y="331"/>
                    <a:pt x="635" y="347"/>
                  </a:cubicBezTo>
                  <a:cubicBezTo>
                    <a:pt x="635" y="363"/>
                    <a:pt x="612" y="378"/>
                    <a:pt x="610" y="394"/>
                  </a:cubicBezTo>
                  <a:cubicBezTo>
                    <a:pt x="608" y="409"/>
                    <a:pt x="626" y="413"/>
                    <a:pt x="626" y="424"/>
                  </a:cubicBezTo>
                  <a:cubicBezTo>
                    <a:pt x="626" y="435"/>
                    <a:pt x="618" y="459"/>
                    <a:pt x="575" y="495"/>
                  </a:cubicBezTo>
                  <a:cubicBezTo>
                    <a:pt x="532" y="532"/>
                    <a:pt x="467" y="589"/>
                    <a:pt x="467" y="589"/>
                  </a:cubicBezTo>
                  <a:cubicBezTo>
                    <a:pt x="174" y="589"/>
                    <a:pt x="174" y="589"/>
                    <a:pt x="174" y="589"/>
                  </a:cubicBezTo>
                  <a:cubicBezTo>
                    <a:pt x="39" y="476"/>
                    <a:pt x="39" y="476"/>
                    <a:pt x="39" y="476"/>
                  </a:cubicBezTo>
                  <a:cubicBezTo>
                    <a:pt x="35" y="462"/>
                    <a:pt x="35" y="438"/>
                    <a:pt x="32" y="429"/>
                  </a:cubicBezTo>
                  <a:cubicBezTo>
                    <a:pt x="29" y="419"/>
                    <a:pt x="2" y="405"/>
                    <a:pt x="2" y="389"/>
                  </a:cubicBezTo>
                  <a:cubicBezTo>
                    <a:pt x="2" y="373"/>
                    <a:pt x="26" y="366"/>
                    <a:pt x="26" y="355"/>
                  </a:cubicBezTo>
                  <a:cubicBezTo>
                    <a:pt x="26" y="344"/>
                    <a:pt x="0" y="316"/>
                    <a:pt x="2" y="295"/>
                  </a:cubicBezTo>
                  <a:cubicBezTo>
                    <a:pt x="3" y="274"/>
                    <a:pt x="21" y="269"/>
                    <a:pt x="23" y="258"/>
                  </a:cubicBezTo>
                  <a:cubicBezTo>
                    <a:pt x="24" y="247"/>
                    <a:pt x="5" y="230"/>
                    <a:pt x="5" y="214"/>
                  </a:cubicBezTo>
                  <a:cubicBezTo>
                    <a:pt x="5" y="198"/>
                    <a:pt x="24" y="182"/>
                    <a:pt x="24" y="168"/>
                  </a:cubicBezTo>
                  <a:cubicBezTo>
                    <a:pt x="24" y="153"/>
                    <a:pt x="3" y="144"/>
                    <a:pt x="2" y="120"/>
                  </a:cubicBezTo>
                  <a:cubicBezTo>
                    <a:pt x="0" y="96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697A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30"/>
            <p:cNvSpPr/>
            <p:nvPr/>
          </p:nvSpPr>
          <p:spPr bwMode="auto">
            <a:xfrm>
              <a:off x="5890418" y="5467351"/>
              <a:ext cx="387350" cy="52388"/>
            </a:xfrm>
            <a:custGeom>
              <a:avLst/>
              <a:gdLst>
                <a:gd name="T0" fmla="*/ 0 w 266"/>
                <a:gd name="T1" fmla="*/ 0 h 36"/>
                <a:gd name="T2" fmla="*/ 2147483647 w 266"/>
                <a:gd name="T3" fmla="*/ 0 h 36"/>
                <a:gd name="T4" fmla="*/ 2147483647 w 266"/>
                <a:gd name="T5" fmla="*/ 2147483647 h 36"/>
                <a:gd name="T6" fmla="*/ 2147483647 w 266"/>
                <a:gd name="T7" fmla="*/ 2147483647 h 36"/>
                <a:gd name="T8" fmla="*/ 0 w 26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36"/>
                <a:gd name="T17" fmla="*/ 266 w 26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36">
                  <a:moveTo>
                    <a:pt x="0" y="0"/>
                  </a:moveTo>
                  <a:cubicBezTo>
                    <a:pt x="266" y="0"/>
                    <a:pt x="266" y="0"/>
                    <a:pt x="266" y="0"/>
                  </a:cubicBezTo>
                  <a:cubicBezTo>
                    <a:pt x="266" y="0"/>
                    <a:pt x="237" y="36"/>
                    <a:pt x="223" y="36"/>
                  </a:cubicBezTo>
                  <a:cubicBezTo>
                    <a:pt x="209" y="36"/>
                    <a:pt x="62" y="36"/>
                    <a:pt x="50" y="36"/>
                  </a:cubicBezTo>
                  <a:cubicBezTo>
                    <a:pt x="37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97A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Oval 34"/>
            <p:cNvSpPr>
              <a:spLocks noChangeArrowheads="1"/>
            </p:cNvSpPr>
            <p:nvPr/>
          </p:nvSpPr>
          <p:spPr bwMode="auto">
            <a:xfrm>
              <a:off x="4714081" y="3819526"/>
              <a:ext cx="44450" cy="46038"/>
            </a:xfrm>
            <a:prstGeom prst="ellipse">
              <a:avLst/>
            </a:prstGeom>
            <a:solidFill>
              <a:srgbClr val="FA9A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3" name="Oval 35"/>
            <p:cNvSpPr>
              <a:spLocks noChangeArrowheads="1"/>
            </p:cNvSpPr>
            <p:nvPr/>
          </p:nvSpPr>
          <p:spPr bwMode="auto">
            <a:xfrm>
              <a:off x="4729956" y="3881438"/>
              <a:ext cx="44450" cy="47625"/>
            </a:xfrm>
            <a:prstGeom prst="ellipse">
              <a:avLst/>
            </a:prstGeom>
            <a:solidFill>
              <a:srgbClr val="FA9A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4" name="Oval 36"/>
            <p:cNvSpPr>
              <a:spLocks noChangeArrowheads="1"/>
            </p:cNvSpPr>
            <p:nvPr/>
          </p:nvSpPr>
          <p:spPr bwMode="auto">
            <a:xfrm>
              <a:off x="4756943" y="3944938"/>
              <a:ext cx="47625" cy="46038"/>
            </a:xfrm>
            <a:prstGeom prst="ellipse">
              <a:avLst/>
            </a:prstGeom>
            <a:solidFill>
              <a:srgbClr val="FA9A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5" name="Oval 37"/>
            <p:cNvSpPr>
              <a:spLocks noChangeArrowheads="1"/>
            </p:cNvSpPr>
            <p:nvPr/>
          </p:nvSpPr>
          <p:spPr bwMode="auto">
            <a:xfrm>
              <a:off x="4798218" y="3995738"/>
              <a:ext cx="46038" cy="46038"/>
            </a:xfrm>
            <a:prstGeom prst="ellipse">
              <a:avLst/>
            </a:prstGeom>
            <a:solidFill>
              <a:srgbClr val="FA9A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6" name="Oval 38"/>
            <p:cNvSpPr>
              <a:spLocks noChangeArrowheads="1"/>
            </p:cNvSpPr>
            <p:nvPr/>
          </p:nvSpPr>
          <p:spPr bwMode="auto">
            <a:xfrm>
              <a:off x="4856956" y="4038601"/>
              <a:ext cx="46038" cy="47625"/>
            </a:xfrm>
            <a:prstGeom prst="ellipse">
              <a:avLst/>
            </a:prstGeom>
            <a:solidFill>
              <a:srgbClr val="FA9A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7" name="Oval 39"/>
            <p:cNvSpPr>
              <a:spLocks noChangeArrowheads="1"/>
            </p:cNvSpPr>
            <p:nvPr/>
          </p:nvSpPr>
          <p:spPr bwMode="auto">
            <a:xfrm>
              <a:off x="4923631" y="4071938"/>
              <a:ext cx="46038" cy="46038"/>
            </a:xfrm>
            <a:prstGeom prst="ellipse">
              <a:avLst/>
            </a:prstGeom>
            <a:solidFill>
              <a:srgbClr val="FA9A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8" name="Oval 40"/>
            <p:cNvSpPr>
              <a:spLocks noChangeArrowheads="1"/>
            </p:cNvSpPr>
            <p:nvPr/>
          </p:nvSpPr>
          <p:spPr bwMode="auto">
            <a:xfrm>
              <a:off x="6936581" y="3971926"/>
              <a:ext cx="46038" cy="47625"/>
            </a:xfrm>
            <a:prstGeom prst="ellipse">
              <a:avLst/>
            </a:pr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9" name="Oval 41"/>
            <p:cNvSpPr>
              <a:spLocks noChangeArrowheads="1"/>
            </p:cNvSpPr>
            <p:nvPr/>
          </p:nvSpPr>
          <p:spPr bwMode="auto">
            <a:xfrm>
              <a:off x="6971506" y="3900488"/>
              <a:ext cx="46038" cy="47625"/>
            </a:xfrm>
            <a:prstGeom prst="ellipse">
              <a:avLst/>
            </a:pr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0" name="Oval 42"/>
            <p:cNvSpPr>
              <a:spLocks noChangeArrowheads="1"/>
            </p:cNvSpPr>
            <p:nvPr/>
          </p:nvSpPr>
          <p:spPr bwMode="auto">
            <a:xfrm>
              <a:off x="7014368" y="3843338"/>
              <a:ext cx="46038" cy="46038"/>
            </a:xfrm>
            <a:prstGeom prst="ellipse">
              <a:avLst/>
            </a:pr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1" name="Oval 43"/>
            <p:cNvSpPr>
              <a:spLocks noChangeArrowheads="1"/>
            </p:cNvSpPr>
            <p:nvPr/>
          </p:nvSpPr>
          <p:spPr bwMode="auto">
            <a:xfrm>
              <a:off x="7068343" y="3798888"/>
              <a:ext cx="46038" cy="46038"/>
            </a:xfrm>
            <a:prstGeom prst="ellipse">
              <a:avLst/>
            </a:pr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2" name="Oval 44"/>
            <p:cNvSpPr>
              <a:spLocks noChangeArrowheads="1"/>
            </p:cNvSpPr>
            <p:nvPr/>
          </p:nvSpPr>
          <p:spPr bwMode="auto">
            <a:xfrm>
              <a:off x="7127081" y="3775076"/>
              <a:ext cx="44450" cy="47625"/>
            </a:xfrm>
            <a:prstGeom prst="ellipse">
              <a:avLst/>
            </a:pr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3" name="Oval 45"/>
            <p:cNvSpPr>
              <a:spLocks noChangeArrowheads="1"/>
            </p:cNvSpPr>
            <p:nvPr/>
          </p:nvSpPr>
          <p:spPr bwMode="auto">
            <a:xfrm>
              <a:off x="7190581" y="3759201"/>
              <a:ext cx="46038" cy="46038"/>
            </a:xfrm>
            <a:prstGeom prst="ellipse">
              <a:avLst/>
            </a:pr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4" name="Oval 46"/>
            <p:cNvSpPr>
              <a:spLocks noChangeArrowheads="1"/>
            </p:cNvSpPr>
            <p:nvPr/>
          </p:nvSpPr>
          <p:spPr bwMode="auto">
            <a:xfrm>
              <a:off x="7581106" y="3603626"/>
              <a:ext cx="44450" cy="47625"/>
            </a:xfrm>
            <a:prstGeom prst="ellipse">
              <a:avLst/>
            </a:pr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5" name="Oval 47"/>
            <p:cNvSpPr>
              <a:spLocks noChangeArrowheads="1"/>
            </p:cNvSpPr>
            <p:nvPr/>
          </p:nvSpPr>
          <p:spPr bwMode="auto">
            <a:xfrm>
              <a:off x="7655718" y="3563938"/>
              <a:ext cx="44450" cy="47625"/>
            </a:xfrm>
            <a:prstGeom prst="ellipse">
              <a:avLst/>
            </a:pr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6" name="Oval 48"/>
            <p:cNvSpPr>
              <a:spLocks noChangeArrowheads="1"/>
            </p:cNvSpPr>
            <p:nvPr/>
          </p:nvSpPr>
          <p:spPr bwMode="auto">
            <a:xfrm>
              <a:off x="7711281" y="3522663"/>
              <a:ext cx="47625" cy="46038"/>
            </a:xfrm>
            <a:prstGeom prst="ellipse">
              <a:avLst/>
            </a:pr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7" name="Oval 49"/>
            <p:cNvSpPr>
              <a:spLocks noChangeArrowheads="1"/>
            </p:cNvSpPr>
            <p:nvPr/>
          </p:nvSpPr>
          <p:spPr bwMode="auto">
            <a:xfrm>
              <a:off x="7757318" y="3463926"/>
              <a:ext cx="44450" cy="46038"/>
            </a:xfrm>
            <a:prstGeom prst="ellipse">
              <a:avLst/>
            </a:pr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8" name="Oval 50"/>
            <p:cNvSpPr>
              <a:spLocks noChangeArrowheads="1"/>
            </p:cNvSpPr>
            <p:nvPr/>
          </p:nvSpPr>
          <p:spPr bwMode="auto">
            <a:xfrm>
              <a:off x="7784306" y="3405188"/>
              <a:ext cx="47625" cy="46038"/>
            </a:xfrm>
            <a:prstGeom prst="ellipse">
              <a:avLst/>
            </a:pr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9" name="Oval 51"/>
            <p:cNvSpPr>
              <a:spLocks noChangeArrowheads="1"/>
            </p:cNvSpPr>
            <p:nvPr/>
          </p:nvSpPr>
          <p:spPr bwMode="auto">
            <a:xfrm>
              <a:off x="7798593" y="3341688"/>
              <a:ext cx="46038" cy="46038"/>
            </a:xfrm>
            <a:prstGeom prst="ellipse">
              <a:avLst/>
            </a:pr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60" name="Freeform 52"/>
            <p:cNvSpPr/>
            <p:nvPr/>
          </p:nvSpPr>
          <p:spPr bwMode="auto">
            <a:xfrm>
              <a:off x="5522118" y="2360613"/>
              <a:ext cx="57150" cy="79375"/>
            </a:xfrm>
            <a:custGeom>
              <a:avLst/>
              <a:gdLst>
                <a:gd name="T0" fmla="*/ 2147483647 w 40"/>
                <a:gd name="T1" fmla="*/ 2147483647 h 55"/>
                <a:gd name="T2" fmla="*/ 2147483647 w 40"/>
                <a:gd name="T3" fmla="*/ 2147483647 h 55"/>
                <a:gd name="T4" fmla="*/ 0 w 40"/>
                <a:gd name="T5" fmla="*/ 2147483647 h 55"/>
                <a:gd name="T6" fmla="*/ 2147483647 w 40"/>
                <a:gd name="T7" fmla="*/ 2147483647 h 55"/>
                <a:gd name="T8" fmla="*/ 2147483647 w 40"/>
                <a:gd name="T9" fmla="*/ 0 h 55"/>
                <a:gd name="T10" fmla="*/ 2147483647 w 40"/>
                <a:gd name="T11" fmla="*/ 2147483647 h 55"/>
                <a:gd name="T12" fmla="*/ 2147483647 w 40"/>
                <a:gd name="T13" fmla="*/ 2147483647 h 55"/>
                <a:gd name="T14" fmla="*/ 2147483647 w 40"/>
                <a:gd name="T15" fmla="*/ 2147483647 h 55"/>
                <a:gd name="T16" fmla="*/ 2147483647 w 40"/>
                <a:gd name="T17" fmla="*/ 2147483647 h 55"/>
                <a:gd name="T18" fmla="*/ 2147483647 w 40"/>
                <a:gd name="T19" fmla="*/ 2147483647 h 55"/>
                <a:gd name="T20" fmla="*/ 2147483647 w 40"/>
                <a:gd name="T21" fmla="*/ 2147483647 h 55"/>
                <a:gd name="T22" fmla="*/ 2147483647 w 40"/>
                <a:gd name="T23" fmla="*/ 2147483647 h 55"/>
                <a:gd name="T24" fmla="*/ 2147483647 w 40"/>
                <a:gd name="T25" fmla="*/ 2147483647 h 55"/>
                <a:gd name="T26" fmla="*/ 2147483647 w 40"/>
                <a:gd name="T27" fmla="*/ 2147483647 h 55"/>
                <a:gd name="T28" fmla="*/ 2147483647 w 40"/>
                <a:gd name="T29" fmla="*/ 2147483647 h 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0"/>
                <a:gd name="T46" fmla="*/ 0 h 55"/>
                <a:gd name="T47" fmla="*/ 40 w 40"/>
                <a:gd name="T48" fmla="*/ 55 h 5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0" h="55">
                  <a:moveTo>
                    <a:pt x="20" y="55"/>
                  </a:moveTo>
                  <a:cubicBezTo>
                    <a:pt x="14" y="55"/>
                    <a:pt x="9" y="53"/>
                    <a:pt x="5" y="49"/>
                  </a:cubicBezTo>
                  <a:cubicBezTo>
                    <a:pt x="0" y="43"/>
                    <a:pt x="0" y="37"/>
                    <a:pt x="0" y="27"/>
                  </a:cubicBezTo>
                  <a:cubicBezTo>
                    <a:pt x="0" y="18"/>
                    <a:pt x="0" y="11"/>
                    <a:pt x="5" y="6"/>
                  </a:cubicBezTo>
                  <a:cubicBezTo>
                    <a:pt x="9" y="2"/>
                    <a:pt x="14" y="0"/>
                    <a:pt x="20" y="0"/>
                  </a:cubicBezTo>
                  <a:cubicBezTo>
                    <a:pt x="30" y="0"/>
                    <a:pt x="38" y="6"/>
                    <a:pt x="40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8" y="13"/>
                    <a:pt x="25" y="9"/>
                    <a:pt x="20" y="9"/>
                  </a:cubicBezTo>
                  <a:cubicBezTo>
                    <a:pt x="17" y="9"/>
                    <a:pt x="15" y="10"/>
                    <a:pt x="13" y="12"/>
                  </a:cubicBezTo>
                  <a:cubicBezTo>
                    <a:pt x="11" y="14"/>
                    <a:pt x="10" y="17"/>
                    <a:pt x="10" y="27"/>
                  </a:cubicBezTo>
                  <a:cubicBezTo>
                    <a:pt x="10" y="38"/>
                    <a:pt x="11" y="40"/>
                    <a:pt x="13" y="43"/>
                  </a:cubicBezTo>
                  <a:cubicBezTo>
                    <a:pt x="15" y="44"/>
                    <a:pt x="17" y="45"/>
                    <a:pt x="20" y="45"/>
                  </a:cubicBezTo>
                  <a:cubicBezTo>
                    <a:pt x="25" y="45"/>
                    <a:pt x="28" y="42"/>
                    <a:pt x="29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38" y="49"/>
                    <a:pt x="30" y="55"/>
                    <a:pt x="20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53"/>
            <p:cNvSpPr>
              <a:spLocks noEditPoints="1"/>
            </p:cNvSpPr>
            <p:nvPr/>
          </p:nvSpPr>
          <p:spPr bwMode="auto">
            <a:xfrm>
              <a:off x="5593556" y="2360613"/>
              <a:ext cx="58738" cy="79375"/>
            </a:xfrm>
            <a:custGeom>
              <a:avLst/>
              <a:gdLst>
                <a:gd name="T0" fmla="*/ 2147483647 w 41"/>
                <a:gd name="T1" fmla="*/ 2147483647 h 54"/>
                <a:gd name="T2" fmla="*/ 2147483647 w 41"/>
                <a:gd name="T3" fmla="*/ 2147483647 h 54"/>
                <a:gd name="T4" fmla="*/ 2147483647 w 41"/>
                <a:gd name="T5" fmla="*/ 2147483647 h 54"/>
                <a:gd name="T6" fmla="*/ 2147483647 w 41"/>
                <a:gd name="T7" fmla="*/ 2147483647 h 54"/>
                <a:gd name="T8" fmla="*/ 0 w 41"/>
                <a:gd name="T9" fmla="*/ 2147483647 h 54"/>
                <a:gd name="T10" fmla="*/ 0 w 41"/>
                <a:gd name="T11" fmla="*/ 0 h 54"/>
                <a:gd name="T12" fmla="*/ 2147483647 w 41"/>
                <a:gd name="T13" fmla="*/ 0 h 54"/>
                <a:gd name="T14" fmla="*/ 2147483647 w 41"/>
                <a:gd name="T15" fmla="*/ 2147483647 h 54"/>
                <a:gd name="T16" fmla="*/ 2147483647 w 41"/>
                <a:gd name="T17" fmla="*/ 2147483647 h 54"/>
                <a:gd name="T18" fmla="*/ 2147483647 w 41"/>
                <a:gd name="T19" fmla="*/ 2147483647 h 54"/>
                <a:gd name="T20" fmla="*/ 2147483647 w 41"/>
                <a:gd name="T21" fmla="*/ 2147483647 h 54"/>
                <a:gd name="T22" fmla="*/ 2147483647 w 41"/>
                <a:gd name="T23" fmla="*/ 2147483647 h 54"/>
                <a:gd name="T24" fmla="*/ 2147483647 w 41"/>
                <a:gd name="T25" fmla="*/ 2147483647 h 54"/>
                <a:gd name="T26" fmla="*/ 2147483647 w 41"/>
                <a:gd name="T27" fmla="*/ 2147483647 h 54"/>
                <a:gd name="T28" fmla="*/ 2147483647 w 41"/>
                <a:gd name="T29" fmla="*/ 2147483647 h 54"/>
                <a:gd name="T30" fmla="*/ 2147483647 w 41"/>
                <a:gd name="T31" fmla="*/ 2147483647 h 54"/>
                <a:gd name="T32" fmla="*/ 2147483647 w 41"/>
                <a:gd name="T33" fmla="*/ 2147483647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54"/>
                <a:gd name="T53" fmla="*/ 41 w 41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54">
                  <a:moveTo>
                    <a:pt x="29" y="54"/>
                  </a:moveTo>
                  <a:cubicBezTo>
                    <a:pt x="18" y="33"/>
                    <a:pt x="18" y="33"/>
                    <a:pt x="18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0"/>
                    <a:pt x="39" y="8"/>
                    <a:pt x="39" y="17"/>
                  </a:cubicBezTo>
                  <a:cubicBezTo>
                    <a:pt x="39" y="24"/>
                    <a:pt x="34" y="29"/>
                    <a:pt x="29" y="31"/>
                  </a:cubicBezTo>
                  <a:cubicBezTo>
                    <a:pt x="41" y="54"/>
                    <a:pt x="41" y="54"/>
                    <a:pt x="41" y="54"/>
                  </a:cubicBezTo>
                  <a:lnTo>
                    <a:pt x="29" y="54"/>
                  </a:lnTo>
                  <a:close/>
                  <a:moveTo>
                    <a:pt x="20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5" y="24"/>
                    <a:pt x="28" y="21"/>
                    <a:pt x="28" y="17"/>
                  </a:cubicBezTo>
                  <a:cubicBezTo>
                    <a:pt x="28" y="13"/>
                    <a:pt x="25" y="10"/>
                    <a:pt x="2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54"/>
            <p:cNvSpPr/>
            <p:nvPr/>
          </p:nvSpPr>
          <p:spPr bwMode="auto">
            <a:xfrm>
              <a:off x="5666581" y="2360613"/>
              <a:ext cx="50800" cy="79375"/>
            </a:xfrm>
            <a:custGeom>
              <a:avLst/>
              <a:gdLst>
                <a:gd name="T0" fmla="*/ 0 w 32"/>
                <a:gd name="T1" fmla="*/ 2147483647 h 50"/>
                <a:gd name="T2" fmla="*/ 0 w 32"/>
                <a:gd name="T3" fmla="*/ 0 h 50"/>
                <a:gd name="T4" fmla="*/ 2147483647 w 32"/>
                <a:gd name="T5" fmla="*/ 0 h 50"/>
                <a:gd name="T6" fmla="*/ 2147483647 w 32"/>
                <a:gd name="T7" fmla="*/ 2147483647 h 50"/>
                <a:gd name="T8" fmla="*/ 2147483647 w 32"/>
                <a:gd name="T9" fmla="*/ 2147483647 h 50"/>
                <a:gd name="T10" fmla="*/ 2147483647 w 32"/>
                <a:gd name="T11" fmla="*/ 2147483647 h 50"/>
                <a:gd name="T12" fmla="*/ 2147483647 w 32"/>
                <a:gd name="T13" fmla="*/ 2147483647 h 50"/>
                <a:gd name="T14" fmla="*/ 2147483647 w 32"/>
                <a:gd name="T15" fmla="*/ 2147483647 h 50"/>
                <a:gd name="T16" fmla="*/ 2147483647 w 32"/>
                <a:gd name="T17" fmla="*/ 2147483647 h 50"/>
                <a:gd name="T18" fmla="*/ 2147483647 w 32"/>
                <a:gd name="T19" fmla="*/ 2147483647 h 50"/>
                <a:gd name="T20" fmla="*/ 2147483647 w 32"/>
                <a:gd name="T21" fmla="*/ 2147483647 h 50"/>
                <a:gd name="T22" fmla="*/ 2147483647 w 32"/>
                <a:gd name="T23" fmla="*/ 2147483647 h 50"/>
                <a:gd name="T24" fmla="*/ 0 w 32"/>
                <a:gd name="T25" fmla="*/ 2147483647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50"/>
                <a:gd name="T41" fmla="*/ 32 w 32"/>
                <a:gd name="T42" fmla="*/ 50 h 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50">
                  <a:moveTo>
                    <a:pt x="0" y="5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9" y="9"/>
                  </a:lnTo>
                  <a:lnTo>
                    <a:pt x="9" y="20"/>
                  </a:lnTo>
                  <a:lnTo>
                    <a:pt x="29" y="20"/>
                  </a:lnTo>
                  <a:lnTo>
                    <a:pt x="29" y="29"/>
                  </a:lnTo>
                  <a:lnTo>
                    <a:pt x="9" y="29"/>
                  </a:lnTo>
                  <a:lnTo>
                    <a:pt x="9" y="41"/>
                  </a:lnTo>
                  <a:lnTo>
                    <a:pt x="32" y="41"/>
                  </a:lnTo>
                  <a:lnTo>
                    <a:pt x="32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55"/>
            <p:cNvSpPr>
              <a:spLocks noEditPoints="1"/>
            </p:cNvSpPr>
            <p:nvPr/>
          </p:nvSpPr>
          <p:spPr bwMode="auto">
            <a:xfrm>
              <a:off x="5723731" y="2360613"/>
              <a:ext cx="69850" cy="79375"/>
            </a:xfrm>
            <a:custGeom>
              <a:avLst/>
              <a:gdLst>
                <a:gd name="T0" fmla="*/ 2147483647 w 44"/>
                <a:gd name="T1" fmla="*/ 2147483647 h 50"/>
                <a:gd name="T2" fmla="*/ 2147483647 w 44"/>
                <a:gd name="T3" fmla="*/ 2147483647 h 50"/>
                <a:gd name="T4" fmla="*/ 2147483647 w 44"/>
                <a:gd name="T5" fmla="*/ 2147483647 h 50"/>
                <a:gd name="T6" fmla="*/ 2147483647 w 44"/>
                <a:gd name="T7" fmla="*/ 2147483647 h 50"/>
                <a:gd name="T8" fmla="*/ 0 w 44"/>
                <a:gd name="T9" fmla="*/ 2147483647 h 50"/>
                <a:gd name="T10" fmla="*/ 2147483647 w 44"/>
                <a:gd name="T11" fmla="*/ 0 h 50"/>
                <a:gd name="T12" fmla="*/ 2147483647 w 44"/>
                <a:gd name="T13" fmla="*/ 0 h 50"/>
                <a:gd name="T14" fmla="*/ 2147483647 w 44"/>
                <a:gd name="T15" fmla="*/ 2147483647 h 50"/>
                <a:gd name="T16" fmla="*/ 2147483647 w 44"/>
                <a:gd name="T17" fmla="*/ 2147483647 h 50"/>
                <a:gd name="T18" fmla="*/ 2147483647 w 44"/>
                <a:gd name="T19" fmla="*/ 2147483647 h 50"/>
                <a:gd name="T20" fmla="*/ 2147483647 w 44"/>
                <a:gd name="T21" fmla="*/ 2147483647 h 50"/>
                <a:gd name="T22" fmla="*/ 2147483647 w 44"/>
                <a:gd name="T23" fmla="*/ 2147483647 h 50"/>
                <a:gd name="T24" fmla="*/ 2147483647 w 44"/>
                <a:gd name="T25" fmla="*/ 2147483647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0"/>
                <a:gd name="T41" fmla="*/ 44 w 44"/>
                <a:gd name="T42" fmla="*/ 50 h 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0">
                  <a:moveTo>
                    <a:pt x="34" y="50"/>
                  </a:moveTo>
                  <a:lnTo>
                    <a:pt x="31" y="41"/>
                  </a:lnTo>
                  <a:lnTo>
                    <a:pt x="13" y="41"/>
                  </a:lnTo>
                  <a:lnTo>
                    <a:pt x="10" y="50"/>
                  </a:lnTo>
                  <a:lnTo>
                    <a:pt x="0" y="50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44" y="50"/>
                  </a:lnTo>
                  <a:lnTo>
                    <a:pt x="34" y="50"/>
                  </a:lnTo>
                  <a:close/>
                  <a:moveTo>
                    <a:pt x="22" y="15"/>
                  </a:moveTo>
                  <a:lnTo>
                    <a:pt x="16" y="33"/>
                  </a:lnTo>
                  <a:lnTo>
                    <a:pt x="29" y="33"/>
                  </a:lnTo>
                  <a:lnTo>
                    <a:pt x="22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56"/>
            <p:cNvSpPr/>
            <p:nvPr/>
          </p:nvSpPr>
          <p:spPr bwMode="auto">
            <a:xfrm>
              <a:off x="5790406" y="2360613"/>
              <a:ext cx="57150" cy="79375"/>
            </a:xfrm>
            <a:custGeom>
              <a:avLst/>
              <a:gdLst>
                <a:gd name="T0" fmla="*/ 2147483647 w 36"/>
                <a:gd name="T1" fmla="*/ 2147483647 h 50"/>
                <a:gd name="T2" fmla="*/ 2147483647 w 36"/>
                <a:gd name="T3" fmla="*/ 2147483647 h 50"/>
                <a:gd name="T4" fmla="*/ 2147483647 w 36"/>
                <a:gd name="T5" fmla="*/ 2147483647 h 50"/>
                <a:gd name="T6" fmla="*/ 2147483647 w 36"/>
                <a:gd name="T7" fmla="*/ 2147483647 h 50"/>
                <a:gd name="T8" fmla="*/ 0 w 36"/>
                <a:gd name="T9" fmla="*/ 2147483647 h 50"/>
                <a:gd name="T10" fmla="*/ 0 w 36"/>
                <a:gd name="T11" fmla="*/ 0 h 50"/>
                <a:gd name="T12" fmla="*/ 2147483647 w 36"/>
                <a:gd name="T13" fmla="*/ 0 h 50"/>
                <a:gd name="T14" fmla="*/ 2147483647 w 36"/>
                <a:gd name="T15" fmla="*/ 2147483647 h 50"/>
                <a:gd name="T16" fmla="*/ 2147483647 w 36"/>
                <a:gd name="T17" fmla="*/ 2147483647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50"/>
                <a:gd name="T29" fmla="*/ 36 w 36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50">
                  <a:moveTo>
                    <a:pt x="23" y="9"/>
                  </a:moveTo>
                  <a:lnTo>
                    <a:pt x="23" y="50"/>
                  </a:lnTo>
                  <a:lnTo>
                    <a:pt x="13" y="50"/>
                  </a:lnTo>
                  <a:lnTo>
                    <a:pt x="13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9"/>
                  </a:lnTo>
                  <a:lnTo>
                    <a:pt x="23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Rectangle 57"/>
            <p:cNvSpPr>
              <a:spLocks noChangeArrowheads="1"/>
            </p:cNvSpPr>
            <p:nvPr/>
          </p:nvSpPr>
          <p:spPr bwMode="auto">
            <a:xfrm>
              <a:off x="5860256" y="2360613"/>
              <a:ext cx="15875" cy="793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66" name="Freeform 58"/>
            <p:cNvSpPr/>
            <p:nvPr/>
          </p:nvSpPr>
          <p:spPr bwMode="auto">
            <a:xfrm>
              <a:off x="5884068" y="2360613"/>
              <a:ext cx="65088" cy="79375"/>
            </a:xfrm>
            <a:custGeom>
              <a:avLst/>
              <a:gdLst>
                <a:gd name="T0" fmla="*/ 2147483647 w 41"/>
                <a:gd name="T1" fmla="*/ 2147483647 h 50"/>
                <a:gd name="T2" fmla="*/ 2147483647 w 41"/>
                <a:gd name="T3" fmla="*/ 2147483647 h 50"/>
                <a:gd name="T4" fmla="*/ 0 w 41"/>
                <a:gd name="T5" fmla="*/ 0 h 50"/>
                <a:gd name="T6" fmla="*/ 2147483647 w 41"/>
                <a:gd name="T7" fmla="*/ 0 h 50"/>
                <a:gd name="T8" fmla="*/ 2147483647 w 41"/>
                <a:gd name="T9" fmla="*/ 2147483647 h 50"/>
                <a:gd name="T10" fmla="*/ 2147483647 w 41"/>
                <a:gd name="T11" fmla="*/ 0 h 50"/>
                <a:gd name="T12" fmla="*/ 2147483647 w 41"/>
                <a:gd name="T13" fmla="*/ 0 h 50"/>
                <a:gd name="T14" fmla="*/ 2147483647 w 41"/>
                <a:gd name="T15" fmla="*/ 2147483647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50"/>
                <a:gd name="T26" fmla="*/ 41 w 41"/>
                <a:gd name="T27" fmla="*/ 50 h 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50">
                  <a:moveTo>
                    <a:pt x="24" y="50"/>
                  </a:moveTo>
                  <a:lnTo>
                    <a:pt x="17" y="5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3"/>
                  </a:lnTo>
                  <a:lnTo>
                    <a:pt x="30" y="0"/>
                  </a:lnTo>
                  <a:lnTo>
                    <a:pt x="41" y="0"/>
                  </a:lnTo>
                  <a:lnTo>
                    <a:pt x="24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59"/>
            <p:cNvSpPr/>
            <p:nvPr/>
          </p:nvSpPr>
          <p:spPr bwMode="auto">
            <a:xfrm>
              <a:off x="5958681" y="2360613"/>
              <a:ext cx="52388" cy="79375"/>
            </a:xfrm>
            <a:custGeom>
              <a:avLst/>
              <a:gdLst>
                <a:gd name="T0" fmla="*/ 0 w 33"/>
                <a:gd name="T1" fmla="*/ 2147483647 h 50"/>
                <a:gd name="T2" fmla="*/ 0 w 33"/>
                <a:gd name="T3" fmla="*/ 0 h 50"/>
                <a:gd name="T4" fmla="*/ 2147483647 w 33"/>
                <a:gd name="T5" fmla="*/ 0 h 50"/>
                <a:gd name="T6" fmla="*/ 2147483647 w 33"/>
                <a:gd name="T7" fmla="*/ 2147483647 h 50"/>
                <a:gd name="T8" fmla="*/ 2147483647 w 33"/>
                <a:gd name="T9" fmla="*/ 2147483647 h 50"/>
                <a:gd name="T10" fmla="*/ 2147483647 w 33"/>
                <a:gd name="T11" fmla="*/ 2147483647 h 50"/>
                <a:gd name="T12" fmla="*/ 2147483647 w 33"/>
                <a:gd name="T13" fmla="*/ 2147483647 h 50"/>
                <a:gd name="T14" fmla="*/ 2147483647 w 33"/>
                <a:gd name="T15" fmla="*/ 2147483647 h 50"/>
                <a:gd name="T16" fmla="*/ 2147483647 w 33"/>
                <a:gd name="T17" fmla="*/ 2147483647 h 50"/>
                <a:gd name="T18" fmla="*/ 2147483647 w 33"/>
                <a:gd name="T19" fmla="*/ 2147483647 h 50"/>
                <a:gd name="T20" fmla="*/ 2147483647 w 33"/>
                <a:gd name="T21" fmla="*/ 2147483647 h 50"/>
                <a:gd name="T22" fmla="*/ 2147483647 w 33"/>
                <a:gd name="T23" fmla="*/ 2147483647 h 50"/>
                <a:gd name="T24" fmla="*/ 0 w 33"/>
                <a:gd name="T25" fmla="*/ 2147483647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50"/>
                <a:gd name="T41" fmla="*/ 33 w 33"/>
                <a:gd name="T42" fmla="*/ 50 h 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50">
                  <a:moveTo>
                    <a:pt x="0" y="50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33" y="9"/>
                  </a:lnTo>
                  <a:lnTo>
                    <a:pt x="9" y="9"/>
                  </a:lnTo>
                  <a:lnTo>
                    <a:pt x="9" y="20"/>
                  </a:lnTo>
                  <a:lnTo>
                    <a:pt x="29" y="20"/>
                  </a:lnTo>
                  <a:lnTo>
                    <a:pt x="29" y="29"/>
                  </a:lnTo>
                  <a:lnTo>
                    <a:pt x="9" y="29"/>
                  </a:lnTo>
                  <a:lnTo>
                    <a:pt x="9" y="41"/>
                  </a:lnTo>
                  <a:lnTo>
                    <a:pt x="33" y="41"/>
                  </a:lnTo>
                  <a:lnTo>
                    <a:pt x="33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70" name="矩形 94"/>
          <p:cNvSpPr>
            <a:spLocks noChangeArrowheads="1"/>
          </p:cNvSpPr>
          <p:nvPr/>
        </p:nvSpPr>
        <p:spPr bwMode="auto">
          <a:xfrm>
            <a:off x="8305290" y="1155855"/>
            <a:ext cx="2798763" cy="1846659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chemeClr val="accent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教师的异议</a:t>
            </a:r>
            <a:endParaRPr lang="en-US" altLang="zh-CN" sz="2400" dirty="0">
              <a:solidFill>
                <a:schemeClr val="accent5"/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 eaLnBrk="1" hangingPunct="1"/>
            <a:r>
              <a:rPr lang="zh-CN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快乐面对小学生活的孩子是好样的，有困惑的孩子是不勇敢的，是缺乏自信的表现。</a:t>
            </a:r>
            <a:r>
              <a:rPr lang="zh-CN" altLang="zh-CN" sz="1800" i="1" u="sng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快乐入学的孩子难道没有任何困惑吗？</a:t>
            </a:r>
            <a:endParaRPr lang="zh-CN" altLang="en-US" sz="1400" i="1" u="sng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1" name="矩形 96"/>
          <p:cNvSpPr>
            <a:spLocks noChangeArrowheads="1"/>
          </p:cNvSpPr>
          <p:nvPr/>
        </p:nvSpPr>
        <p:spPr bwMode="auto">
          <a:xfrm>
            <a:off x="8305290" y="3247131"/>
            <a:ext cx="290353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我们的共识</a:t>
            </a:r>
            <a:endParaRPr lang="en-US" altLang="zh-CN" sz="2400" dirty="0">
              <a:solidFill>
                <a:schemeClr val="accent6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/>
            <a:r>
              <a:rPr lang="zh-CN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孩子产生</a:t>
            </a:r>
            <a:r>
              <a:rPr lang="zh-CN" altLang="en-US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入学</a:t>
            </a:r>
            <a:r>
              <a:rPr lang="zh-CN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困惑是一种正常的心理状态，教师的引导才是至关重要的</a:t>
            </a:r>
            <a:r>
              <a:rPr lang="zh-CN" altLang="en-US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。</a:t>
            </a:r>
            <a:r>
              <a:rPr lang="zh-CN" altLang="zh-CN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与其让孩子把困惑压在心里自寻烦恼，还不如因势利导地鼓励孩子大胆说出自己的想法并寻找对策</a:t>
            </a: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。</a:t>
            </a:r>
            <a:endParaRPr lang="zh-CN" altLang="zh-CN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 eaLnBrk="1" hangingPunct="1"/>
            <a:endParaRPr lang="zh-CN" altLang="en-US" sz="1400" dirty="0">
              <a:solidFill>
                <a:schemeClr val="bg1"/>
              </a:solidFill>
            </a:endParaRPr>
          </a:p>
        </p:txBody>
      </p:sp>
      <p:grpSp>
        <p:nvGrpSpPr>
          <p:cNvPr id="72" name="组合 98"/>
          <p:cNvGrpSpPr/>
          <p:nvPr/>
        </p:nvGrpSpPr>
        <p:grpSpPr bwMode="auto">
          <a:xfrm>
            <a:off x="7868458" y="1607540"/>
            <a:ext cx="383367" cy="2073275"/>
            <a:chOff x="7970042" y="3116923"/>
            <a:chExt cx="542192" cy="2045829"/>
          </a:xfrm>
        </p:grpSpPr>
        <p:sp>
          <p:nvSpPr>
            <p:cNvPr id="73" name="KSO_Shape"/>
            <p:cNvSpPr/>
            <p:nvPr/>
          </p:nvSpPr>
          <p:spPr>
            <a:xfrm>
              <a:off x="7970042" y="3116923"/>
              <a:ext cx="542192" cy="404985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rgbClr val="B4B1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4" name="KSO_Shape"/>
            <p:cNvSpPr/>
            <p:nvPr/>
          </p:nvSpPr>
          <p:spPr>
            <a:xfrm>
              <a:off x="7970042" y="4757767"/>
              <a:ext cx="542192" cy="404985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rgbClr val="B4B1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75" name="矩形 99"/>
          <p:cNvSpPr>
            <a:spLocks noChangeArrowheads="1"/>
          </p:cNvSpPr>
          <p:nvPr/>
        </p:nvSpPr>
        <p:spPr bwMode="auto">
          <a:xfrm>
            <a:off x="1234729" y="2459504"/>
            <a:ext cx="31067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适时地进行心理疏导以淡化孩子的困惑，并表扬具有积极情感的孩子，以榜样的力量引导他们树立信心。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6" name="矩形 100"/>
          <p:cNvSpPr>
            <a:spLocks noChangeArrowheads="1"/>
          </p:cNvSpPr>
          <p:nvPr/>
        </p:nvSpPr>
        <p:spPr bwMode="auto">
          <a:xfrm>
            <a:off x="1225549" y="1871066"/>
            <a:ext cx="23066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FA9A60"/>
                </a:solidFill>
              </a:rPr>
              <a:t>以往的做法</a:t>
            </a:r>
            <a:endParaRPr lang="zh-CN" altLang="en-US" sz="2800" dirty="0">
              <a:solidFill>
                <a:srgbClr val="FA9A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28600" y="1311912"/>
            <a:ext cx="4978400" cy="44037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5365" name="组合 2"/>
          <p:cNvGrpSpPr/>
          <p:nvPr/>
        </p:nvGrpSpPr>
        <p:grpSpPr bwMode="auto">
          <a:xfrm>
            <a:off x="898525" y="3086100"/>
            <a:ext cx="4122739" cy="1700213"/>
            <a:chOff x="6096000" y="2981131"/>
            <a:chExt cx="4123508" cy="1254034"/>
          </a:xfrm>
        </p:grpSpPr>
        <p:sp>
          <p:nvSpPr>
            <p:cNvPr id="5" name="矩形 4"/>
            <p:cNvSpPr/>
            <p:nvPr/>
          </p:nvSpPr>
          <p:spPr>
            <a:xfrm>
              <a:off x="6096000" y="2981131"/>
              <a:ext cx="4123508" cy="358295"/>
            </a:xfrm>
            <a:prstGeom prst="rect">
              <a:avLst/>
            </a:prstGeom>
            <a:solidFill>
              <a:srgbClr val="FA9A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6096000" y="3428415"/>
              <a:ext cx="4123508" cy="358295"/>
            </a:xfrm>
            <a:prstGeom prst="rect">
              <a:avLst/>
            </a:prstGeom>
            <a:solidFill>
              <a:srgbClr val="B4B1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096000" y="3876870"/>
              <a:ext cx="4123508" cy="358295"/>
            </a:xfrm>
            <a:prstGeom prst="rect">
              <a:avLst/>
            </a:prstGeom>
            <a:solidFill>
              <a:srgbClr val="FDC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5366" name="任意多边形 7"/>
          <p:cNvSpPr>
            <a:spLocks noChangeAspect="1"/>
          </p:cNvSpPr>
          <p:nvPr/>
        </p:nvSpPr>
        <p:spPr bwMode="auto">
          <a:xfrm>
            <a:off x="1009651" y="4386265"/>
            <a:ext cx="360363" cy="314325"/>
          </a:xfrm>
          <a:custGeom>
            <a:avLst/>
            <a:gdLst>
              <a:gd name="T0" fmla="*/ 702541 w 241301"/>
              <a:gd name="T1" fmla="*/ 199466 h 211138"/>
              <a:gd name="T2" fmla="*/ 752724 w 241301"/>
              <a:gd name="T3" fmla="*/ 199466 h 211138"/>
              <a:gd name="T4" fmla="*/ 802906 w 241301"/>
              <a:gd name="T5" fmla="*/ 249329 h 211138"/>
              <a:gd name="T6" fmla="*/ 802906 w 241301"/>
              <a:gd name="T7" fmla="*/ 648261 h 211138"/>
              <a:gd name="T8" fmla="*/ 752724 w 241301"/>
              <a:gd name="T9" fmla="*/ 698127 h 211138"/>
              <a:gd name="T10" fmla="*/ 702541 w 241301"/>
              <a:gd name="T11" fmla="*/ 698127 h 211138"/>
              <a:gd name="T12" fmla="*/ 702541 w 241301"/>
              <a:gd name="T13" fmla="*/ 199466 h 211138"/>
              <a:gd name="T14" fmla="*/ 153187 w 241301"/>
              <a:gd name="T15" fmla="*/ 199466 h 211138"/>
              <a:gd name="T16" fmla="*/ 649719 w 241301"/>
              <a:gd name="T17" fmla="*/ 199466 h 211138"/>
              <a:gd name="T18" fmla="*/ 649719 w 241301"/>
              <a:gd name="T19" fmla="*/ 698127 h 211138"/>
              <a:gd name="T20" fmla="*/ 153187 w 241301"/>
              <a:gd name="T21" fmla="*/ 698127 h 211138"/>
              <a:gd name="T22" fmla="*/ 50182 w 241301"/>
              <a:gd name="T23" fmla="*/ 199466 h 211138"/>
              <a:gd name="T24" fmla="*/ 100365 w 241301"/>
              <a:gd name="T25" fmla="*/ 199466 h 211138"/>
              <a:gd name="T26" fmla="*/ 100365 w 241301"/>
              <a:gd name="T27" fmla="*/ 698127 h 211138"/>
              <a:gd name="T28" fmla="*/ 50182 w 241301"/>
              <a:gd name="T29" fmla="*/ 698127 h 211138"/>
              <a:gd name="T30" fmla="*/ 0 w 241301"/>
              <a:gd name="T31" fmla="*/ 648261 h 211138"/>
              <a:gd name="T32" fmla="*/ 0 w 241301"/>
              <a:gd name="T33" fmla="*/ 249329 h 211138"/>
              <a:gd name="T34" fmla="*/ 50182 w 241301"/>
              <a:gd name="T35" fmla="*/ 199466 h 211138"/>
              <a:gd name="T36" fmla="*/ 302850 w 241301"/>
              <a:gd name="T37" fmla="*/ 0 h 211138"/>
              <a:gd name="T38" fmla="*/ 500053 w 241301"/>
              <a:gd name="T39" fmla="*/ 0 h 211138"/>
              <a:gd name="T40" fmla="*/ 549355 w 241301"/>
              <a:gd name="T41" fmla="*/ 48994 h 211138"/>
              <a:gd name="T42" fmla="*/ 549355 w 241301"/>
              <a:gd name="T43" fmla="*/ 146972 h 211138"/>
              <a:gd name="T44" fmla="*/ 500053 w 241301"/>
              <a:gd name="T45" fmla="*/ 146972 h 211138"/>
              <a:gd name="T46" fmla="*/ 500053 w 241301"/>
              <a:gd name="T47" fmla="*/ 73488 h 211138"/>
              <a:gd name="T48" fmla="*/ 475402 w 241301"/>
              <a:gd name="T49" fmla="*/ 48994 h 211138"/>
              <a:gd name="T50" fmla="*/ 327499 w 241301"/>
              <a:gd name="T51" fmla="*/ 48994 h 211138"/>
              <a:gd name="T52" fmla="*/ 302850 w 241301"/>
              <a:gd name="T53" fmla="*/ 73488 h 211138"/>
              <a:gd name="T54" fmla="*/ 302850 w 241301"/>
              <a:gd name="T55" fmla="*/ 146972 h 211138"/>
              <a:gd name="T56" fmla="*/ 253549 w 241301"/>
              <a:gd name="T57" fmla="*/ 146972 h 211138"/>
              <a:gd name="T58" fmla="*/ 253549 w 241301"/>
              <a:gd name="T59" fmla="*/ 48994 h 211138"/>
              <a:gd name="T60" fmla="*/ 302850 w 241301"/>
              <a:gd name="T61" fmla="*/ 0 h 21113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41301"/>
              <a:gd name="T94" fmla="*/ 0 h 211138"/>
              <a:gd name="T95" fmla="*/ 241301 w 241301"/>
              <a:gd name="T96" fmla="*/ 211138 h 21113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41301" h="211138">
                <a:moveTo>
                  <a:pt x="211138" y="60325"/>
                </a:moveTo>
                <a:cubicBezTo>
                  <a:pt x="211138" y="60325"/>
                  <a:pt x="211138" y="60325"/>
                  <a:pt x="226220" y="60325"/>
                </a:cubicBezTo>
                <a:cubicBezTo>
                  <a:pt x="233760" y="60325"/>
                  <a:pt x="241301" y="67866"/>
                  <a:pt x="241301" y="75406"/>
                </a:cubicBezTo>
                <a:cubicBezTo>
                  <a:pt x="241301" y="75406"/>
                  <a:pt x="241301" y="75406"/>
                  <a:pt x="241301" y="196057"/>
                </a:cubicBezTo>
                <a:cubicBezTo>
                  <a:pt x="241301" y="203597"/>
                  <a:pt x="233760" y="211138"/>
                  <a:pt x="226220" y="211138"/>
                </a:cubicBezTo>
                <a:cubicBezTo>
                  <a:pt x="226220" y="211138"/>
                  <a:pt x="226220" y="211138"/>
                  <a:pt x="211138" y="211138"/>
                </a:cubicBezTo>
                <a:cubicBezTo>
                  <a:pt x="211138" y="211138"/>
                  <a:pt x="211138" y="211138"/>
                  <a:pt x="211138" y="60325"/>
                </a:cubicBezTo>
                <a:close/>
                <a:moveTo>
                  <a:pt x="46038" y="60325"/>
                </a:moveTo>
                <a:lnTo>
                  <a:pt x="195263" y="60325"/>
                </a:lnTo>
                <a:lnTo>
                  <a:pt x="195263" y="211138"/>
                </a:lnTo>
                <a:lnTo>
                  <a:pt x="46038" y="211138"/>
                </a:lnTo>
                <a:lnTo>
                  <a:pt x="46038" y="60325"/>
                </a:lnTo>
                <a:close/>
                <a:moveTo>
                  <a:pt x="15081" y="60325"/>
                </a:moveTo>
                <a:cubicBezTo>
                  <a:pt x="15081" y="60325"/>
                  <a:pt x="15081" y="60325"/>
                  <a:pt x="30163" y="60325"/>
                </a:cubicBezTo>
                <a:lnTo>
                  <a:pt x="30163" y="211138"/>
                </a:lnTo>
                <a:cubicBezTo>
                  <a:pt x="30163" y="211138"/>
                  <a:pt x="30163" y="211138"/>
                  <a:pt x="15081" y="211138"/>
                </a:cubicBezTo>
                <a:cubicBezTo>
                  <a:pt x="7541" y="211138"/>
                  <a:pt x="0" y="203597"/>
                  <a:pt x="0" y="196057"/>
                </a:cubicBezTo>
                <a:cubicBezTo>
                  <a:pt x="0" y="196057"/>
                  <a:pt x="0" y="196057"/>
                  <a:pt x="0" y="75406"/>
                </a:cubicBezTo>
                <a:cubicBezTo>
                  <a:pt x="0" y="67866"/>
                  <a:pt x="7541" y="60325"/>
                  <a:pt x="15081" y="60325"/>
                </a:cubicBezTo>
                <a:close/>
                <a:moveTo>
                  <a:pt x="91017" y="0"/>
                </a:moveTo>
                <a:cubicBezTo>
                  <a:pt x="91017" y="0"/>
                  <a:pt x="91017" y="0"/>
                  <a:pt x="150283" y="0"/>
                </a:cubicBezTo>
                <a:cubicBezTo>
                  <a:pt x="157692" y="0"/>
                  <a:pt x="165100" y="7408"/>
                  <a:pt x="165100" y="14817"/>
                </a:cubicBezTo>
                <a:cubicBezTo>
                  <a:pt x="165100" y="14817"/>
                  <a:pt x="165100" y="14817"/>
                  <a:pt x="165100" y="44450"/>
                </a:cubicBezTo>
                <a:cubicBezTo>
                  <a:pt x="165100" y="44450"/>
                  <a:pt x="165100" y="44450"/>
                  <a:pt x="150283" y="44450"/>
                </a:cubicBezTo>
                <a:cubicBezTo>
                  <a:pt x="150283" y="44450"/>
                  <a:pt x="150283" y="44450"/>
                  <a:pt x="150283" y="22225"/>
                </a:cubicBezTo>
                <a:cubicBezTo>
                  <a:pt x="150283" y="18521"/>
                  <a:pt x="146579" y="14817"/>
                  <a:pt x="142875" y="14817"/>
                </a:cubicBezTo>
                <a:cubicBezTo>
                  <a:pt x="142875" y="14817"/>
                  <a:pt x="142875" y="14817"/>
                  <a:pt x="98425" y="14817"/>
                </a:cubicBezTo>
                <a:cubicBezTo>
                  <a:pt x="94721" y="14817"/>
                  <a:pt x="91017" y="18521"/>
                  <a:pt x="91017" y="22225"/>
                </a:cubicBezTo>
                <a:cubicBezTo>
                  <a:pt x="91017" y="22225"/>
                  <a:pt x="91017" y="22225"/>
                  <a:pt x="91017" y="44450"/>
                </a:cubicBezTo>
                <a:cubicBezTo>
                  <a:pt x="91017" y="44450"/>
                  <a:pt x="91017" y="44450"/>
                  <a:pt x="76200" y="44450"/>
                </a:cubicBezTo>
                <a:cubicBezTo>
                  <a:pt x="76200" y="44450"/>
                  <a:pt x="76200" y="44450"/>
                  <a:pt x="76200" y="14817"/>
                </a:cubicBezTo>
                <a:cubicBezTo>
                  <a:pt x="76200" y="7408"/>
                  <a:pt x="83608" y="0"/>
                  <a:pt x="9101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15367" name="Freeform 75"/>
          <p:cNvSpPr>
            <a:spLocks noChangeAspect="1" noEditPoints="1"/>
          </p:cNvSpPr>
          <p:nvPr/>
        </p:nvSpPr>
        <p:spPr bwMode="auto">
          <a:xfrm>
            <a:off x="1009651" y="3756025"/>
            <a:ext cx="360363" cy="360363"/>
          </a:xfrm>
          <a:custGeom>
            <a:avLst/>
            <a:gdLst>
              <a:gd name="T0" fmla="*/ 2147483647 w 56"/>
              <a:gd name="T1" fmla="*/ 0 h 56"/>
              <a:gd name="T2" fmla="*/ 2147483647 w 56"/>
              <a:gd name="T3" fmla="*/ 0 h 56"/>
              <a:gd name="T4" fmla="*/ 0 w 56"/>
              <a:gd name="T5" fmla="*/ 2147483647 h 56"/>
              <a:gd name="T6" fmla="*/ 0 w 56"/>
              <a:gd name="T7" fmla="*/ 2147483647 h 56"/>
              <a:gd name="T8" fmla="*/ 2147483647 w 56"/>
              <a:gd name="T9" fmla="*/ 2147483647 h 56"/>
              <a:gd name="T10" fmla="*/ 2147483647 w 56"/>
              <a:gd name="T11" fmla="*/ 2147483647 h 56"/>
              <a:gd name="T12" fmla="*/ 2147483647 w 56"/>
              <a:gd name="T13" fmla="*/ 2147483647 h 56"/>
              <a:gd name="T14" fmla="*/ 2147483647 w 56"/>
              <a:gd name="T15" fmla="*/ 2147483647 h 56"/>
              <a:gd name="T16" fmla="*/ 2147483647 w 56"/>
              <a:gd name="T17" fmla="*/ 2147483647 h 56"/>
              <a:gd name="T18" fmla="*/ 2147483647 w 56"/>
              <a:gd name="T19" fmla="*/ 2147483647 h 56"/>
              <a:gd name="T20" fmla="*/ 2147483647 w 56"/>
              <a:gd name="T21" fmla="*/ 2147483647 h 56"/>
              <a:gd name="T22" fmla="*/ 2147483647 w 56"/>
              <a:gd name="T23" fmla="*/ 0 h 56"/>
              <a:gd name="T24" fmla="*/ 2147483647 w 56"/>
              <a:gd name="T25" fmla="*/ 2147483647 h 56"/>
              <a:gd name="T26" fmla="*/ 2147483647 w 56"/>
              <a:gd name="T27" fmla="*/ 2147483647 h 56"/>
              <a:gd name="T28" fmla="*/ 2147483647 w 56"/>
              <a:gd name="T29" fmla="*/ 2147483647 h 56"/>
              <a:gd name="T30" fmla="*/ 2147483647 w 56"/>
              <a:gd name="T31" fmla="*/ 2147483647 h 56"/>
              <a:gd name="T32" fmla="*/ 2147483647 w 56"/>
              <a:gd name="T33" fmla="*/ 2147483647 h 56"/>
              <a:gd name="T34" fmla="*/ 2147483647 w 56"/>
              <a:gd name="T35" fmla="*/ 2147483647 h 56"/>
              <a:gd name="T36" fmla="*/ 2147483647 w 56"/>
              <a:gd name="T37" fmla="*/ 2147483647 h 56"/>
              <a:gd name="T38" fmla="*/ 2147483647 w 56"/>
              <a:gd name="T39" fmla="*/ 2147483647 h 56"/>
              <a:gd name="T40" fmla="*/ 2147483647 w 56"/>
              <a:gd name="T41" fmla="*/ 2147483647 h 56"/>
              <a:gd name="T42" fmla="*/ 2147483647 w 56"/>
              <a:gd name="T43" fmla="*/ 2147483647 h 56"/>
              <a:gd name="T44" fmla="*/ 2147483647 w 56"/>
              <a:gd name="T45" fmla="*/ 2147483647 h 56"/>
              <a:gd name="T46" fmla="*/ 2147483647 w 56"/>
              <a:gd name="T47" fmla="*/ 2147483647 h 56"/>
              <a:gd name="T48" fmla="*/ 2147483647 w 56"/>
              <a:gd name="T49" fmla="*/ 2147483647 h 56"/>
              <a:gd name="T50" fmla="*/ 2147483647 w 56"/>
              <a:gd name="T51" fmla="*/ 2147483647 h 56"/>
              <a:gd name="T52" fmla="*/ 2147483647 w 56"/>
              <a:gd name="T53" fmla="*/ 2147483647 h 5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6"/>
              <a:gd name="T82" fmla="*/ 0 h 56"/>
              <a:gd name="T83" fmla="*/ 56 w 56"/>
              <a:gd name="T84" fmla="*/ 56 h 5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6" h="56">
                <a:moveTo>
                  <a:pt x="51" y="0"/>
                </a:moveTo>
                <a:cubicBezTo>
                  <a:pt x="5" y="0"/>
                  <a:pt x="5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8"/>
                  <a:pt x="2" y="40"/>
                  <a:pt x="5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56"/>
                  <a:pt x="8" y="56"/>
                  <a:pt x="8" y="56"/>
                </a:cubicBezTo>
                <a:cubicBezTo>
                  <a:pt x="17" y="40"/>
                  <a:pt x="17" y="40"/>
                  <a:pt x="17" y="40"/>
                </a:cubicBezTo>
                <a:cubicBezTo>
                  <a:pt x="51" y="40"/>
                  <a:pt x="51" y="40"/>
                  <a:pt x="51" y="40"/>
                </a:cubicBezTo>
                <a:cubicBezTo>
                  <a:pt x="54" y="40"/>
                  <a:pt x="56" y="38"/>
                  <a:pt x="56" y="35"/>
                </a:cubicBezTo>
                <a:cubicBezTo>
                  <a:pt x="56" y="5"/>
                  <a:pt x="56" y="5"/>
                  <a:pt x="56" y="5"/>
                </a:cubicBezTo>
                <a:cubicBezTo>
                  <a:pt x="56" y="2"/>
                  <a:pt x="54" y="0"/>
                  <a:pt x="51" y="0"/>
                </a:cubicBezTo>
                <a:close/>
                <a:moveTo>
                  <a:pt x="48" y="32"/>
                </a:moveTo>
                <a:cubicBezTo>
                  <a:pt x="24" y="32"/>
                  <a:pt x="24" y="32"/>
                  <a:pt x="24" y="32"/>
                </a:cubicBezTo>
                <a:cubicBezTo>
                  <a:pt x="24" y="28"/>
                  <a:pt x="24" y="28"/>
                  <a:pt x="24" y="28"/>
                </a:cubicBezTo>
                <a:cubicBezTo>
                  <a:pt x="48" y="28"/>
                  <a:pt x="48" y="28"/>
                  <a:pt x="48" y="28"/>
                </a:cubicBezTo>
                <a:lnTo>
                  <a:pt x="48" y="32"/>
                </a:lnTo>
                <a:close/>
                <a:moveTo>
                  <a:pt x="48" y="20"/>
                </a:moveTo>
                <a:cubicBezTo>
                  <a:pt x="8" y="20"/>
                  <a:pt x="8" y="20"/>
                  <a:pt x="8" y="20"/>
                </a:cubicBezTo>
                <a:cubicBezTo>
                  <a:pt x="8" y="16"/>
                  <a:pt x="8" y="16"/>
                  <a:pt x="8" y="16"/>
                </a:cubicBezTo>
                <a:cubicBezTo>
                  <a:pt x="48" y="16"/>
                  <a:pt x="48" y="16"/>
                  <a:pt x="48" y="16"/>
                </a:cubicBezTo>
                <a:lnTo>
                  <a:pt x="48" y="20"/>
                </a:lnTo>
                <a:close/>
                <a:moveTo>
                  <a:pt x="48" y="12"/>
                </a:moveTo>
                <a:cubicBezTo>
                  <a:pt x="8" y="12"/>
                  <a:pt x="8" y="12"/>
                  <a:pt x="8" y="12"/>
                </a:cubicBezTo>
                <a:cubicBezTo>
                  <a:pt x="8" y="8"/>
                  <a:pt x="8" y="8"/>
                  <a:pt x="8" y="8"/>
                </a:cubicBezTo>
                <a:cubicBezTo>
                  <a:pt x="48" y="8"/>
                  <a:pt x="48" y="8"/>
                  <a:pt x="48" y="8"/>
                </a:cubicBezTo>
                <a:lnTo>
                  <a:pt x="48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grpSp>
        <p:nvGrpSpPr>
          <p:cNvPr id="3" name="组合 9"/>
          <p:cNvGrpSpPr>
            <a:grpSpLocks noChangeAspect="1"/>
          </p:cNvGrpSpPr>
          <p:nvPr/>
        </p:nvGrpSpPr>
        <p:grpSpPr>
          <a:xfrm>
            <a:off x="1010278" y="3149262"/>
            <a:ext cx="314703" cy="360000"/>
            <a:chOff x="2522538" y="5478463"/>
            <a:chExt cx="209550" cy="239712"/>
          </a:xfrm>
          <a:solidFill>
            <a:schemeClr val="bg1"/>
          </a:solidFill>
        </p:grpSpPr>
        <p:sp>
          <p:nvSpPr>
            <p:cNvPr id="11" name="Rectangle 210"/>
            <p:cNvSpPr>
              <a:spLocks noChangeArrowheads="1"/>
            </p:cNvSpPr>
            <p:nvPr/>
          </p:nvSpPr>
          <p:spPr bwMode="auto">
            <a:xfrm>
              <a:off x="2522538" y="5537200"/>
              <a:ext cx="149225" cy="1809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Freeform 211"/>
            <p:cNvSpPr/>
            <p:nvPr/>
          </p:nvSpPr>
          <p:spPr bwMode="auto">
            <a:xfrm>
              <a:off x="2582863" y="5478463"/>
              <a:ext cx="149225" cy="179388"/>
            </a:xfrm>
            <a:custGeom>
              <a:avLst/>
              <a:gdLst>
                <a:gd name="T0" fmla="*/ 94 w 94"/>
                <a:gd name="T1" fmla="*/ 0 h 113"/>
                <a:gd name="T2" fmla="*/ 0 w 94"/>
                <a:gd name="T3" fmla="*/ 0 h 113"/>
                <a:gd name="T4" fmla="*/ 0 w 94"/>
                <a:gd name="T5" fmla="*/ 28 h 113"/>
                <a:gd name="T6" fmla="*/ 66 w 94"/>
                <a:gd name="T7" fmla="*/ 28 h 113"/>
                <a:gd name="T8" fmla="*/ 66 w 94"/>
                <a:gd name="T9" fmla="*/ 113 h 113"/>
                <a:gd name="T10" fmla="*/ 94 w 94"/>
                <a:gd name="T11" fmla="*/ 113 h 113"/>
                <a:gd name="T12" fmla="*/ 94 w 94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13">
                  <a:moveTo>
                    <a:pt x="94" y="0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66" y="28"/>
                  </a:lnTo>
                  <a:lnTo>
                    <a:pt x="66" y="113"/>
                  </a:lnTo>
                  <a:lnTo>
                    <a:pt x="94" y="113"/>
                  </a:lnTo>
                  <a:lnTo>
                    <a:pt x="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5369" name="矩形 12"/>
          <p:cNvSpPr>
            <a:spLocks noChangeArrowheads="1"/>
          </p:cNvSpPr>
          <p:nvPr/>
        </p:nvSpPr>
        <p:spPr bwMode="auto">
          <a:xfrm>
            <a:off x="1554164" y="4320859"/>
            <a:ext cx="3424237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2000">
                <a:solidFill>
                  <a:srgbClr val="4F434F"/>
                </a:solidFill>
              </a:rPr>
              <a:t>逐渐改变，顺其自然</a:t>
            </a:r>
            <a:endParaRPr lang="en-US" altLang="zh-CN" sz="2000">
              <a:solidFill>
                <a:srgbClr val="4F434F"/>
              </a:solidFill>
            </a:endParaRPr>
          </a:p>
        </p:txBody>
      </p:sp>
      <p:sp>
        <p:nvSpPr>
          <p:cNvPr id="15370" name="矩形 13"/>
          <p:cNvSpPr>
            <a:spLocks noChangeArrowheads="1"/>
          </p:cNvSpPr>
          <p:nvPr/>
        </p:nvSpPr>
        <p:spPr bwMode="auto">
          <a:xfrm>
            <a:off x="1554164" y="3725545"/>
            <a:ext cx="3424237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2000">
                <a:solidFill>
                  <a:srgbClr val="4F434F"/>
                </a:solidFill>
              </a:rPr>
              <a:t>点滴回忆，坦然面对</a:t>
            </a:r>
            <a:endParaRPr lang="en-US" altLang="zh-CN" sz="2000">
              <a:solidFill>
                <a:srgbClr val="4F434F"/>
              </a:solidFill>
            </a:endParaRPr>
          </a:p>
        </p:txBody>
      </p:sp>
      <p:sp>
        <p:nvSpPr>
          <p:cNvPr id="15371" name="矩形 14"/>
          <p:cNvSpPr>
            <a:spLocks noChangeArrowheads="1"/>
          </p:cNvSpPr>
          <p:nvPr/>
        </p:nvSpPr>
        <p:spPr bwMode="auto">
          <a:xfrm>
            <a:off x="1554164" y="3113724"/>
            <a:ext cx="3424237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2000">
                <a:solidFill>
                  <a:srgbClr val="4F434F"/>
                </a:solidFill>
              </a:rPr>
              <a:t>同伴解释，消除顾虑</a:t>
            </a:r>
            <a:endParaRPr lang="en-US" altLang="zh-CN" sz="2000">
              <a:solidFill>
                <a:srgbClr val="4F434F"/>
              </a:solidFill>
            </a:endParaRPr>
          </a:p>
        </p:txBody>
      </p:sp>
      <p:sp>
        <p:nvSpPr>
          <p:cNvPr id="15373" name="矩形 16"/>
          <p:cNvSpPr>
            <a:spLocks noChangeArrowheads="1"/>
          </p:cNvSpPr>
          <p:nvPr/>
        </p:nvSpPr>
        <p:spPr bwMode="auto">
          <a:xfrm>
            <a:off x="839789" y="2132013"/>
            <a:ext cx="4367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FA9A60"/>
                </a:solidFill>
              </a:rPr>
              <a:t>如何消除孩子的入学焦虑</a:t>
            </a:r>
            <a:endParaRPr lang="zh-CN" altLang="en-US" sz="2400" dirty="0">
              <a:solidFill>
                <a:srgbClr val="FA9A60"/>
              </a:solidFill>
            </a:endParaRPr>
          </a:p>
        </p:txBody>
      </p:sp>
      <p:sp>
        <p:nvSpPr>
          <p:cNvPr id="8" name="标题 3"/>
          <p:cNvSpPr>
            <a:spLocks noGrp="1"/>
          </p:cNvSpPr>
          <p:nvPr/>
        </p:nvSpPr>
        <p:spPr>
          <a:xfrm>
            <a:off x="475891" y="266543"/>
            <a:ext cx="8978660" cy="6823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normAutofit fontScale="9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accent2"/>
                </a:solidFill>
              </a:rPr>
              <a:t>03 </a:t>
            </a:r>
            <a:r>
              <a:rPr lang="zh-CN" altLang="en-US" sz="2800" dirty="0">
                <a:solidFill>
                  <a:schemeClr val="accent2"/>
                </a:solidFill>
              </a:rPr>
              <a:t>级部审议</a:t>
            </a:r>
            <a:r>
              <a:rPr lang="en-US" altLang="zh-CN" sz="2800" dirty="0">
                <a:solidFill>
                  <a:schemeClr val="accent2"/>
                </a:solidFill>
              </a:rPr>
              <a:t>——</a:t>
            </a:r>
            <a:r>
              <a:rPr lang="zh-CN" altLang="zh-CN" sz="2800" dirty="0">
                <a:solidFill>
                  <a:schemeClr val="accent2"/>
                </a:solidFill>
                <a:effectLst/>
                <a:latin typeface="+mj-ea"/>
                <a:cs typeface="Times New Roman" panose="02020603050405020304" pitchFamily="18" charset="0"/>
              </a:rPr>
              <a:t>面对孩子的焦虑，教师会怎么做？该怎么做？</a:t>
            </a:r>
            <a:endParaRPr lang="zh-CN" altLang="en-US" sz="2800" dirty="0">
              <a:solidFill>
                <a:schemeClr val="accent2"/>
              </a:solidFill>
              <a:latin typeface="+mj-ea"/>
            </a:endParaRPr>
          </a:p>
        </p:txBody>
      </p:sp>
      <p:pic>
        <p:nvPicPr>
          <p:cNvPr id="2" name="图片 1" descr="QQ图片202103260930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175" y="3705225"/>
            <a:ext cx="2223135" cy="1667510"/>
          </a:xfrm>
          <a:prstGeom prst="rect">
            <a:avLst/>
          </a:prstGeom>
        </p:spPr>
      </p:pic>
      <p:pic>
        <p:nvPicPr>
          <p:cNvPr id="4" name="图片 3" descr="QQ图片20210326093050"/>
          <p:cNvPicPr>
            <a:picLocks noChangeAspect="1"/>
          </p:cNvPicPr>
          <p:nvPr/>
        </p:nvPicPr>
        <p:blipFill>
          <a:blip r:embed="rId3"/>
          <a:srcRect t="14715" b="23823"/>
          <a:stretch>
            <a:fillRect/>
          </a:stretch>
        </p:blipFill>
        <p:spPr>
          <a:xfrm>
            <a:off x="10040620" y="3705225"/>
            <a:ext cx="2011045" cy="1666875"/>
          </a:xfrm>
          <a:prstGeom prst="rect">
            <a:avLst/>
          </a:prstGeom>
        </p:spPr>
      </p:pic>
      <p:pic>
        <p:nvPicPr>
          <p:cNvPr id="9" name="图片 8" descr="QQ图片202103260930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490" y="3705225"/>
            <a:ext cx="2049145" cy="1667510"/>
          </a:xfrm>
          <a:prstGeom prst="rect">
            <a:avLst/>
          </a:prstGeom>
        </p:spPr>
      </p:pic>
      <p:pic>
        <p:nvPicPr>
          <p:cNvPr id="10" name="图片 9" descr="QQ图片202103260930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180" y="1445895"/>
            <a:ext cx="2310130" cy="1675765"/>
          </a:xfrm>
          <a:prstGeom prst="rect">
            <a:avLst/>
          </a:prstGeom>
        </p:spPr>
      </p:pic>
      <p:pic>
        <p:nvPicPr>
          <p:cNvPr id="14" name="图片 13" descr="QQ图片202103260930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0815" y="1445895"/>
            <a:ext cx="2048510" cy="1675765"/>
          </a:xfrm>
          <a:prstGeom prst="rect">
            <a:avLst/>
          </a:prstGeom>
        </p:spPr>
      </p:pic>
      <p:pic>
        <p:nvPicPr>
          <p:cNvPr id="15" name="图片 14" descr="QQ图片202103260930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3790" y="1445895"/>
            <a:ext cx="2084705" cy="16764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723255" y="3126105"/>
            <a:ext cx="1705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小老师教拼音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962900" y="3121660"/>
            <a:ext cx="1705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小老师教数学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0536555" y="2992755"/>
            <a:ext cx="1705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解压操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895340" y="5372735"/>
            <a:ext cx="1705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早起穿衣服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8200390" y="5372735"/>
            <a:ext cx="1705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整理小书包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0353675" y="5372735"/>
            <a:ext cx="1705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每天做作业</a:t>
            </a:r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图片 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200" y="1484630"/>
            <a:ext cx="10514330" cy="213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3"/>
          <p:cNvSpPr>
            <a:spLocks noGrp="1"/>
          </p:cNvSpPr>
          <p:nvPr/>
        </p:nvSpPr>
        <p:spPr>
          <a:xfrm>
            <a:off x="838200" y="407670"/>
            <a:ext cx="4540885" cy="6826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accent2"/>
                </a:solidFill>
              </a:rPr>
              <a:t>04</a:t>
            </a:r>
            <a:r>
              <a:rPr lang="zh-CN" altLang="en-US" sz="3600" dirty="0">
                <a:solidFill>
                  <a:schemeClr val="accent2"/>
                </a:solidFill>
              </a:rPr>
              <a:t>审议心得</a:t>
            </a:r>
            <a:endParaRPr lang="zh-CN" altLang="en-US" sz="3600" dirty="0">
              <a:solidFill>
                <a:schemeClr val="accent2"/>
              </a:solidFill>
              <a:latin typeface="+mj-ea"/>
            </a:endParaRPr>
          </a:p>
        </p:txBody>
      </p:sp>
      <p:sp>
        <p:nvSpPr>
          <p:cNvPr id="11267" name="文本占位符 4"/>
          <p:cNvSpPr>
            <a:spLocks noGrp="1"/>
          </p:cNvSpPr>
          <p:nvPr>
            <p:ph type="body" idx="1"/>
          </p:nvPr>
        </p:nvSpPr>
        <p:spPr>
          <a:xfrm>
            <a:off x="838405" y="3749029"/>
            <a:ext cx="10990053" cy="2389091"/>
          </a:xfrm>
        </p:spPr>
        <p:txBody>
          <a:bodyPr>
            <a:noAutofit/>
          </a:bodyPr>
          <a:p>
            <a:pPr marL="0" indent="0" algn="just">
              <a:lnSpc>
                <a:spcPct val="170000"/>
              </a:lnSpc>
              <a:buNone/>
            </a:pPr>
            <a:r>
              <a:rPr lang="zh-CN" altLang="zh-CN" sz="2000" kern="1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理解儿童</a:t>
            </a:r>
            <a:r>
              <a:rPr lang="zh-CN" altLang="en-US" sz="2000" kern="1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让审议</a:t>
            </a:r>
            <a:r>
              <a:rPr lang="zh-CN" altLang="zh-CN" sz="2000" kern="1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任重道远，是一个只有起点没有终点的过程，对理解结果</a:t>
            </a:r>
            <a:r>
              <a:rPr lang="zh-CN" altLang="en-US" sz="2000" kern="1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</a:t>
            </a:r>
            <a:r>
              <a:rPr lang="zh-CN" altLang="zh-CN" sz="2000" kern="1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持有</a:t>
            </a:r>
            <a:r>
              <a:rPr lang="zh-CN" altLang="zh-CN" sz="2000" kern="1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审慎态度。</a:t>
            </a:r>
            <a:endParaRPr lang="en-US" altLang="zh-CN" sz="20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algn="just">
              <a:lnSpc>
                <a:spcPct val="170000"/>
              </a:lnSpc>
              <a:buFont typeface="Wingdings" panose="05000000000000000000" pitchFamily="2" charset="2"/>
              <a:buChar char="l"/>
            </a:pPr>
            <a:r>
              <a:rPr lang="zh-CN" altLang="zh-CN" sz="20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教师应</a:t>
            </a:r>
            <a:r>
              <a:rPr lang="zh-CN" altLang="en-US" sz="20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将</a:t>
            </a:r>
            <a:r>
              <a:rPr lang="zh-CN" altLang="zh-CN" sz="20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草根记录的儿童诉求真实反馈，尽量避免教师所“代”之言而非儿童所“欲”之言。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algn="just">
              <a:lnSpc>
                <a:spcPct val="170000"/>
              </a:lnSpc>
              <a:buFont typeface="Wingdings" panose="05000000000000000000" pitchFamily="2" charset="2"/>
              <a:buChar char="l"/>
            </a:pPr>
            <a:r>
              <a:rPr lang="zh-CN" altLang="zh-CN" sz="20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不同班级教师的信息“互证”，可以更准确地把握同一年龄段幼儿发展特点和课程偏好。</a:t>
            </a:r>
            <a:endParaRPr lang="en-US" altLang="zh-CN" sz="20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algn="just">
              <a:lnSpc>
                <a:spcPct val="170000"/>
              </a:lnSpc>
              <a:buFont typeface="Wingdings" panose="05000000000000000000" pitchFamily="2" charset="2"/>
              <a:buChar char="l"/>
            </a:pPr>
            <a:r>
              <a:rPr lang="zh-CN" altLang="zh-CN" sz="20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园级审议小组必须参与“研儿童”的环节，帮助教师建立课程审议中的儿童立场。</a:t>
            </a:r>
            <a:endParaRPr lang="zh-CN" altLang="zh-CN" sz="20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70000"/>
              </a:lnSpc>
            </a:pPr>
            <a:endParaRPr lang="zh-CN" altLang="zh-CN" sz="6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79120" y="365127"/>
            <a:ext cx="10515600" cy="1325563"/>
          </a:xfrm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3600" cap="all" dirty="0">
                <a:solidFill>
                  <a:schemeClr val="accent2"/>
                </a:solidFill>
              </a:rPr>
              <a:t>课程审议，园本教研的一种形式</a:t>
            </a:r>
            <a:endParaRPr lang="zh-CN" altLang="en-US" sz="3600" dirty="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579120" y="5393690"/>
            <a:ext cx="11082020" cy="1136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立足教育现场，帮助教师解决</a:t>
            </a:r>
            <a:r>
              <a:rPr lang="zh-CN" altLang="en-US" sz="2400" dirty="0">
                <a:solidFill>
                  <a:srgbClr val="FF0000"/>
                </a:solidFill>
              </a:rPr>
              <a:t>特定情境中最迫切需要的课程决策问题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是审议的重要内容，也是</a:t>
            </a:r>
            <a:r>
              <a:rPr lang="zh-CN" altLang="en-US" sz="2400" dirty="0">
                <a:solidFill>
                  <a:srgbClr val="C00000"/>
                </a:solidFill>
              </a:rPr>
              <a:t>优质园本教研活动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的重要标志！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79120" y="1799590"/>
            <a:ext cx="4391660" cy="3469640"/>
            <a:chOff x="1570" y="2144"/>
            <a:chExt cx="6916" cy="5464"/>
          </a:xfrm>
        </p:grpSpPr>
        <p:grpSp>
          <p:nvGrpSpPr>
            <p:cNvPr id="7" name="组合 6"/>
            <p:cNvGrpSpPr/>
            <p:nvPr/>
          </p:nvGrpSpPr>
          <p:grpSpPr>
            <a:xfrm>
              <a:off x="1570" y="2144"/>
              <a:ext cx="6916" cy="5464"/>
              <a:chOff x="675" y="1706"/>
              <a:chExt cx="9081" cy="6358"/>
            </a:xfrm>
          </p:grpSpPr>
          <p:pic>
            <p:nvPicPr>
              <p:cNvPr id="5" name="图片 4" descr="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5" y="1706"/>
                <a:ext cx="5107" cy="6357"/>
              </a:xfrm>
              <a:prstGeom prst="rect">
                <a:avLst/>
              </a:prstGeom>
            </p:spPr>
          </p:pic>
          <p:pic>
            <p:nvPicPr>
              <p:cNvPr id="6" name="图片 5" descr="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12" y="1706"/>
                <a:ext cx="5244" cy="6358"/>
              </a:xfrm>
              <a:prstGeom prst="rect">
                <a:avLst/>
              </a:prstGeom>
            </p:spPr>
          </p:pic>
        </p:grpSp>
        <p:sp>
          <p:nvSpPr>
            <p:cNvPr id="19465" name="矩形 8"/>
            <p:cNvSpPr>
              <a:spLocks noChangeArrowheads="1"/>
            </p:cNvSpPr>
            <p:nvPr/>
          </p:nvSpPr>
          <p:spPr bwMode="auto">
            <a:xfrm>
              <a:off x="1570" y="6689"/>
              <a:ext cx="6916" cy="9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教研</a:t>
              </a:r>
              <a:r>
                <a:rPr lang="en-US" altLang="zh-CN" sz="1600" b="1" dirty="0">
                  <a:solidFill>
                    <a:schemeClr val="bg1"/>
                  </a:solidFill>
                  <a:latin typeface="+mj-ea"/>
                  <a:ea typeface="+mj-ea"/>
                </a:rPr>
                <a:t>“</a:t>
              </a:r>
              <a:r>
                <a:rPr lang="zh-CN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疫情过后幼儿园活动如何展开</a:t>
              </a:r>
              <a:r>
                <a:rPr lang="en-US" altLang="zh-CN" sz="1600" b="1" dirty="0">
                  <a:solidFill>
                    <a:schemeClr val="bg1"/>
                  </a:solidFill>
                  <a:latin typeface="+mj-ea"/>
                  <a:ea typeface="+mj-ea"/>
                </a:rPr>
                <a:t>”</a:t>
              </a:r>
              <a:endParaRPr lang="en-US" altLang="zh-CN" sz="1600" b="1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eaLnBrk="1" hangingPunct="1"/>
              <a:r>
                <a:rPr lang="en-US" altLang="zh-CN" sz="1600" b="1" dirty="0">
                  <a:solidFill>
                    <a:schemeClr val="bg1"/>
                  </a:solidFill>
                  <a:latin typeface="+mj-ea"/>
                  <a:ea typeface="+mj-ea"/>
                </a:rPr>
                <a:t>——</a:t>
              </a:r>
              <a:r>
                <a:rPr lang="zh-CN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展开性审议</a:t>
              </a:r>
              <a:endParaRPr lang="zh-CN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375910" y="1799590"/>
            <a:ext cx="2947670" cy="3469640"/>
            <a:chOff x="8899" y="2143"/>
            <a:chExt cx="4642" cy="5464"/>
          </a:xfrm>
        </p:grpSpPr>
        <p:pic>
          <p:nvPicPr>
            <p:cNvPr id="8" name="图片 7" descr="QQ截图2021032307480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9" y="2143"/>
              <a:ext cx="4642" cy="5465"/>
            </a:xfrm>
            <a:prstGeom prst="rect">
              <a:avLst/>
            </a:prstGeom>
          </p:spPr>
        </p:pic>
        <p:sp>
          <p:nvSpPr>
            <p:cNvPr id="19463" name="矩形 6"/>
            <p:cNvSpPr>
              <a:spLocks noChangeArrowheads="1"/>
            </p:cNvSpPr>
            <p:nvPr/>
          </p:nvSpPr>
          <p:spPr bwMode="auto">
            <a:xfrm>
              <a:off x="8899" y="6689"/>
              <a:ext cx="4642" cy="919"/>
            </a:xfrm>
            <a:prstGeom prst="rect">
              <a:avLst/>
            </a:prstGeom>
            <a:solidFill>
              <a:srgbClr val="B4B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教研</a:t>
              </a:r>
              <a:r>
                <a:rPr lang="en-US" altLang="zh-CN" sz="1600" b="1" dirty="0">
                  <a:solidFill>
                    <a:schemeClr val="bg1"/>
                  </a:solidFill>
                  <a:latin typeface="+mj-ea"/>
                  <a:ea typeface="+mj-ea"/>
                </a:rPr>
                <a:t>“</a:t>
              </a:r>
              <a:r>
                <a:rPr lang="zh-CN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小工地上的钉子户</a:t>
              </a:r>
              <a:r>
                <a:rPr lang="en-US" altLang="zh-CN" sz="1600" b="1" dirty="0">
                  <a:solidFill>
                    <a:schemeClr val="bg1"/>
                  </a:solidFill>
                  <a:latin typeface="+mj-ea"/>
                  <a:ea typeface="+mj-ea"/>
                </a:rPr>
                <a:t>”</a:t>
              </a:r>
              <a:endParaRPr lang="en-US" altLang="zh-CN" sz="1600" b="1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eaLnBrk="1" hangingPunct="1"/>
              <a:r>
                <a:rPr lang="en-US" altLang="zh-CN" sz="1600" b="1" dirty="0">
                  <a:solidFill>
                    <a:schemeClr val="bg1"/>
                  </a:solidFill>
                  <a:latin typeface="+mj-ea"/>
                  <a:ea typeface="+mj-ea"/>
                </a:rPr>
                <a:t>——</a:t>
              </a:r>
              <a:r>
                <a:rPr lang="zh-CN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判定性审议</a:t>
              </a:r>
              <a:endParaRPr lang="zh-CN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729345" y="1799590"/>
            <a:ext cx="2931741" cy="3469640"/>
            <a:chOff x="13693" y="2144"/>
            <a:chExt cx="5045" cy="5464"/>
          </a:xfrm>
        </p:grpSpPr>
        <p:pic>
          <p:nvPicPr>
            <p:cNvPr id="10" name="图片 9" descr="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93" y="2144"/>
              <a:ext cx="5045" cy="5464"/>
            </a:xfrm>
            <a:prstGeom prst="rect">
              <a:avLst/>
            </a:prstGeom>
          </p:spPr>
        </p:pic>
        <p:sp>
          <p:nvSpPr>
            <p:cNvPr id="11" name="矩形 6"/>
            <p:cNvSpPr>
              <a:spLocks noChangeArrowheads="1"/>
            </p:cNvSpPr>
            <p:nvPr/>
          </p:nvSpPr>
          <p:spPr bwMode="auto">
            <a:xfrm>
              <a:off x="13693" y="6689"/>
              <a:ext cx="5045" cy="9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优化调整参观方案</a:t>
              </a:r>
              <a:endParaRPr lang="zh-CN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eaLnBrk="1" hangingPunct="1"/>
              <a:r>
                <a:rPr lang="en-US" altLang="zh-CN" sz="1600" b="1" dirty="0">
                  <a:solidFill>
                    <a:schemeClr val="bg1"/>
                  </a:solidFill>
                  <a:latin typeface="+mj-ea"/>
                  <a:ea typeface="+mj-ea"/>
                </a:rPr>
                <a:t>——</a:t>
              </a:r>
              <a:r>
                <a:rPr lang="zh-CN" altLang="en-US" sz="1600" b="1" dirty="0">
                  <a:solidFill>
                    <a:schemeClr val="bg1"/>
                  </a:solidFill>
                  <a:latin typeface="+mj-ea"/>
                  <a:ea typeface="+mj-ea"/>
                </a:rPr>
                <a:t>论证性审议</a:t>
              </a:r>
              <a:endParaRPr lang="zh-CN" altLang="en-US" sz="16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6" name="矩形 12"/>
          <p:cNvSpPr>
            <a:spLocks noChangeArrowheads="1"/>
          </p:cNvSpPr>
          <p:nvPr/>
        </p:nvSpPr>
        <p:spPr bwMode="auto">
          <a:xfrm>
            <a:off x="578837" y="1168852"/>
            <a:ext cx="81076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l" eaLnBrk="1" hangingPunct="1"/>
            <a:r>
              <a:rPr lang="en-US" altLang="zh-CN" sz="2400" dirty="0">
                <a:solidFill>
                  <a:schemeClr val="accent5"/>
                </a:solidFill>
                <a:latin typeface="Arial" panose="020B0604020202020204" pitchFamily="34" charset="0"/>
              </a:rPr>
              <a:t>发现问题、分析问题、解决问题的教育研究行为</a:t>
            </a:r>
            <a:r>
              <a:rPr lang="zh-CN" altLang="en-US" sz="2400" dirty="0">
                <a:solidFill>
                  <a:schemeClr val="accent5"/>
                </a:solidFill>
                <a:latin typeface="Arial" panose="020B0604020202020204" pitchFamily="34" charset="0"/>
              </a:rPr>
              <a:t>无处不在！</a:t>
            </a:r>
            <a:endParaRPr lang="zh-CN" altLang="en-US" sz="2400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269057" y="1135058"/>
            <a:ext cx="3653885" cy="1133477"/>
          </a:xfrm>
        </p:spPr>
        <p:txBody>
          <a:bodyPr rtlCol="0">
            <a:normAutofit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zh-CN" altLang="en-US" dirty="0">
                <a:latin typeface="+mj-ea"/>
              </a:rPr>
              <a:t>研内容</a:t>
            </a:r>
            <a:endParaRPr lang="zh-CN" altLang="en-US" dirty="0">
              <a:latin typeface="+mj-ea"/>
            </a:endParaRPr>
          </a:p>
        </p:txBody>
      </p:sp>
      <p:sp>
        <p:nvSpPr>
          <p:cNvPr id="23555" name="文本占位符 4"/>
          <p:cNvSpPr>
            <a:spLocks noGrp="1"/>
          </p:cNvSpPr>
          <p:nvPr>
            <p:ph type="body" idx="1"/>
          </p:nvPr>
        </p:nvSpPr>
        <p:spPr>
          <a:xfrm>
            <a:off x="2053929" y="3597426"/>
            <a:ext cx="8420100" cy="3346837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zh-CN" sz="2800" dirty="0">
                <a:latin typeface="+mn-ea"/>
              </a:rPr>
              <a:t>幼儿在一个主题里，可能会对很多话题、事件、现象感兴趣，需要教师根据多种因素甄别取舍。</a:t>
            </a:r>
            <a:endParaRPr lang="en-US" altLang="zh-CN" sz="2800" dirty="0">
              <a:latin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rgbClr val="FA9A60"/>
                </a:solidFill>
                <a:effectLst/>
                <a:latin typeface="+mn-ea"/>
                <a:cs typeface="Times New Roman" panose="02020603050405020304" pitchFamily="18" charset="0"/>
              </a:rPr>
              <a:t>幼儿兴趣</a:t>
            </a:r>
            <a:r>
              <a:rPr lang="en-US" altLang="zh-CN" sz="2800" dirty="0">
                <a:solidFill>
                  <a:srgbClr val="FA9A60"/>
                </a:solidFill>
                <a:effectLst/>
                <a:latin typeface="+mn-ea"/>
                <a:cs typeface="Times New Roman" panose="02020603050405020304" pitchFamily="18" charset="0"/>
              </a:rPr>
              <a:t>+</a:t>
            </a:r>
            <a:r>
              <a:rPr lang="zh-CN" altLang="en-US" sz="2800" dirty="0">
                <a:solidFill>
                  <a:srgbClr val="FA9A60"/>
                </a:solidFill>
                <a:effectLst/>
                <a:latin typeface="+mn-ea"/>
                <a:cs typeface="Times New Roman" panose="02020603050405020304" pitchFamily="18" charset="0"/>
              </a:rPr>
              <a:t>教师支持！</a:t>
            </a:r>
            <a:endParaRPr lang="en-US" altLang="zh-CN" sz="2800" dirty="0">
              <a:solidFill>
                <a:srgbClr val="FA9A60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75615" y="266700"/>
            <a:ext cx="6542405" cy="682625"/>
          </a:xfrm>
        </p:spPr>
        <p:txBody>
          <a:bodyPr rtlCol="0" anchor="t">
            <a:normAutofit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accent2"/>
                </a:solidFill>
              </a:rPr>
              <a:t>01 </a:t>
            </a:r>
            <a:r>
              <a:rPr lang="zh-CN" altLang="en-US" sz="3600" dirty="0">
                <a:solidFill>
                  <a:schemeClr val="accent2"/>
                </a:solidFill>
              </a:rPr>
              <a:t>梳理主题核心价值</a:t>
            </a:r>
            <a:endParaRPr lang="zh-CN" altLang="en-US" sz="3600" dirty="0">
              <a:solidFill>
                <a:schemeClr val="accent2"/>
              </a:solidFill>
              <a:latin typeface="+mj-ea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1420404" y="2305055"/>
            <a:ext cx="9989545" cy="2924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更加积极主动地思考与做事，发展自己良好地行为习惯和品质，同时也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对小学生活充满期待与憧憬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……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”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激发幼儿对阅读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的</a:t>
            </a:r>
            <a:r>
              <a:rPr lang="zh-CN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兴趣，引导幼儿发展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良好的生活、阅读和学习习惯</a:t>
            </a:r>
            <a:r>
              <a:rPr lang="zh-CN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，养成做事有计划、坚持不懈、克服困难的品质。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”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475891" y="1114963"/>
            <a:ext cx="685800" cy="685800"/>
          </a:xfrm>
          <a:prstGeom prst="ellipse">
            <a:avLst/>
          </a:prstGeom>
          <a:solidFill>
            <a:srgbClr val="697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79" name="矩形 12"/>
          <p:cNvSpPr>
            <a:spLocks noChangeArrowheads="1"/>
          </p:cNvSpPr>
          <p:nvPr/>
        </p:nvSpPr>
        <p:spPr bwMode="auto">
          <a:xfrm>
            <a:off x="1281766" y="1196252"/>
            <a:ext cx="52116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97A74"/>
                </a:solidFill>
                <a:latin typeface="Arial" panose="020B0604020202020204" pitchFamily="34" charset="0"/>
              </a:rPr>
              <a:t>教参中的第一板块“主题思路”</a:t>
            </a:r>
            <a:endParaRPr lang="en-US" altLang="zh-CN" sz="2800" dirty="0">
              <a:solidFill>
                <a:srgbClr val="697A74"/>
              </a:solidFill>
              <a:latin typeface="Arial" panose="020B0604020202020204" pitchFamily="34" charset="0"/>
            </a:endParaRPr>
          </a:p>
        </p:txBody>
      </p:sp>
      <p:grpSp>
        <p:nvGrpSpPr>
          <p:cNvPr id="80" name="组合 55"/>
          <p:cNvGrpSpPr/>
          <p:nvPr/>
        </p:nvGrpSpPr>
        <p:grpSpPr bwMode="auto">
          <a:xfrm>
            <a:off x="637073" y="1334562"/>
            <a:ext cx="363436" cy="246601"/>
            <a:chOff x="3386138" y="4240213"/>
            <a:chExt cx="503238" cy="377825"/>
          </a:xfrm>
        </p:grpSpPr>
        <p:sp>
          <p:nvSpPr>
            <p:cNvPr id="81" name="Freeform 28"/>
            <p:cNvSpPr/>
            <p:nvPr/>
          </p:nvSpPr>
          <p:spPr bwMode="auto">
            <a:xfrm>
              <a:off x="3386138" y="4240213"/>
              <a:ext cx="503238" cy="377825"/>
            </a:xfrm>
            <a:custGeom>
              <a:avLst/>
              <a:gdLst>
                <a:gd name="T0" fmla="*/ 2147483647 w 576"/>
                <a:gd name="T1" fmla="*/ 2147483647 h 432"/>
                <a:gd name="T2" fmla="*/ 2147483647 w 576"/>
                <a:gd name="T3" fmla="*/ 0 h 432"/>
                <a:gd name="T4" fmla="*/ 2147483647 w 576"/>
                <a:gd name="T5" fmla="*/ 0 h 432"/>
                <a:gd name="T6" fmla="*/ 0 w 576"/>
                <a:gd name="T7" fmla="*/ 2147483647 h 432"/>
                <a:gd name="T8" fmla="*/ 0 w 576"/>
                <a:gd name="T9" fmla="*/ 2147483647 h 432"/>
                <a:gd name="T10" fmla="*/ 2147483647 w 576"/>
                <a:gd name="T11" fmla="*/ 2147483647 h 432"/>
                <a:gd name="T12" fmla="*/ 2147483647 w 576"/>
                <a:gd name="T13" fmla="*/ 2147483647 h 432"/>
                <a:gd name="T14" fmla="*/ 2147483647 w 576"/>
                <a:gd name="T15" fmla="*/ 2147483647 h 432"/>
                <a:gd name="T16" fmla="*/ 2147483647 w 576"/>
                <a:gd name="T17" fmla="*/ 2147483647 h 4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6"/>
                <a:gd name="T28" fmla="*/ 0 h 432"/>
                <a:gd name="T29" fmla="*/ 576 w 576"/>
                <a:gd name="T30" fmla="*/ 432 h 4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6" h="432">
                  <a:moveTo>
                    <a:pt x="576" y="57"/>
                  </a:moveTo>
                  <a:cubicBezTo>
                    <a:pt x="576" y="26"/>
                    <a:pt x="550" y="0"/>
                    <a:pt x="519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26" y="0"/>
                    <a:pt x="0" y="26"/>
                    <a:pt x="0" y="57"/>
                  </a:cubicBezTo>
                  <a:cubicBezTo>
                    <a:pt x="0" y="375"/>
                    <a:pt x="0" y="375"/>
                    <a:pt x="0" y="375"/>
                  </a:cubicBezTo>
                  <a:cubicBezTo>
                    <a:pt x="0" y="406"/>
                    <a:pt x="26" y="432"/>
                    <a:pt x="57" y="432"/>
                  </a:cubicBezTo>
                  <a:cubicBezTo>
                    <a:pt x="519" y="432"/>
                    <a:pt x="519" y="432"/>
                    <a:pt x="519" y="432"/>
                  </a:cubicBezTo>
                  <a:cubicBezTo>
                    <a:pt x="550" y="432"/>
                    <a:pt x="576" y="406"/>
                    <a:pt x="576" y="375"/>
                  </a:cubicBezTo>
                  <a:lnTo>
                    <a:pt x="576" y="57"/>
                  </a:lnTo>
                  <a:close/>
                </a:path>
              </a:pathLst>
            </a:custGeom>
            <a:noFill/>
            <a:ln w="34925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2" name="Line 29"/>
            <p:cNvSpPr>
              <a:spLocks noChangeShapeType="1"/>
            </p:cNvSpPr>
            <p:nvPr/>
          </p:nvSpPr>
          <p:spPr bwMode="auto">
            <a:xfrm>
              <a:off x="3700463" y="4429125"/>
              <a:ext cx="157163" cy="157163"/>
            </a:xfrm>
            <a:prstGeom prst="line">
              <a:avLst/>
            </a:prstGeom>
            <a:noFill/>
            <a:ln w="34925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Line 30"/>
            <p:cNvSpPr>
              <a:spLocks noChangeShapeType="1"/>
            </p:cNvSpPr>
            <p:nvPr/>
          </p:nvSpPr>
          <p:spPr bwMode="auto">
            <a:xfrm flipV="1">
              <a:off x="3417888" y="4429125"/>
              <a:ext cx="157163" cy="157163"/>
            </a:xfrm>
            <a:prstGeom prst="line">
              <a:avLst/>
            </a:prstGeom>
            <a:noFill/>
            <a:ln w="34925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Freeform 31"/>
            <p:cNvSpPr/>
            <p:nvPr/>
          </p:nvSpPr>
          <p:spPr bwMode="auto">
            <a:xfrm>
              <a:off x="3417888" y="4271963"/>
              <a:ext cx="439738" cy="219075"/>
            </a:xfrm>
            <a:custGeom>
              <a:avLst/>
              <a:gdLst>
                <a:gd name="T0" fmla="*/ 2147483647 w 277"/>
                <a:gd name="T1" fmla="*/ 2147483647 h 138"/>
                <a:gd name="T2" fmla="*/ 2147483647 w 277"/>
                <a:gd name="T3" fmla="*/ 2147483647 h 138"/>
                <a:gd name="T4" fmla="*/ 0 w 277"/>
                <a:gd name="T5" fmla="*/ 0 h 138"/>
                <a:gd name="T6" fmla="*/ 0 60000 65536"/>
                <a:gd name="T7" fmla="*/ 0 60000 65536"/>
                <a:gd name="T8" fmla="*/ 0 60000 65536"/>
                <a:gd name="T9" fmla="*/ 0 w 277"/>
                <a:gd name="T10" fmla="*/ 0 h 138"/>
                <a:gd name="T11" fmla="*/ 277 w 277"/>
                <a:gd name="T12" fmla="*/ 138 h 1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7" h="138">
                  <a:moveTo>
                    <a:pt x="277" y="1"/>
                  </a:moveTo>
                  <a:lnTo>
                    <a:pt x="139" y="138"/>
                  </a:lnTo>
                  <a:lnTo>
                    <a:pt x="0" y="0"/>
                  </a:lnTo>
                </a:path>
              </a:pathLst>
            </a:custGeom>
            <a:noFill/>
            <a:ln w="34925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 animBg="1"/>
      <p:bldP spid="7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/>
          <p:cNvSpPr/>
          <p:nvPr/>
        </p:nvSpPr>
        <p:spPr>
          <a:xfrm>
            <a:off x="521177" y="4523910"/>
            <a:ext cx="685800" cy="685800"/>
          </a:xfrm>
          <a:prstGeom prst="ellipse">
            <a:avLst/>
          </a:prstGeom>
          <a:solidFill>
            <a:srgbClr val="FA9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8" name="矩形 15"/>
          <p:cNvSpPr>
            <a:spLocks noChangeArrowheads="1"/>
          </p:cNvSpPr>
          <p:nvPr/>
        </p:nvSpPr>
        <p:spPr bwMode="auto">
          <a:xfrm>
            <a:off x="1383189" y="5130786"/>
            <a:ext cx="9747849" cy="113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zh-CN" sz="2400" kern="100" dirty="0"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通过引导幼儿参观小学、邀请小学生来园互动，模拟小学的座位安排、小学生的课间活动、小学生的值日打扫等，真实体验小学生活。</a:t>
            </a:r>
            <a:endParaRPr lang="zh-CN" altLang="zh-CN" sz="2400" kern="100" dirty="0">
              <a:effectLst/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矩形 16"/>
          <p:cNvSpPr>
            <a:spLocks noChangeArrowheads="1"/>
          </p:cNvSpPr>
          <p:nvPr/>
        </p:nvSpPr>
        <p:spPr bwMode="auto">
          <a:xfrm>
            <a:off x="1383189" y="4577816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FA9A60"/>
                </a:solidFill>
                <a:latin typeface="Arial" panose="020B0604020202020204" pitchFamily="34" charset="0"/>
              </a:rPr>
              <a:t>扩句</a:t>
            </a:r>
            <a:endParaRPr lang="en-US" altLang="zh-CN" sz="2800" dirty="0">
              <a:solidFill>
                <a:srgbClr val="FA9A60"/>
              </a:solidFill>
              <a:latin typeface="Arial" panose="020B0604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75615" y="266700"/>
            <a:ext cx="6511925" cy="682625"/>
          </a:xfrm>
        </p:spPr>
        <p:txBody>
          <a:bodyPr rtlCol="0" anchor="t">
            <a:normAutofit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accent2"/>
                </a:solidFill>
              </a:rPr>
              <a:t>01 </a:t>
            </a:r>
            <a:r>
              <a:rPr lang="zh-CN" altLang="en-US" sz="3600" dirty="0">
                <a:solidFill>
                  <a:schemeClr val="accent2"/>
                </a:solidFill>
              </a:rPr>
              <a:t>梳理主题核心价值</a:t>
            </a:r>
            <a:endParaRPr lang="zh-CN" altLang="en-US" sz="3600" dirty="0">
              <a:solidFill>
                <a:schemeClr val="accent2"/>
              </a:solidFill>
              <a:latin typeface="+mj-ea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475891" y="1114963"/>
            <a:ext cx="685800" cy="685800"/>
          </a:xfrm>
          <a:prstGeom prst="ellipse">
            <a:avLst/>
          </a:prstGeom>
          <a:solidFill>
            <a:srgbClr val="697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79" name="矩形 12"/>
          <p:cNvSpPr>
            <a:spLocks noChangeArrowheads="1"/>
          </p:cNvSpPr>
          <p:nvPr/>
        </p:nvSpPr>
        <p:spPr bwMode="auto">
          <a:xfrm>
            <a:off x="1281766" y="1196252"/>
            <a:ext cx="52116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97A74"/>
                </a:solidFill>
                <a:latin typeface="Arial" panose="020B0604020202020204" pitchFamily="34" charset="0"/>
              </a:rPr>
              <a:t>教参中的第一板块“主题思路”</a:t>
            </a:r>
            <a:endParaRPr lang="en-US" altLang="zh-CN" sz="2800" dirty="0">
              <a:solidFill>
                <a:srgbClr val="697A74"/>
              </a:solidFill>
              <a:latin typeface="Arial" panose="020B0604020202020204" pitchFamily="34" charset="0"/>
            </a:endParaRPr>
          </a:p>
        </p:txBody>
      </p:sp>
      <p:grpSp>
        <p:nvGrpSpPr>
          <p:cNvPr id="80" name="组合 55"/>
          <p:cNvGrpSpPr/>
          <p:nvPr/>
        </p:nvGrpSpPr>
        <p:grpSpPr bwMode="auto">
          <a:xfrm>
            <a:off x="637073" y="1334562"/>
            <a:ext cx="363436" cy="246601"/>
            <a:chOff x="3386138" y="4240213"/>
            <a:chExt cx="503238" cy="377825"/>
          </a:xfrm>
        </p:grpSpPr>
        <p:sp>
          <p:nvSpPr>
            <p:cNvPr id="81" name="Freeform 28"/>
            <p:cNvSpPr/>
            <p:nvPr/>
          </p:nvSpPr>
          <p:spPr bwMode="auto">
            <a:xfrm>
              <a:off x="3386138" y="4240213"/>
              <a:ext cx="503238" cy="377825"/>
            </a:xfrm>
            <a:custGeom>
              <a:avLst/>
              <a:gdLst>
                <a:gd name="T0" fmla="*/ 2147483647 w 576"/>
                <a:gd name="T1" fmla="*/ 2147483647 h 432"/>
                <a:gd name="T2" fmla="*/ 2147483647 w 576"/>
                <a:gd name="T3" fmla="*/ 0 h 432"/>
                <a:gd name="T4" fmla="*/ 2147483647 w 576"/>
                <a:gd name="T5" fmla="*/ 0 h 432"/>
                <a:gd name="T6" fmla="*/ 0 w 576"/>
                <a:gd name="T7" fmla="*/ 2147483647 h 432"/>
                <a:gd name="T8" fmla="*/ 0 w 576"/>
                <a:gd name="T9" fmla="*/ 2147483647 h 432"/>
                <a:gd name="T10" fmla="*/ 2147483647 w 576"/>
                <a:gd name="T11" fmla="*/ 2147483647 h 432"/>
                <a:gd name="T12" fmla="*/ 2147483647 w 576"/>
                <a:gd name="T13" fmla="*/ 2147483647 h 432"/>
                <a:gd name="T14" fmla="*/ 2147483647 w 576"/>
                <a:gd name="T15" fmla="*/ 2147483647 h 432"/>
                <a:gd name="T16" fmla="*/ 2147483647 w 576"/>
                <a:gd name="T17" fmla="*/ 2147483647 h 4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6"/>
                <a:gd name="T28" fmla="*/ 0 h 432"/>
                <a:gd name="T29" fmla="*/ 576 w 576"/>
                <a:gd name="T30" fmla="*/ 432 h 4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6" h="432">
                  <a:moveTo>
                    <a:pt x="576" y="57"/>
                  </a:moveTo>
                  <a:cubicBezTo>
                    <a:pt x="576" y="26"/>
                    <a:pt x="550" y="0"/>
                    <a:pt x="519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26" y="0"/>
                    <a:pt x="0" y="26"/>
                    <a:pt x="0" y="57"/>
                  </a:cubicBezTo>
                  <a:cubicBezTo>
                    <a:pt x="0" y="375"/>
                    <a:pt x="0" y="375"/>
                    <a:pt x="0" y="375"/>
                  </a:cubicBezTo>
                  <a:cubicBezTo>
                    <a:pt x="0" y="406"/>
                    <a:pt x="26" y="432"/>
                    <a:pt x="57" y="432"/>
                  </a:cubicBezTo>
                  <a:cubicBezTo>
                    <a:pt x="519" y="432"/>
                    <a:pt x="519" y="432"/>
                    <a:pt x="519" y="432"/>
                  </a:cubicBezTo>
                  <a:cubicBezTo>
                    <a:pt x="550" y="432"/>
                    <a:pt x="576" y="406"/>
                    <a:pt x="576" y="375"/>
                  </a:cubicBezTo>
                  <a:lnTo>
                    <a:pt x="576" y="57"/>
                  </a:lnTo>
                  <a:close/>
                </a:path>
              </a:pathLst>
            </a:custGeom>
            <a:noFill/>
            <a:ln w="34925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2" name="Line 29"/>
            <p:cNvSpPr>
              <a:spLocks noChangeShapeType="1"/>
            </p:cNvSpPr>
            <p:nvPr/>
          </p:nvSpPr>
          <p:spPr bwMode="auto">
            <a:xfrm>
              <a:off x="3700463" y="4429125"/>
              <a:ext cx="157163" cy="157163"/>
            </a:xfrm>
            <a:prstGeom prst="line">
              <a:avLst/>
            </a:prstGeom>
            <a:noFill/>
            <a:ln w="34925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Line 30"/>
            <p:cNvSpPr>
              <a:spLocks noChangeShapeType="1"/>
            </p:cNvSpPr>
            <p:nvPr/>
          </p:nvSpPr>
          <p:spPr bwMode="auto">
            <a:xfrm flipV="1">
              <a:off x="3417888" y="4429125"/>
              <a:ext cx="157163" cy="157163"/>
            </a:xfrm>
            <a:prstGeom prst="line">
              <a:avLst/>
            </a:prstGeom>
            <a:noFill/>
            <a:ln w="34925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Freeform 31"/>
            <p:cNvSpPr/>
            <p:nvPr/>
          </p:nvSpPr>
          <p:spPr bwMode="auto">
            <a:xfrm>
              <a:off x="3417888" y="4271963"/>
              <a:ext cx="439738" cy="219075"/>
            </a:xfrm>
            <a:custGeom>
              <a:avLst/>
              <a:gdLst>
                <a:gd name="T0" fmla="*/ 2147483647 w 277"/>
                <a:gd name="T1" fmla="*/ 2147483647 h 138"/>
                <a:gd name="T2" fmla="*/ 2147483647 w 277"/>
                <a:gd name="T3" fmla="*/ 2147483647 h 138"/>
                <a:gd name="T4" fmla="*/ 0 w 277"/>
                <a:gd name="T5" fmla="*/ 0 h 138"/>
                <a:gd name="T6" fmla="*/ 0 60000 65536"/>
                <a:gd name="T7" fmla="*/ 0 60000 65536"/>
                <a:gd name="T8" fmla="*/ 0 60000 65536"/>
                <a:gd name="T9" fmla="*/ 0 w 277"/>
                <a:gd name="T10" fmla="*/ 0 h 138"/>
                <a:gd name="T11" fmla="*/ 277 w 277"/>
                <a:gd name="T12" fmla="*/ 138 h 1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7" h="138">
                  <a:moveTo>
                    <a:pt x="277" y="1"/>
                  </a:moveTo>
                  <a:lnTo>
                    <a:pt x="139" y="138"/>
                  </a:lnTo>
                  <a:lnTo>
                    <a:pt x="0" y="0"/>
                  </a:lnTo>
                </a:path>
              </a:pathLst>
            </a:custGeom>
            <a:noFill/>
            <a:ln w="34925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9" y="1903340"/>
            <a:ext cx="8289985" cy="2430868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2881223" y="3268664"/>
            <a:ext cx="3088257" cy="32067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KSO_Shape"/>
          <p:cNvSpPr/>
          <p:nvPr/>
        </p:nvSpPr>
        <p:spPr bwMode="auto">
          <a:xfrm>
            <a:off x="660877" y="4577816"/>
            <a:ext cx="406400" cy="492125"/>
          </a:xfrm>
          <a:custGeom>
            <a:avLst/>
            <a:gdLst>
              <a:gd name="T0" fmla="*/ 27455 w 968375"/>
              <a:gd name="T1" fmla="*/ 309346 h 1170887"/>
              <a:gd name="T2" fmla="*/ 132501 w 968375"/>
              <a:gd name="T3" fmla="*/ 356049 h 1170887"/>
              <a:gd name="T4" fmla="*/ 236354 w 968375"/>
              <a:gd name="T5" fmla="*/ 311741 h 1170887"/>
              <a:gd name="T6" fmla="*/ 251872 w 968375"/>
              <a:gd name="T7" fmla="*/ 318926 h 1170887"/>
              <a:gd name="T8" fmla="*/ 132501 w 968375"/>
              <a:gd name="T9" fmla="*/ 374011 h 1170887"/>
              <a:gd name="T10" fmla="*/ 10743 w 968375"/>
              <a:gd name="T11" fmla="*/ 316532 h 1170887"/>
              <a:gd name="T12" fmla="*/ 27455 w 968375"/>
              <a:gd name="T13" fmla="*/ 309346 h 1170887"/>
              <a:gd name="T14" fmla="*/ 276940 w 968375"/>
              <a:gd name="T15" fmla="*/ 197980 h 1170887"/>
              <a:gd name="T16" fmla="*/ 307976 w 968375"/>
              <a:gd name="T17" fmla="*/ 236300 h 1170887"/>
              <a:gd name="T18" fmla="*/ 268584 w 968375"/>
              <a:gd name="T19" fmla="*/ 275817 h 1170887"/>
              <a:gd name="T20" fmla="*/ 254260 w 968375"/>
              <a:gd name="T21" fmla="*/ 273422 h 1170887"/>
              <a:gd name="T22" fmla="*/ 263809 w 968375"/>
              <a:gd name="T23" fmla="*/ 257855 h 1170887"/>
              <a:gd name="T24" fmla="*/ 268584 w 968375"/>
              <a:gd name="T25" fmla="*/ 259052 h 1170887"/>
              <a:gd name="T26" fmla="*/ 290071 w 968375"/>
              <a:gd name="T27" fmla="*/ 236300 h 1170887"/>
              <a:gd name="T28" fmla="*/ 275746 w 968375"/>
              <a:gd name="T29" fmla="*/ 215942 h 1170887"/>
              <a:gd name="T30" fmla="*/ 276940 w 968375"/>
              <a:gd name="T31" fmla="*/ 197980 h 1170887"/>
              <a:gd name="T32" fmla="*/ 261422 w 968375"/>
              <a:gd name="T33" fmla="*/ 171635 h 1170887"/>
              <a:gd name="T34" fmla="*/ 263809 w 968375"/>
              <a:gd name="T35" fmla="*/ 195585 h 1170887"/>
              <a:gd name="T36" fmla="*/ 132501 w 968375"/>
              <a:gd name="T37" fmla="*/ 327309 h 1170887"/>
              <a:gd name="T38" fmla="*/ 0 w 968375"/>
              <a:gd name="T39" fmla="*/ 195585 h 1170887"/>
              <a:gd name="T40" fmla="*/ 2388 w 968375"/>
              <a:gd name="T41" fmla="*/ 174030 h 1170887"/>
              <a:gd name="T42" fmla="*/ 132501 w 968375"/>
              <a:gd name="T43" fmla="*/ 242287 h 1170887"/>
              <a:gd name="T44" fmla="*/ 261422 w 968375"/>
              <a:gd name="T45" fmla="*/ 174030 h 1170887"/>
              <a:gd name="T46" fmla="*/ 261422 w 968375"/>
              <a:gd name="T47" fmla="*/ 171635 h 1170887"/>
              <a:gd name="T48" fmla="*/ 132501 w 968375"/>
              <a:gd name="T49" fmla="*/ 118946 h 1170887"/>
              <a:gd name="T50" fmla="*/ 247098 w 968375"/>
              <a:gd name="T51" fmla="*/ 174030 h 1170887"/>
              <a:gd name="T52" fmla="*/ 245904 w 968375"/>
              <a:gd name="T53" fmla="*/ 182413 h 1170887"/>
              <a:gd name="T54" fmla="*/ 132501 w 968375"/>
              <a:gd name="T55" fmla="*/ 144093 h 1170887"/>
              <a:gd name="T56" fmla="*/ 17906 w 968375"/>
              <a:gd name="T57" fmla="*/ 182413 h 1170887"/>
              <a:gd name="T58" fmla="*/ 16712 w 968375"/>
              <a:gd name="T59" fmla="*/ 174030 h 1170887"/>
              <a:gd name="T60" fmla="*/ 132501 w 968375"/>
              <a:gd name="T61" fmla="*/ 118946 h 1170887"/>
              <a:gd name="T62" fmla="*/ 172980 w 968375"/>
              <a:gd name="T63" fmla="*/ 19835 h 1170887"/>
              <a:gd name="T64" fmla="*/ 176266 w 968375"/>
              <a:gd name="T65" fmla="*/ 119010 h 1170887"/>
              <a:gd name="T66" fmla="*/ 172980 w 968375"/>
              <a:gd name="T67" fmla="*/ 19835 h 1170887"/>
              <a:gd name="T68" fmla="*/ 87509 w 968375"/>
              <a:gd name="T69" fmla="*/ 13224 h 1170887"/>
              <a:gd name="T70" fmla="*/ 90796 w 968375"/>
              <a:gd name="T71" fmla="*/ 112399 h 1170887"/>
              <a:gd name="T72" fmla="*/ 87509 w 968375"/>
              <a:gd name="T73" fmla="*/ 13224 h 1170887"/>
              <a:gd name="T74" fmla="*/ 130244 w 968375"/>
              <a:gd name="T75" fmla="*/ 0 h 1170887"/>
              <a:gd name="T76" fmla="*/ 133531 w 968375"/>
              <a:gd name="T77" fmla="*/ 99175 h 1170887"/>
              <a:gd name="T78" fmla="*/ 130244 w 968375"/>
              <a:gd name="T79" fmla="*/ 0 h 117088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968375"/>
              <a:gd name="T121" fmla="*/ 0 h 1170887"/>
              <a:gd name="T122" fmla="*/ 968375 w 968375"/>
              <a:gd name="T123" fmla="*/ 1170887 h 117088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968375" h="1170887">
                <a:moveTo>
                  <a:pt x="86328" y="968447"/>
                </a:moveTo>
                <a:cubicBezTo>
                  <a:pt x="120108" y="1054672"/>
                  <a:pt x="258984" y="1114654"/>
                  <a:pt x="416627" y="1114654"/>
                </a:cubicBezTo>
                <a:cubicBezTo>
                  <a:pt x="566762" y="1114654"/>
                  <a:pt x="701884" y="1058421"/>
                  <a:pt x="743172" y="975945"/>
                </a:cubicBezTo>
                <a:cubicBezTo>
                  <a:pt x="791966" y="998438"/>
                  <a:pt x="791966" y="998438"/>
                  <a:pt x="791966" y="998438"/>
                </a:cubicBezTo>
                <a:cubicBezTo>
                  <a:pt x="743172" y="1103407"/>
                  <a:pt x="589283" y="1170887"/>
                  <a:pt x="416627" y="1170887"/>
                </a:cubicBezTo>
                <a:cubicBezTo>
                  <a:pt x="236464" y="1170887"/>
                  <a:pt x="78821" y="1095909"/>
                  <a:pt x="33780" y="990941"/>
                </a:cubicBezTo>
                <a:cubicBezTo>
                  <a:pt x="86328" y="968447"/>
                  <a:pt x="86328" y="968447"/>
                  <a:pt x="86328" y="968447"/>
                </a:cubicBezTo>
                <a:close/>
                <a:moveTo>
                  <a:pt x="870787" y="619801"/>
                </a:moveTo>
                <a:cubicBezTo>
                  <a:pt x="927088" y="634796"/>
                  <a:pt x="968375" y="683532"/>
                  <a:pt x="968375" y="739765"/>
                </a:cubicBezTo>
                <a:cubicBezTo>
                  <a:pt x="968375" y="810994"/>
                  <a:pt x="912074" y="863478"/>
                  <a:pt x="844513" y="863478"/>
                </a:cubicBezTo>
                <a:cubicBezTo>
                  <a:pt x="829500" y="863478"/>
                  <a:pt x="814486" y="863478"/>
                  <a:pt x="799473" y="855981"/>
                </a:cubicBezTo>
                <a:cubicBezTo>
                  <a:pt x="810733" y="840985"/>
                  <a:pt x="821993" y="822241"/>
                  <a:pt x="829500" y="807245"/>
                </a:cubicBezTo>
                <a:cubicBezTo>
                  <a:pt x="833253" y="807245"/>
                  <a:pt x="840760" y="810994"/>
                  <a:pt x="844513" y="810994"/>
                </a:cubicBezTo>
                <a:cubicBezTo>
                  <a:pt x="882047" y="810994"/>
                  <a:pt x="912074" y="777254"/>
                  <a:pt x="912074" y="739765"/>
                </a:cubicBezTo>
                <a:cubicBezTo>
                  <a:pt x="912074" y="713523"/>
                  <a:pt x="893307" y="687281"/>
                  <a:pt x="867034" y="676034"/>
                </a:cubicBezTo>
                <a:cubicBezTo>
                  <a:pt x="870787" y="661038"/>
                  <a:pt x="870787" y="642294"/>
                  <a:pt x="870787" y="619801"/>
                </a:cubicBezTo>
                <a:close/>
                <a:moveTo>
                  <a:pt x="821993" y="537325"/>
                </a:moveTo>
                <a:cubicBezTo>
                  <a:pt x="825746" y="556070"/>
                  <a:pt x="829500" y="582312"/>
                  <a:pt x="829500" y="612303"/>
                </a:cubicBezTo>
                <a:cubicBezTo>
                  <a:pt x="829500" y="840985"/>
                  <a:pt x="645584" y="1024681"/>
                  <a:pt x="416627" y="1024681"/>
                </a:cubicBezTo>
                <a:cubicBezTo>
                  <a:pt x="187669" y="1024681"/>
                  <a:pt x="0" y="840985"/>
                  <a:pt x="0" y="612303"/>
                </a:cubicBezTo>
                <a:cubicBezTo>
                  <a:pt x="0" y="586061"/>
                  <a:pt x="3753" y="563567"/>
                  <a:pt x="7507" y="544823"/>
                </a:cubicBezTo>
                <a:cubicBezTo>
                  <a:pt x="7507" y="664787"/>
                  <a:pt x="187669" y="758510"/>
                  <a:pt x="416627" y="758510"/>
                </a:cubicBezTo>
                <a:cubicBezTo>
                  <a:pt x="641830" y="758510"/>
                  <a:pt x="821993" y="664787"/>
                  <a:pt x="821993" y="544823"/>
                </a:cubicBezTo>
                <a:cubicBezTo>
                  <a:pt x="821993" y="541074"/>
                  <a:pt x="821993" y="541074"/>
                  <a:pt x="821993" y="537325"/>
                </a:cubicBezTo>
                <a:close/>
                <a:moveTo>
                  <a:pt x="416627" y="372374"/>
                </a:moveTo>
                <a:cubicBezTo>
                  <a:pt x="611803" y="372374"/>
                  <a:pt x="776952" y="451101"/>
                  <a:pt x="776952" y="544823"/>
                </a:cubicBezTo>
                <a:cubicBezTo>
                  <a:pt x="776952" y="556070"/>
                  <a:pt x="776952" y="563567"/>
                  <a:pt x="773199" y="571065"/>
                </a:cubicBezTo>
                <a:cubicBezTo>
                  <a:pt x="716898" y="499836"/>
                  <a:pt x="578023" y="451101"/>
                  <a:pt x="416627" y="451101"/>
                </a:cubicBezTo>
                <a:cubicBezTo>
                  <a:pt x="251477" y="451101"/>
                  <a:pt x="112601" y="499836"/>
                  <a:pt x="56301" y="571065"/>
                </a:cubicBezTo>
                <a:cubicBezTo>
                  <a:pt x="52547" y="563567"/>
                  <a:pt x="52547" y="556070"/>
                  <a:pt x="52547" y="544823"/>
                </a:cubicBezTo>
                <a:cubicBezTo>
                  <a:pt x="52547" y="451101"/>
                  <a:pt x="217696" y="372374"/>
                  <a:pt x="416627" y="372374"/>
                </a:cubicBezTo>
                <a:close/>
                <a:moveTo>
                  <a:pt x="543902" y="62096"/>
                </a:moveTo>
                <a:cubicBezTo>
                  <a:pt x="636930" y="186288"/>
                  <a:pt x="492220" y="196637"/>
                  <a:pt x="554238" y="372576"/>
                </a:cubicBezTo>
                <a:cubicBezTo>
                  <a:pt x="409528" y="155240"/>
                  <a:pt x="585248" y="196637"/>
                  <a:pt x="543902" y="62096"/>
                </a:cubicBezTo>
                <a:close/>
                <a:moveTo>
                  <a:pt x="275155" y="41398"/>
                </a:moveTo>
                <a:cubicBezTo>
                  <a:pt x="368183" y="175939"/>
                  <a:pt x="223472" y="175939"/>
                  <a:pt x="285491" y="351878"/>
                </a:cubicBezTo>
                <a:cubicBezTo>
                  <a:pt x="140780" y="144891"/>
                  <a:pt x="316500" y="186288"/>
                  <a:pt x="275155" y="41398"/>
                </a:cubicBezTo>
                <a:close/>
                <a:moveTo>
                  <a:pt x="409528" y="0"/>
                </a:moveTo>
                <a:cubicBezTo>
                  <a:pt x="502556" y="124192"/>
                  <a:pt x="357846" y="134542"/>
                  <a:pt x="419865" y="310480"/>
                </a:cubicBezTo>
                <a:cubicBezTo>
                  <a:pt x="275155" y="103493"/>
                  <a:pt x="450874" y="144891"/>
                  <a:pt x="4095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75615" y="266700"/>
            <a:ext cx="6219825" cy="682625"/>
          </a:xfrm>
        </p:spPr>
        <p:txBody>
          <a:bodyPr rtlCol="0" anchor="t">
            <a:normAutofit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accent2"/>
                </a:solidFill>
              </a:rPr>
              <a:t>01 </a:t>
            </a:r>
            <a:r>
              <a:rPr lang="zh-CN" altLang="en-US" sz="3600" dirty="0">
                <a:solidFill>
                  <a:schemeClr val="accent2"/>
                </a:solidFill>
              </a:rPr>
              <a:t>梳理主题核心价值</a:t>
            </a:r>
            <a:endParaRPr lang="zh-CN" altLang="en-US" sz="3600" dirty="0">
              <a:solidFill>
                <a:schemeClr val="accent2"/>
              </a:solidFill>
              <a:latin typeface="+mj-ea"/>
            </a:endParaRPr>
          </a:p>
        </p:txBody>
      </p:sp>
      <p:sp>
        <p:nvSpPr>
          <p:cNvPr id="79" name="矩形 12"/>
          <p:cNvSpPr>
            <a:spLocks noChangeArrowheads="1"/>
          </p:cNvSpPr>
          <p:nvPr/>
        </p:nvSpPr>
        <p:spPr bwMode="auto">
          <a:xfrm>
            <a:off x="743302" y="1213937"/>
            <a:ext cx="6228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97A74"/>
                </a:solidFill>
                <a:latin typeface="Arial" panose="020B0604020202020204" pitchFamily="34" charset="0"/>
              </a:rPr>
              <a:t>审议“我要上小学”主题开展的时间段</a:t>
            </a:r>
            <a:endParaRPr lang="en-US" altLang="zh-CN" sz="2800" dirty="0">
              <a:solidFill>
                <a:srgbClr val="697A74"/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65527" y="2302824"/>
            <a:ext cx="5929828" cy="1095974"/>
            <a:chOff x="660003" y="2335482"/>
            <a:chExt cx="6591300" cy="1333500"/>
          </a:xfrm>
        </p:grpSpPr>
        <p:sp>
          <p:nvSpPr>
            <p:cNvPr id="11" name="椭圆 10"/>
            <p:cNvSpPr/>
            <p:nvPr/>
          </p:nvSpPr>
          <p:spPr>
            <a:xfrm>
              <a:off x="660003" y="2335482"/>
              <a:ext cx="1333500" cy="1333500"/>
            </a:xfrm>
            <a:prstGeom prst="ellipse">
              <a:avLst/>
            </a:prstGeom>
            <a:solidFill>
              <a:srgbClr val="FA9A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4165203" y="2335482"/>
              <a:ext cx="1333500" cy="1333500"/>
            </a:xfrm>
            <a:prstGeom prst="ellipse">
              <a:avLst/>
            </a:prstGeom>
            <a:solidFill>
              <a:srgbClr val="B4B1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917803" y="2335482"/>
              <a:ext cx="1333500" cy="1333500"/>
            </a:xfrm>
            <a:prstGeom prst="ellipse">
              <a:avLst/>
            </a:prstGeom>
            <a:solidFill>
              <a:srgbClr val="697A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412603" y="2335482"/>
              <a:ext cx="1333500" cy="1333500"/>
            </a:xfrm>
            <a:prstGeom prst="ellipse">
              <a:avLst/>
            </a:prstGeom>
            <a:solidFill>
              <a:srgbClr val="FDC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" name="Freeform 77"/>
            <p:cNvSpPr>
              <a:spLocks noEditPoints="1"/>
            </p:cNvSpPr>
            <p:nvPr/>
          </p:nvSpPr>
          <p:spPr bwMode="auto">
            <a:xfrm>
              <a:off x="907653" y="2576782"/>
              <a:ext cx="838200" cy="850900"/>
            </a:xfrm>
            <a:custGeom>
              <a:avLst/>
              <a:gdLst>
                <a:gd name="T0" fmla="*/ 2147483647 w 217"/>
                <a:gd name="T1" fmla="*/ 2147483647 h 219"/>
                <a:gd name="T2" fmla="*/ 2147483647 w 217"/>
                <a:gd name="T3" fmla="*/ 2147483647 h 219"/>
                <a:gd name="T4" fmla="*/ 2147483647 w 217"/>
                <a:gd name="T5" fmla="*/ 2147483647 h 219"/>
                <a:gd name="T6" fmla="*/ 2147483647 w 217"/>
                <a:gd name="T7" fmla="*/ 2147483647 h 219"/>
                <a:gd name="T8" fmla="*/ 2147483647 w 217"/>
                <a:gd name="T9" fmla="*/ 2147483647 h 219"/>
                <a:gd name="T10" fmla="*/ 2147483647 w 217"/>
                <a:gd name="T11" fmla="*/ 2147483647 h 219"/>
                <a:gd name="T12" fmla="*/ 2147483647 w 217"/>
                <a:gd name="T13" fmla="*/ 2147483647 h 219"/>
                <a:gd name="T14" fmla="*/ 2147483647 w 217"/>
                <a:gd name="T15" fmla="*/ 2147483647 h 219"/>
                <a:gd name="T16" fmla="*/ 2147483647 w 217"/>
                <a:gd name="T17" fmla="*/ 0 h 219"/>
                <a:gd name="T18" fmla="*/ 2147483647 w 217"/>
                <a:gd name="T19" fmla="*/ 2147483647 h 219"/>
                <a:gd name="T20" fmla="*/ 2147483647 w 217"/>
                <a:gd name="T21" fmla="*/ 2147483647 h 219"/>
                <a:gd name="T22" fmla="*/ 2147483647 w 217"/>
                <a:gd name="T23" fmla="*/ 2147483647 h 219"/>
                <a:gd name="T24" fmla="*/ 2147483647 w 217"/>
                <a:gd name="T25" fmla="*/ 2147483647 h 219"/>
                <a:gd name="T26" fmla="*/ 2147483647 w 217"/>
                <a:gd name="T27" fmla="*/ 2147483647 h 219"/>
                <a:gd name="T28" fmla="*/ 2147483647 w 217"/>
                <a:gd name="T29" fmla="*/ 2147483647 h 219"/>
                <a:gd name="T30" fmla="*/ 2147483647 w 217"/>
                <a:gd name="T31" fmla="*/ 2147483647 h 219"/>
                <a:gd name="T32" fmla="*/ 2147483647 w 217"/>
                <a:gd name="T33" fmla="*/ 2147483647 h 219"/>
                <a:gd name="T34" fmla="*/ 2147483647 w 217"/>
                <a:gd name="T35" fmla="*/ 2147483647 h 219"/>
                <a:gd name="T36" fmla="*/ 2147483647 w 217"/>
                <a:gd name="T37" fmla="*/ 2147483647 h 219"/>
                <a:gd name="T38" fmla="*/ 2147483647 w 217"/>
                <a:gd name="T39" fmla="*/ 2147483647 h 219"/>
                <a:gd name="T40" fmla="*/ 2147483647 w 217"/>
                <a:gd name="T41" fmla="*/ 2147483647 h 219"/>
                <a:gd name="T42" fmla="*/ 2147483647 w 217"/>
                <a:gd name="T43" fmla="*/ 2147483647 h 219"/>
                <a:gd name="T44" fmla="*/ 2147483647 w 217"/>
                <a:gd name="T45" fmla="*/ 2147483647 h 219"/>
                <a:gd name="T46" fmla="*/ 2147483647 w 217"/>
                <a:gd name="T47" fmla="*/ 2147483647 h 219"/>
                <a:gd name="T48" fmla="*/ 2147483647 w 217"/>
                <a:gd name="T49" fmla="*/ 2147483647 h 219"/>
                <a:gd name="T50" fmla="*/ 2147483647 w 217"/>
                <a:gd name="T51" fmla="*/ 2147483647 h 2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7"/>
                <a:gd name="T79" fmla="*/ 0 h 219"/>
                <a:gd name="T80" fmla="*/ 217 w 217"/>
                <a:gd name="T81" fmla="*/ 219 h 2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7" h="219">
                  <a:moveTo>
                    <a:pt x="139" y="105"/>
                  </a:moveTo>
                  <a:cubicBezTo>
                    <a:pt x="139" y="105"/>
                    <a:pt x="134" y="103"/>
                    <a:pt x="134" y="93"/>
                  </a:cubicBezTo>
                  <a:cubicBezTo>
                    <a:pt x="134" y="84"/>
                    <a:pt x="134" y="52"/>
                    <a:pt x="134" y="42"/>
                  </a:cubicBezTo>
                  <a:cubicBezTo>
                    <a:pt x="137" y="40"/>
                    <a:pt x="139" y="37"/>
                    <a:pt x="139" y="35"/>
                  </a:cubicBezTo>
                  <a:cubicBezTo>
                    <a:pt x="141" y="35"/>
                    <a:pt x="141" y="35"/>
                    <a:pt x="141" y="35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39" y="12"/>
                    <a:pt x="139" y="12"/>
                    <a:pt x="139" y="12"/>
                  </a:cubicBezTo>
                  <a:cubicBezTo>
                    <a:pt x="139" y="12"/>
                    <a:pt x="139" y="12"/>
                    <a:pt x="139" y="12"/>
                  </a:cubicBezTo>
                  <a:cubicBezTo>
                    <a:pt x="139" y="5"/>
                    <a:pt x="126" y="0"/>
                    <a:pt x="108" y="0"/>
                  </a:cubicBezTo>
                  <a:cubicBezTo>
                    <a:pt x="91" y="0"/>
                    <a:pt x="77" y="5"/>
                    <a:pt x="77" y="12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8" y="38"/>
                    <a:pt x="80" y="40"/>
                    <a:pt x="86" y="42"/>
                  </a:cubicBezTo>
                  <a:cubicBezTo>
                    <a:pt x="86" y="53"/>
                    <a:pt x="86" y="85"/>
                    <a:pt x="86" y="93"/>
                  </a:cubicBezTo>
                  <a:cubicBezTo>
                    <a:pt x="86" y="103"/>
                    <a:pt x="79" y="105"/>
                    <a:pt x="79" y="105"/>
                  </a:cubicBezTo>
                  <a:cubicBezTo>
                    <a:pt x="68" y="112"/>
                    <a:pt x="0" y="180"/>
                    <a:pt x="30" y="200"/>
                  </a:cubicBezTo>
                  <a:cubicBezTo>
                    <a:pt x="56" y="219"/>
                    <a:pt x="100" y="218"/>
                    <a:pt x="109" y="218"/>
                  </a:cubicBezTo>
                  <a:cubicBezTo>
                    <a:pt x="118" y="218"/>
                    <a:pt x="161" y="219"/>
                    <a:pt x="188" y="200"/>
                  </a:cubicBezTo>
                  <a:cubicBezTo>
                    <a:pt x="217" y="180"/>
                    <a:pt x="151" y="112"/>
                    <a:pt x="139" y="105"/>
                  </a:cubicBezTo>
                  <a:close/>
                  <a:moveTo>
                    <a:pt x="137" y="201"/>
                  </a:moveTo>
                  <a:cubicBezTo>
                    <a:pt x="137" y="201"/>
                    <a:pt x="171" y="195"/>
                    <a:pt x="172" y="177"/>
                  </a:cubicBezTo>
                  <a:cubicBezTo>
                    <a:pt x="174" y="159"/>
                    <a:pt x="142" y="126"/>
                    <a:pt x="142" y="126"/>
                  </a:cubicBezTo>
                  <a:cubicBezTo>
                    <a:pt x="142" y="126"/>
                    <a:pt x="183" y="158"/>
                    <a:pt x="183" y="179"/>
                  </a:cubicBezTo>
                  <a:cubicBezTo>
                    <a:pt x="183" y="201"/>
                    <a:pt x="137" y="201"/>
                    <a:pt x="137" y="20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21" name="组合 12"/>
            <p:cNvGrpSpPr/>
            <p:nvPr/>
          </p:nvGrpSpPr>
          <p:grpSpPr bwMode="auto">
            <a:xfrm>
              <a:off x="2868215" y="2591072"/>
              <a:ext cx="422275" cy="822325"/>
              <a:chOff x="4230688" y="1919288"/>
              <a:chExt cx="198437" cy="385763"/>
            </a:xfrm>
          </p:grpSpPr>
          <p:sp>
            <p:nvSpPr>
              <p:cNvPr id="22" name="Freeform 91"/>
              <p:cNvSpPr/>
              <p:nvPr/>
            </p:nvSpPr>
            <p:spPr bwMode="auto">
              <a:xfrm>
                <a:off x="4235450" y="1974851"/>
                <a:ext cx="69850" cy="296863"/>
              </a:xfrm>
              <a:custGeom>
                <a:avLst/>
                <a:gdLst>
                  <a:gd name="T0" fmla="*/ 2147483647 w 44"/>
                  <a:gd name="T1" fmla="*/ 2147483647 h 187"/>
                  <a:gd name="T2" fmla="*/ 2147483647 w 44"/>
                  <a:gd name="T3" fmla="*/ 2147483647 h 187"/>
                  <a:gd name="T4" fmla="*/ 2147483647 w 44"/>
                  <a:gd name="T5" fmla="*/ 2147483647 h 187"/>
                  <a:gd name="T6" fmla="*/ 0 w 44"/>
                  <a:gd name="T7" fmla="*/ 2147483647 h 187"/>
                  <a:gd name="T8" fmla="*/ 0 w 44"/>
                  <a:gd name="T9" fmla="*/ 0 h 187"/>
                  <a:gd name="T10" fmla="*/ 2147483647 w 44"/>
                  <a:gd name="T11" fmla="*/ 0 h 187"/>
                  <a:gd name="T12" fmla="*/ 2147483647 w 44"/>
                  <a:gd name="T13" fmla="*/ 2147483647 h 1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4"/>
                  <a:gd name="T22" fmla="*/ 0 h 187"/>
                  <a:gd name="T23" fmla="*/ 44 w 44"/>
                  <a:gd name="T24" fmla="*/ 187 h 1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4" h="187">
                    <a:moveTo>
                      <a:pt x="44" y="150"/>
                    </a:moveTo>
                    <a:lnTo>
                      <a:pt x="30" y="187"/>
                    </a:lnTo>
                    <a:lnTo>
                      <a:pt x="13" y="187"/>
                    </a:lnTo>
                    <a:lnTo>
                      <a:pt x="0" y="15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15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92"/>
              <p:cNvSpPr/>
              <p:nvPr/>
            </p:nvSpPr>
            <p:spPr bwMode="auto">
              <a:xfrm>
                <a:off x="4235450" y="1919288"/>
                <a:ext cx="69850" cy="85725"/>
              </a:xfrm>
              <a:custGeom>
                <a:avLst/>
                <a:gdLst>
                  <a:gd name="T0" fmla="*/ 2147483647 w 44"/>
                  <a:gd name="T1" fmla="*/ 2147483647 h 54"/>
                  <a:gd name="T2" fmla="*/ 2147483647 w 44"/>
                  <a:gd name="T3" fmla="*/ 2147483647 h 54"/>
                  <a:gd name="T4" fmla="*/ 2147483647 w 44"/>
                  <a:gd name="T5" fmla="*/ 2147483647 h 54"/>
                  <a:gd name="T6" fmla="*/ 0 w 44"/>
                  <a:gd name="T7" fmla="*/ 2147483647 h 54"/>
                  <a:gd name="T8" fmla="*/ 0 w 44"/>
                  <a:gd name="T9" fmla="*/ 2147483647 h 54"/>
                  <a:gd name="T10" fmla="*/ 2147483647 w 44"/>
                  <a:gd name="T11" fmla="*/ 2147483647 h 54"/>
                  <a:gd name="T12" fmla="*/ 2147483647 w 44"/>
                  <a:gd name="T13" fmla="*/ 2147483647 h 54"/>
                  <a:gd name="T14" fmla="*/ 2147483647 w 44"/>
                  <a:gd name="T15" fmla="*/ 2147483647 h 54"/>
                  <a:gd name="T16" fmla="*/ 2147483647 w 44"/>
                  <a:gd name="T17" fmla="*/ 2147483647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54"/>
                  <a:gd name="T29" fmla="*/ 44 w 44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54">
                    <a:moveTo>
                      <a:pt x="44" y="32"/>
                    </a:moveTo>
                    <a:cubicBezTo>
                      <a:pt x="44" y="44"/>
                      <a:pt x="34" y="54"/>
                      <a:pt x="22" y="54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9" y="54"/>
                      <a:pt x="0" y="44"/>
                      <a:pt x="0" y="3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9" y="3"/>
                      <a:pt x="21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4" y="3"/>
                      <a:pt x="44" y="0"/>
                      <a:pt x="44" y="12"/>
                    </a:cubicBezTo>
                    <a:lnTo>
                      <a:pt x="44" y="32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Rectangle 93"/>
              <p:cNvSpPr>
                <a:spLocks noChangeArrowheads="1"/>
              </p:cNvSpPr>
              <p:nvPr/>
            </p:nvSpPr>
            <p:spPr bwMode="auto">
              <a:xfrm>
                <a:off x="4230688" y="1954213"/>
                <a:ext cx="77787" cy="7461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25" name="Freeform 94"/>
              <p:cNvSpPr/>
              <p:nvPr/>
            </p:nvSpPr>
            <p:spPr bwMode="auto">
              <a:xfrm>
                <a:off x="4256088" y="2262188"/>
                <a:ext cx="26987" cy="42863"/>
              </a:xfrm>
              <a:custGeom>
                <a:avLst/>
                <a:gdLst>
                  <a:gd name="T0" fmla="*/ 0 w 17"/>
                  <a:gd name="T1" fmla="*/ 2147483647 h 27"/>
                  <a:gd name="T2" fmla="*/ 2147483647 w 17"/>
                  <a:gd name="T3" fmla="*/ 2147483647 h 27"/>
                  <a:gd name="T4" fmla="*/ 2147483647 w 17"/>
                  <a:gd name="T5" fmla="*/ 2147483647 h 27"/>
                  <a:gd name="T6" fmla="*/ 0 w 17"/>
                  <a:gd name="T7" fmla="*/ 2147483647 h 2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27"/>
                  <a:gd name="T14" fmla="*/ 17 w 17"/>
                  <a:gd name="T15" fmla="*/ 27 h 2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27">
                    <a:moveTo>
                      <a:pt x="0" y="5"/>
                    </a:moveTo>
                    <a:cubicBezTo>
                      <a:pt x="0" y="5"/>
                      <a:pt x="4" y="17"/>
                      <a:pt x="6" y="21"/>
                    </a:cubicBezTo>
                    <a:cubicBezTo>
                      <a:pt x="8" y="24"/>
                      <a:pt x="10" y="27"/>
                      <a:pt x="17" y="6"/>
                    </a:cubicBezTo>
                    <a:cubicBezTo>
                      <a:pt x="17" y="6"/>
                      <a:pt x="10" y="0"/>
                      <a:pt x="0" y="5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103"/>
              <p:cNvSpPr/>
              <p:nvPr/>
            </p:nvSpPr>
            <p:spPr bwMode="auto">
              <a:xfrm>
                <a:off x="4340225" y="1974851"/>
                <a:ext cx="69850" cy="296863"/>
              </a:xfrm>
              <a:custGeom>
                <a:avLst/>
                <a:gdLst>
                  <a:gd name="T0" fmla="*/ 2147483647 w 44"/>
                  <a:gd name="T1" fmla="*/ 2147483647 h 187"/>
                  <a:gd name="T2" fmla="*/ 2147483647 w 44"/>
                  <a:gd name="T3" fmla="*/ 2147483647 h 187"/>
                  <a:gd name="T4" fmla="*/ 2147483647 w 44"/>
                  <a:gd name="T5" fmla="*/ 2147483647 h 187"/>
                  <a:gd name="T6" fmla="*/ 0 w 44"/>
                  <a:gd name="T7" fmla="*/ 2147483647 h 187"/>
                  <a:gd name="T8" fmla="*/ 0 w 44"/>
                  <a:gd name="T9" fmla="*/ 0 h 187"/>
                  <a:gd name="T10" fmla="*/ 2147483647 w 44"/>
                  <a:gd name="T11" fmla="*/ 0 h 187"/>
                  <a:gd name="T12" fmla="*/ 2147483647 w 44"/>
                  <a:gd name="T13" fmla="*/ 2147483647 h 1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4"/>
                  <a:gd name="T22" fmla="*/ 0 h 187"/>
                  <a:gd name="T23" fmla="*/ 44 w 44"/>
                  <a:gd name="T24" fmla="*/ 187 h 1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4" h="187">
                    <a:moveTo>
                      <a:pt x="44" y="150"/>
                    </a:moveTo>
                    <a:lnTo>
                      <a:pt x="30" y="187"/>
                    </a:lnTo>
                    <a:lnTo>
                      <a:pt x="14" y="187"/>
                    </a:lnTo>
                    <a:lnTo>
                      <a:pt x="0" y="150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15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104"/>
              <p:cNvSpPr/>
              <p:nvPr/>
            </p:nvSpPr>
            <p:spPr bwMode="auto">
              <a:xfrm>
                <a:off x="4340225" y="1919288"/>
                <a:ext cx="69850" cy="85725"/>
              </a:xfrm>
              <a:custGeom>
                <a:avLst/>
                <a:gdLst>
                  <a:gd name="T0" fmla="*/ 2147483647 w 44"/>
                  <a:gd name="T1" fmla="*/ 2147483647 h 54"/>
                  <a:gd name="T2" fmla="*/ 2147483647 w 44"/>
                  <a:gd name="T3" fmla="*/ 2147483647 h 54"/>
                  <a:gd name="T4" fmla="*/ 2147483647 w 44"/>
                  <a:gd name="T5" fmla="*/ 2147483647 h 54"/>
                  <a:gd name="T6" fmla="*/ 0 w 44"/>
                  <a:gd name="T7" fmla="*/ 2147483647 h 54"/>
                  <a:gd name="T8" fmla="*/ 0 w 44"/>
                  <a:gd name="T9" fmla="*/ 2147483647 h 54"/>
                  <a:gd name="T10" fmla="*/ 2147483647 w 44"/>
                  <a:gd name="T11" fmla="*/ 2147483647 h 54"/>
                  <a:gd name="T12" fmla="*/ 2147483647 w 44"/>
                  <a:gd name="T13" fmla="*/ 2147483647 h 54"/>
                  <a:gd name="T14" fmla="*/ 2147483647 w 44"/>
                  <a:gd name="T15" fmla="*/ 2147483647 h 54"/>
                  <a:gd name="T16" fmla="*/ 2147483647 w 44"/>
                  <a:gd name="T17" fmla="*/ 2147483647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54"/>
                  <a:gd name="T29" fmla="*/ 44 w 44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54">
                    <a:moveTo>
                      <a:pt x="44" y="32"/>
                    </a:moveTo>
                    <a:cubicBezTo>
                      <a:pt x="44" y="44"/>
                      <a:pt x="34" y="54"/>
                      <a:pt x="22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9" y="54"/>
                      <a:pt x="0" y="44"/>
                      <a:pt x="0" y="3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9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4" y="3"/>
                      <a:pt x="44" y="0"/>
                      <a:pt x="44" y="12"/>
                    </a:cubicBezTo>
                    <a:lnTo>
                      <a:pt x="44" y="32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Rectangle 105"/>
              <p:cNvSpPr>
                <a:spLocks noChangeArrowheads="1"/>
              </p:cNvSpPr>
              <p:nvPr/>
            </p:nvSpPr>
            <p:spPr bwMode="auto">
              <a:xfrm>
                <a:off x="4335463" y="1954213"/>
                <a:ext cx="77787" cy="7461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29" name="Freeform 106"/>
              <p:cNvSpPr/>
              <p:nvPr/>
            </p:nvSpPr>
            <p:spPr bwMode="auto">
              <a:xfrm>
                <a:off x="4360863" y="2262188"/>
                <a:ext cx="26987" cy="42863"/>
              </a:xfrm>
              <a:custGeom>
                <a:avLst/>
                <a:gdLst>
                  <a:gd name="T0" fmla="*/ 0 w 17"/>
                  <a:gd name="T1" fmla="*/ 2147483647 h 27"/>
                  <a:gd name="T2" fmla="*/ 2147483647 w 17"/>
                  <a:gd name="T3" fmla="*/ 2147483647 h 27"/>
                  <a:gd name="T4" fmla="*/ 2147483647 w 17"/>
                  <a:gd name="T5" fmla="*/ 2147483647 h 27"/>
                  <a:gd name="T6" fmla="*/ 0 w 17"/>
                  <a:gd name="T7" fmla="*/ 2147483647 h 2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27"/>
                  <a:gd name="T14" fmla="*/ 17 w 17"/>
                  <a:gd name="T15" fmla="*/ 27 h 2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27">
                    <a:moveTo>
                      <a:pt x="0" y="5"/>
                    </a:moveTo>
                    <a:cubicBezTo>
                      <a:pt x="0" y="5"/>
                      <a:pt x="4" y="17"/>
                      <a:pt x="6" y="21"/>
                    </a:cubicBezTo>
                    <a:cubicBezTo>
                      <a:pt x="8" y="24"/>
                      <a:pt x="10" y="27"/>
                      <a:pt x="17" y="6"/>
                    </a:cubicBezTo>
                    <a:cubicBezTo>
                      <a:pt x="17" y="6"/>
                      <a:pt x="10" y="0"/>
                      <a:pt x="0" y="5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Freeform 107"/>
              <p:cNvSpPr/>
              <p:nvPr/>
            </p:nvSpPr>
            <p:spPr bwMode="auto">
              <a:xfrm>
                <a:off x="4405313" y="1968501"/>
                <a:ext cx="23812" cy="150813"/>
              </a:xfrm>
              <a:custGeom>
                <a:avLst/>
                <a:gdLst>
                  <a:gd name="T0" fmla="*/ 0 w 15"/>
                  <a:gd name="T1" fmla="*/ 0 h 94"/>
                  <a:gd name="T2" fmla="*/ 2147483647 w 15"/>
                  <a:gd name="T3" fmla="*/ 2147483647 h 94"/>
                  <a:gd name="T4" fmla="*/ 2147483647 w 15"/>
                  <a:gd name="T5" fmla="*/ 2147483647 h 94"/>
                  <a:gd name="T6" fmla="*/ 2147483647 w 15"/>
                  <a:gd name="T7" fmla="*/ 2147483647 h 94"/>
                  <a:gd name="T8" fmla="*/ 2147483647 w 15"/>
                  <a:gd name="T9" fmla="*/ 2147483647 h 94"/>
                  <a:gd name="T10" fmla="*/ 2147483647 w 15"/>
                  <a:gd name="T11" fmla="*/ 2147483647 h 94"/>
                  <a:gd name="T12" fmla="*/ 0 w 15"/>
                  <a:gd name="T13" fmla="*/ 0 h 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"/>
                  <a:gd name="T22" fmla="*/ 0 h 94"/>
                  <a:gd name="T23" fmla="*/ 15 w 15"/>
                  <a:gd name="T24" fmla="*/ 94 h 9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" h="94">
                    <a:moveTo>
                      <a:pt x="0" y="0"/>
                    </a:moveTo>
                    <a:cubicBezTo>
                      <a:pt x="0" y="0"/>
                      <a:pt x="12" y="6"/>
                      <a:pt x="13" y="11"/>
                    </a:cubicBezTo>
                    <a:cubicBezTo>
                      <a:pt x="14" y="15"/>
                      <a:pt x="14" y="89"/>
                      <a:pt x="14" y="89"/>
                    </a:cubicBezTo>
                    <a:cubicBezTo>
                      <a:pt x="14" y="89"/>
                      <a:pt x="15" y="94"/>
                      <a:pt x="9" y="94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31" name="组合 22"/>
            <p:cNvGrpSpPr/>
            <p:nvPr/>
          </p:nvGrpSpPr>
          <p:grpSpPr bwMode="auto">
            <a:xfrm>
              <a:off x="4541441" y="2570432"/>
              <a:ext cx="582612" cy="865188"/>
              <a:chOff x="5057775" y="2416176"/>
              <a:chExt cx="274637" cy="407988"/>
            </a:xfrm>
          </p:grpSpPr>
          <p:sp>
            <p:nvSpPr>
              <p:cNvPr id="32" name="Oval 114"/>
              <p:cNvSpPr>
                <a:spLocks noChangeArrowheads="1"/>
              </p:cNvSpPr>
              <p:nvPr/>
            </p:nvSpPr>
            <p:spPr bwMode="auto">
              <a:xfrm>
                <a:off x="5153025" y="2451101"/>
                <a:ext cx="92075" cy="93663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33" name="Freeform 115"/>
              <p:cNvSpPr/>
              <p:nvPr/>
            </p:nvSpPr>
            <p:spPr bwMode="auto">
              <a:xfrm>
                <a:off x="5184775" y="2520951"/>
                <a:ext cx="147637" cy="303213"/>
              </a:xfrm>
              <a:custGeom>
                <a:avLst/>
                <a:gdLst>
                  <a:gd name="T0" fmla="*/ 0 w 92"/>
                  <a:gd name="T1" fmla="*/ 2147483647 h 191"/>
                  <a:gd name="T2" fmla="*/ 2147483647 w 92"/>
                  <a:gd name="T3" fmla="*/ 2147483647 h 191"/>
                  <a:gd name="T4" fmla="*/ 2147483647 w 92"/>
                  <a:gd name="T5" fmla="*/ 2147483647 h 191"/>
                  <a:gd name="T6" fmla="*/ 2147483647 w 92"/>
                  <a:gd name="T7" fmla="*/ 0 h 191"/>
                  <a:gd name="T8" fmla="*/ 0 w 92"/>
                  <a:gd name="T9" fmla="*/ 2147483647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191"/>
                  <a:gd name="T17" fmla="*/ 92 w 92"/>
                  <a:gd name="T18" fmla="*/ 191 h 1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191">
                    <a:moveTo>
                      <a:pt x="0" y="5"/>
                    </a:moveTo>
                    <a:cubicBezTo>
                      <a:pt x="0" y="6"/>
                      <a:pt x="61" y="165"/>
                      <a:pt x="61" y="165"/>
                    </a:cubicBezTo>
                    <a:cubicBezTo>
                      <a:pt x="61" y="165"/>
                      <a:pt x="86" y="191"/>
                      <a:pt x="89" y="191"/>
                    </a:cubicBezTo>
                    <a:cubicBezTo>
                      <a:pt x="92" y="191"/>
                      <a:pt x="20" y="0"/>
                      <a:pt x="20" y="0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" name="Freeform 116"/>
              <p:cNvSpPr/>
              <p:nvPr/>
            </p:nvSpPr>
            <p:spPr bwMode="auto">
              <a:xfrm>
                <a:off x="5057775" y="2520951"/>
                <a:ext cx="155575" cy="298450"/>
              </a:xfrm>
              <a:custGeom>
                <a:avLst/>
                <a:gdLst>
                  <a:gd name="T0" fmla="*/ 2147483647 w 98"/>
                  <a:gd name="T1" fmla="*/ 2147483647 h 188"/>
                  <a:gd name="T2" fmla="*/ 2147483647 w 98"/>
                  <a:gd name="T3" fmla="*/ 2147483647 h 188"/>
                  <a:gd name="T4" fmla="*/ 0 w 98"/>
                  <a:gd name="T5" fmla="*/ 2147483647 h 188"/>
                  <a:gd name="T6" fmla="*/ 2147483647 w 98"/>
                  <a:gd name="T7" fmla="*/ 2147483647 h 188"/>
                  <a:gd name="T8" fmla="*/ 2147483647 w 98"/>
                  <a:gd name="T9" fmla="*/ 0 h 188"/>
                  <a:gd name="T10" fmla="*/ 2147483647 w 98"/>
                  <a:gd name="T11" fmla="*/ 2147483647 h 188"/>
                  <a:gd name="T12" fmla="*/ 2147483647 w 98"/>
                  <a:gd name="T13" fmla="*/ 2147483647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8"/>
                  <a:gd name="T22" fmla="*/ 0 h 188"/>
                  <a:gd name="T23" fmla="*/ 98 w 98"/>
                  <a:gd name="T24" fmla="*/ 188 h 1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8" h="188">
                    <a:moveTo>
                      <a:pt x="97" y="9"/>
                    </a:moveTo>
                    <a:lnTo>
                      <a:pt x="26" y="162"/>
                    </a:lnTo>
                    <a:lnTo>
                      <a:pt x="0" y="188"/>
                    </a:lnTo>
                    <a:lnTo>
                      <a:pt x="7" y="153"/>
                    </a:lnTo>
                    <a:lnTo>
                      <a:pt x="76" y="0"/>
                    </a:lnTo>
                    <a:lnTo>
                      <a:pt x="98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117"/>
              <p:cNvSpPr/>
              <p:nvPr/>
            </p:nvSpPr>
            <p:spPr bwMode="auto">
              <a:xfrm>
                <a:off x="5057775" y="2520951"/>
                <a:ext cx="155575" cy="298450"/>
              </a:xfrm>
              <a:custGeom>
                <a:avLst/>
                <a:gdLst>
                  <a:gd name="T0" fmla="*/ 2147483647 w 98"/>
                  <a:gd name="T1" fmla="*/ 2147483647 h 188"/>
                  <a:gd name="T2" fmla="*/ 2147483647 w 98"/>
                  <a:gd name="T3" fmla="*/ 2147483647 h 188"/>
                  <a:gd name="T4" fmla="*/ 0 w 98"/>
                  <a:gd name="T5" fmla="*/ 2147483647 h 188"/>
                  <a:gd name="T6" fmla="*/ 2147483647 w 98"/>
                  <a:gd name="T7" fmla="*/ 2147483647 h 188"/>
                  <a:gd name="T8" fmla="*/ 2147483647 w 98"/>
                  <a:gd name="T9" fmla="*/ 0 h 188"/>
                  <a:gd name="T10" fmla="*/ 2147483647 w 98"/>
                  <a:gd name="T11" fmla="*/ 2147483647 h 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188"/>
                  <a:gd name="T20" fmla="*/ 98 w 98"/>
                  <a:gd name="T21" fmla="*/ 188 h 1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188">
                    <a:moveTo>
                      <a:pt x="97" y="9"/>
                    </a:moveTo>
                    <a:lnTo>
                      <a:pt x="26" y="162"/>
                    </a:lnTo>
                    <a:lnTo>
                      <a:pt x="0" y="188"/>
                    </a:lnTo>
                    <a:lnTo>
                      <a:pt x="7" y="153"/>
                    </a:lnTo>
                    <a:lnTo>
                      <a:pt x="76" y="0"/>
                    </a:lnTo>
                    <a:lnTo>
                      <a:pt x="98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118"/>
              <p:cNvSpPr/>
              <p:nvPr/>
            </p:nvSpPr>
            <p:spPr bwMode="auto">
              <a:xfrm>
                <a:off x="5194300" y="2416176"/>
                <a:ext cx="20637" cy="50800"/>
              </a:xfrm>
              <a:custGeom>
                <a:avLst/>
                <a:gdLst>
                  <a:gd name="T0" fmla="*/ 2147483647 w 13"/>
                  <a:gd name="T1" fmla="*/ 2147483647 h 32"/>
                  <a:gd name="T2" fmla="*/ 2147483647 w 13"/>
                  <a:gd name="T3" fmla="*/ 2147483647 h 32"/>
                  <a:gd name="T4" fmla="*/ 2147483647 w 13"/>
                  <a:gd name="T5" fmla="*/ 2147483647 h 32"/>
                  <a:gd name="T6" fmla="*/ 0 w 13"/>
                  <a:gd name="T7" fmla="*/ 2147483647 h 32"/>
                  <a:gd name="T8" fmla="*/ 0 w 13"/>
                  <a:gd name="T9" fmla="*/ 2147483647 h 32"/>
                  <a:gd name="T10" fmla="*/ 2147483647 w 13"/>
                  <a:gd name="T11" fmla="*/ 0 h 32"/>
                  <a:gd name="T12" fmla="*/ 2147483647 w 13"/>
                  <a:gd name="T13" fmla="*/ 0 h 32"/>
                  <a:gd name="T14" fmla="*/ 2147483647 w 13"/>
                  <a:gd name="T15" fmla="*/ 2147483647 h 32"/>
                  <a:gd name="T16" fmla="*/ 2147483647 w 13"/>
                  <a:gd name="T17" fmla="*/ 2147483647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32"/>
                  <a:gd name="T29" fmla="*/ 13 w 13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32">
                    <a:moveTo>
                      <a:pt x="13" y="27"/>
                    </a:moveTo>
                    <a:cubicBezTo>
                      <a:pt x="13" y="30"/>
                      <a:pt x="11" y="32"/>
                      <a:pt x="8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3" y="32"/>
                      <a:pt x="0" y="30"/>
                      <a:pt x="0" y="2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1" y="0"/>
                      <a:pt x="13" y="3"/>
                      <a:pt x="13" y="6"/>
                    </a:cubicBez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37" name="组合 2"/>
            <p:cNvGrpSpPr/>
            <p:nvPr/>
          </p:nvGrpSpPr>
          <p:grpSpPr bwMode="auto">
            <a:xfrm>
              <a:off x="6143227" y="2608532"/>
              <a:ext cx="882651" cy="788988"/>
              <a:chOff x="8716962" y="2763801"/>
              <a:chExt cx="666750" cy="595313"/>
            </a:xfrm>
          </p:grpSpPr>
          <p:sp>
            <p:nvSpPr>
              <p:cNvPr id="38" name="Freeform 83"/>
              <p:cNvSpPr>
                <a:spLocks noEditPoints="1"/>
              </p:cNvSpPr>
              <p:nvPr/>
            </p:nvSpPr>
            <p:spPr bwMode="auto">
              <a:xfrm>
                <a:off x="8753475" y="2763801"/>
                <a:ext cx="593725" cy="595313"/>
              </a:xfrm>
              <a:custGeom>
                <a:avLst/>
                <a:gdLst>
                  <a:gd name="T0" fmla="*/ 2147483647 w 373"/>
                  <a:gd name="T1" fmla="*/ 0 h 374"/>
                  <a:gd name="T2" fmla="*/ 0 w 373"/>
                  <a:gd name="T3" fmla="*/ 2147483647 h 374"/>
                  <a:gd name="T4" fmla="*/ 2147483647 w 373"/>
                  <a:gd name="T5" fmla="*/ 2147483647 h 374"/>
                  <a:gd name="T6" fmla="*/ 2147483647 w 373"/>
                  <a:gd name="T7" fmla="*/ 2147483647 h 374"/>
                  <a:gd name="T8" fmla="*/ 2147483647 w 373"/>
                  <a:gd name="T9" fmla="*/ 0 h 374"/>
                  <a:gd name="T10" fmla="*/ 2147483647 w 373"/>
                  <a:gd name="T11" fmla="*/ 2147483647 h 374"/>
                  <a:gd name="T12" fmla="*/ 2147483647 w 373"/>
                  <a:gd name="T13" fmla="*/ 2147483647 h 374"/>
                  <a:gd name="T14" fmla="*/ 2147483647 w 373"/>
                  <a:gd name="T15" fmla="*/ 2147483647 h 374"/>
                  <a:gd name="T16" fmla="*/ 2147483647 w 373"/>
                  <a:gd name="T17" fmla="*/ 2147483647 h 374"/>
                  <a:gd name="T18" fmla="*/ 2147483647 w 373"/>
                  <a:gd name="T19" fmla="*/ 2147483647 h 3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3"/>
                  <a:gd name="T31" fmla="*/ 0 h 374"/>
                  <a:gd name="T32" fmla="*/ 373 w 373"/>
                  <a:gd name="T33" fmla="*/ 374 h 3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3" h="374">
                    <a:moveTo>
                      <a:pt x="187" y="0"/>
                    </a:moveTo>
                    <a:cubicBezTo>
                      <a:pt x="83" y="0"/>
                      <a:pt x="0" y="84"/>
                      <a:pt x="0" y="187"/>
                    </a:cubicBezTo>
                    <a:cubicBezTo>
                      <a:pt x="0" y="290"/>
                      <a:pt x="83" y="374"/>
                      <a:pt x="187" y="374"/>
                    </a:cubicBezTo>
                    <a:cubicBezTo>
                      <a:pt x="290" y="374"/>
                      <a:pt x="373" y="290"/>
                      <a:pt x="373" y="187"/>
                    </a:cubicBezTo>
                    <a:cubicBezTo>
                      <a:pt x="373" y="84"/>
                      <a:pt x="290" y="0"/>
                      <a:pt x="187" y="0"/>
                    </a:cubicBezTo>
                    <a:close/>
                    <a:moveTo>
                      <a:pt x="187" y="365"/>
                    </a:moveTo>
                    <a:cubicBezTo>
                      <a:pt x="88" y="365"/>
                      <a:pt x="8" y="286"/>
                      <a:pt x="8" y="187"/>
                    </a:cubicBezTo>
                    <a:cubicBezTo>
                      <a:pt x="8" y="89"/>
                      <a:pt x="88" y="9"/>
                      <a:pt x="187" y="9"/>
                    </a:cubicBezTo>
                    <a:cubicBezTo>
                      <a:pt x="285" y="9"/>
                      <a:pt x="365" y="89"/>
                      <a:pt x="365" y="187"/>
                    </a:cubicBezTo>
                    <a:cubicBezTo>
                      <a:pt x="365" y="286"/>
                      <a:pt x="285" y="365"/>
                      <a:pt x="187" y="365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84"/>
              <p:cNvSpPr/>
              <p:nvPr/>
            </p:nvSpPr>
            <p:spPr bwMode="auto">
              <a:xfrm>
                <a:off x="8716962" y="2768563"/>
                <a:ext cx="666750" cy="585788"/>
              </a:xfrm>
              <a:custGeom>
                <a:avLst/>
                <a:gdLst>
                  <a:gd name="T0" fmla="*/ 2147483647 w 419"/>
                  <a:gd name="T1" fmla="*/ 2147483647 h 368"/>
                  <a:gd name="T2" fmla="*/ 2147483647 w 419"/>
                  <a:gd name="T3" fmla="*/ 2147483647 h 368"/>
                  <a:gd name="T4" fmla="*/ 2147483647 w 419"/>
                  <a:gd name="T5" fmla="*/ 2147483647 h 368"/>
                  <a:gd name="T6" fmla="*/ 2147483647 w 419"/>
                  <a:gd name="T7" fmla="*/ 2147483647 h 368"/>
                  <a:gd name="T8" fmla="*/ 2147483647 w 419"/>
                  <a:gd name="T9" fmla="*/ 2147483647 h 368"/>
                  <a:gd name="T10" fmla="*/ 2147483647 w 419"/>
                  <a:gd name="T11" fmla="*/ 2147483647 h 368"/>
                  <a:gd name="T12" fmla="*/ 2147483647 w 419"/>
                  <a:gd name="T13" fmla="*/ 2147483647 h 368"/>
                  <a:gd name="T14" fmla="*/ 2147483647 w 419"/>
                  <a:gd name="T15" fmla="*/ 2147483647 h 368"/>
                  <a:gd name="T16" fmla="*/ 2147483647 w 419"/>
                  <a:gd name="T17" fmla="*/ 2147483647 h 368"/>
                  <a:gd name="T18" fmla="*/ 2147483647 w 419"/>
                  <a:gd name="T19" fmla="*/ 2147483647 h 368"/>
                  <a:gd name="T20" fmla="*/ 2147483647 w 419"/>
                  <a:gd name="T21" fmla="*/ 2147483647 h 368"/>
                  <a:gd name="T22" fmla="*/ 2147483647 w 419"/>
                  <a:gd name="T23" fmla="*/ 2147483647 h 368"/>
                  <a:gd name="T24" fmla="*/ 2147483647 w 419"/>
                  <a:gd name="T25" fmla="*/ 2147483647 h 368"/>
                  <a:gd name="T26" fmla="*/ 2147483647 w 419"/>
                  <a:gd name="T27" fmla="*/ 2147483647 h 368"/>
                  <a:gd name="T28" fmla="*/ 2147483647 w 419"/>
                  <a:gd name="T29" fmla="*/ 2147483647 h 368"/>
                  <a:gd name="T30" fmla="*/ 2147483647 w 419"/>
                  <a:gd name="T31" fmla="*/ 2147483647 h 368"/>
                  <a:gd name="T32" fmla="*/ 2147483647 w 419"/>
                  <a:gd name="T33" fmla="*/ 2147483647 h 368"/>
                  <a:gd name="T34" fmla="*/ 2147483647 w 419"/>
                  <a:gd name="T35" fmla="*/ 2147483647 h 368"/>
                  <a:gd name="T36" fmla="*/ 2147483647 w 419"/>
                  <a:gd name="T37" fmla="*/ 2147483647 h 368"/>
                  <a:gd name="T38" fmla="*/ 2147483647 w 419"/>
                  <a:gd name="T39" fmla="*/ 2147483647 h 368"/>
                  <a:gd name="T40" fmla="*/ 2147483647 w 419"/>
                  <a:gd name="T41" fmla="*/ 2147483647 h 368"/>
                  <a:gd name="T42" fmla="*/ 2147483647 w 419"/>
                  <a:gd name="T43" fmla="*/ 2147483647 h 368"/>
                  <a:gd name="T44" fmla="*/ 2147483647 w 419"/>
                  <a:gd name="T45" fmla="*/ 2147483647 h 368"/>
                  <a:gd name="T46" fmla="*/ 2147483647 w 419"/>
                  <a:gd name="T47" fmla="*/ 2147483647 h 368"/>
                  <a:gd name="T48" fmla="*/ 2147483647 w 419"/>
                  <a:gd name="T49" fmla="*/ 2147483647 h 368"/>
                  <a:gd name="T50" fmla="*/ 2147483647 w 419"/>
                  <a:gd name="T51" fmla="*/ 2147483647 h 368"/>
                  <a:gd name="T52" fmla="*/ 2147483647 w 419"/>
                  <a:gd name="T53" fmla="*/ 2147483647 h 368"/>
                  <a:gd name="T54" fmla="*/ 2147483647 w 419"/>
                  <a:gd name="T55" fmla="*/ 2147483647 h 368"/>
                  <a:gd name="T56" fmla="*/ 2147483647 w 419"/>
                  <a:gd name="T57" fmla="*/ 2147483647 h 368"/>
                  <a:gd name="T58" fmla="*/ 2147483647 w 419"/>
                  <a:gd name="T59" fmla="*/ 2147483647 h 368"/>
                  <a:gd name="T60" fmla="*/ 2147483647 w 419"/>
                  <a:gd name="T61" fmla="*/ 2147483647 h 368"/>
                  <a:gd name="T62" fmla="*/ 2147483647 w 419"/>
                  <a:gd name="T63" fmla="*/ 2147483647 h 368"/>
                  <a:gd name="T64" fmla="*/ 2147483647 w 419"/>
                  <a:gd name="T65" fmla="*/ 2147483647 h 368"/>
                  <a:gd name="T66" fmla="*/ 2147483647 w 419"/>
                  <a:gd name="T67" fmla="*/ 2147483647 h 368"/>
                  <a:gd name="T68" fmla="*/ 2147483647 w 419"/>
                  <a:gd name="T69" fmla="*/ 2147483647 h 368"/>
                  <a:gd name="T70" fmla="*/ 2147483647 w 419"/>
                  <a:gd name="T71" fmla="*/ 2147483647 h 368"/>
                  <a:gd name="T72" fmla="*/ 2147483647 w 419"/>
                  <a:gd name="T73" fmla="*/ 2147483647 h 368"/>
                  <a:gd name="T74" fmla="*/ 2147483647 w 419"/>
                  <a:gd name="T75" fmla="*/ 2147483647 h 368"/>
                  <a:gd name="T76" fmla="*/ 2147483647 w 419"/>
                  <a:gd name="T77" fmla="*/ 2147483647 h 368"/>
                  <a:gd name="T78" fmla="*/ 2147483647 w 419"/>
                  <a:gd name="T79" fmla="*/ 2147483647 h 368"/>
                  <a:gd name="T80" fmla="*/ 2147483647 w 419"/>
                  <a:gd name="T81" fmla="*/ 2147483647 h 368"/>
                  <a:gd name="T82" fmla="*/ 2147483647 w 419"/>
                  <a:gd name="T83" fmla="*/ 2147483647 h 368"/>
                  <a:gd name="T84" fmla="*/ 2147483647 w 419"/>
                  <a:gd name="T85" fmla="*/ 2147483647 h 368"/>
                  <a:gd name="T86" fmla="*/ 2147483647 w 419"/>
                  <a:gd name="T87" fmla="*/ 2147483647 h 368"/>
                  <a:gd name="T88" fmla="*/ 2147483647 w 419"/>
                  <a:gd name="T89" fmla="*/ 2147483647 h 368"/>
                  <a:gd name="T90" fmla="*/ 2147483647 w 419"/>
                  <a:gd name="T91" fmla="*/ 2147483647 h 368"/>
                  <a:gd name="T92" fmla="*/ 2147483647 w 419"/>
                  <a:gd name="T93" fmla="*/ 2147483647 h 368"/>
                  <a:gd name="T94" fmla="*/ 2147483647 w 419"/>
                  <a:gd name="T95" fmla="*/ 2147483647 h 368"/>
                  <a:gd name="T96" fmla="*/ 2147483647 w 419"/>
                  <a:gd name="T97" fmla="*/ 2147483647 h 368"/>
                  <a:gd name="T98" fmla="*/ 2147483647 w 419"/>
                  <a:gd name="T99" fmla="*/ 2147483647 h 368"/>
                  <a:gd name="T100" fmla="*/ 2147483647 w 419"/>
                  <a:gd name="T101" fmla="*/ 2147483647 h 368"/>
                  <a:gd name="T102" fmla="*/ 2147483647 w 419"/>
                  <a:gd name="T103" fmla="*/ 2147483647 h 368"/>
                  <a:gd name="T104" fmla="*/ 2147483647 w 419"/>
                  <a:gd name="T105" fmla="*/ 2147483647 h 368"/>
                  <a:gd name="T106" fmla="*/ 2147483647 w 419"/>
                  <a:gd name="T107" fmla="*/ 2147483647 h 368"/>
                  <a:gd name="T108" fmla="*/ 2147483647 w 419"/>
                  <a:gd name="T109" fmla="*/ 2147483647 h 368"/>
                  <a:gd name="T110" fmla="*/ 2147483647 w 419"/>
                  <a:gd name="T111" fmla="*/ 2147483647 h 368"/>
                  <a:gd name="T112" fmla="*/ 2147483647 w 419"/>
                  <a:gd name="T113" fmla="*/ 2147483647 h 368"/>
                  <a:gd name="T114" fmla="*/ 2147483647 w 419"/>
                  <a:gd name="T115" fmla="*/ 2147483647 h 368"/>
                  <a:gd name="T116" fmla="*/ 2147483647 w 419"/>
                  <a:gd name="T117" fmla="*/ 2147483647 h 368"/>
                  <a:gd name="T118" fmla="*/ 2147483647 w 419"/>
                  <a:gd name="T119" fmla="*/ 2147483647 h 368"/>
                  <a:gd name="T120" fmla="*/ 2147483647 w 419"/>
                  <a:gd name="T121" fmla="*/ 2147483647 h 368"/>
                  <a:gd name="T122" fmla="*/ 2147483647 w 419"/>
                  <a:gd name="T123" fmla="*/ 2147483647 h 36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9"/>
                  <a:gd name="T187" fmla="*/ 0 h 368"/>
                  <a:gd name="T188" fmla="*/ 419 w 419"/>
                  <a:gd name="T189" fmla="*/ 368 h 36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9" h="368">
                    <a:moveTo>
                      <a:pt x="170" y="2"/>
                    </a:moveTo>
                    <a:cubicBezTo>
                      <a:pt x="170" y="2"/>
                      <a:pt x="107" y="10"/>
                      <a:pt x="64" y="59"/>
                    </a:cubicBezTo>
                    <a:cubicBezTo>
                      <a:pt x="64" y="59"/>
                      <a:pt x="97" y="25"/>
                      <a:pt x="117" y="25"/>
                    </a:cubicBezTo>
                    <a:cubicBezTo>
                      <a:pt x="122" y="27"/>
                      <a:pt x="122" y="27"/>
                      <a:pt x="122" y="27"/>
                    </a:cubicBezTo>
                    <a:cubicBezTo>
                      <a:pt x="122" y="27"/>
                      <a:pt x="121" y="29"/>
                      <a:pt x="121" y="29"/>
                    </a:cubicBezTo>
                    <a:cubicBezTo>
                      <a:pt x="120" y="30"/>
                      <a:pt x="117" y="33"/>
                      <a:pt x="117" y="34"/>
                    </a:cubicBezTo>
                    <a:cubicBezTo>
                      <a:pt x="117" y="35"/>
                      <a:pt x="118" y="38"/>
                      <a:pt x="118" y="38"/>
                    </a:cubicBezTo>
                    <a:cubicBezTo>
                      <a:pt x="116" y="40"/>
                      <a:pt x="116" y="40"/>
                      <a:pt x="116" y="40"/>
                    </a:cubicBezTo>
                    <a:cubicBezTo>
                      <a:pt x="116" y="40"/>
                      <a:pt x="115" y="40"/>
                      <a:pt x="114" y="41"/>
                    </a:cubicBezTo>
                    <a:cubicBezTo>
                      <a:pt x="114" y="42"/>
                      <a:pt x="113" y="42"/>
                      <a:pt x="113" y="43"/>
                    </a:cubicBezTo>
                    <a:cubicBezTo>
                      <a:pt x="113" y="45"/>
                      <a:pt x="113" y="47"/>
                      <a:pt x="113" y="47"/>
                    </a:cubicBezTo>
                    <a:cubicBezTo>
                      <a:pt x="114" y="51"/>
                      <a:pt x="114" y="51"/>
                      <a:pt x="114" y="51"/>
                    </a:cubicBezTo>
                    <a:cubicBezTo>
                      <a:pt x="112" y="53"/>
                      <a:pt x="112" y="53"/>
                      <a:pt x="112" y="53"/>
                    </a:cubicBezTo>
                    <a:cubicBezTo>
                      <a:pt x="110" y="54"/>
                      <a:pt x="110" y="54"/>
                      <a:pt x="110" y="54"/>
                    </a:cubicBezTo>
                    <a:cubicBezTo>
                      <a:pt x="110" y="54"/>
                      <a:pt x="106" y="55"/>
                      <a:pt x="105" y="54"/>
                    </a:cubicBezTo>
                    <a:cubicBezTo>
                      <a:pt x="104" y="54"/>
                      <a:pt x="103" y="51"/>
                      <a:pt x="103" y="51"/>
                    </a:cubicBezTo>
                    <a:cubicBezTo>
                      <a:pt x="107" y="49"/>
                      <a:pt x="107" y="49"/>
                      <a:pt x="107" y="49"/>
                    </a:cubicBezTo>
                    <a:cubicBezTo>
                      <a:pt x="107" y="49"/>
                      <a:pt x="108" y="48"/>
                      <a:pt x="106" y="48"/>
                    </a:cubicBezTo>
                    <a:cubicBezTo>
                      <a:pt x="105" y="47"/>
                      <a:pt x="106" y="45"/>
                      <a:pt x="104" y="45"/>
                    </a:cubicBezTo>
                    <a:cubicBezTo>
                      <a:pt x="102" y="46"/>
                      <a:pt x="99" y="48"/>
                      <a:pt x="99" y="48"/>
                    </a:cubicBezTo>
                    <a:cubicBezTo>
                      <a:pt x="96" y="50"/>
                      <a:pt x="96" y="50"/>
                      <a:pt x="96" y="50"/>
                    </a:cubicBezTo>
                    <a:cubicBezTo>
                      <a:pt x="96" y="50"/>
                      <a:pt x="94" y="54"/>
                      <a:pt x="95" y="54"/>
                    </a:cubicBezTo>
                    <a:cubicBezTo>
                      <a:pt x="95" y="54"/>
                      <a:pt x="97" y="55"/>
                      <a:pt x="97" y="55"/>
                    </a:cubicBezTo>
                    <a:cubicBezTo>
                      <a:pt x="97" y="55"/>
                      <a:pt x="97" y="56"/>
                      <a:pt x="97" y="57"/>
                    </a:cubicBezTo>
                    <a:cubicBezTo>
                      <a:pt x="97" y="58"/>
                      <a:pt x="96" y="61"/>
                      <a:pt x="96" y="61"/>
                    </a:cubicBezTo>
                    <a:cubicBezTo>
                      <a:pt x="96" y="61"/>
                      <a:pt x="96" y="62"/>
                      <a:pt x="94" y="61"/>
                    </a:cubicBezTo>
                    <a:cubicBezTo>
                      <a:pt x="91" y="61"/>
                      <a:pt x="90" y="60"/>
                      <a:pt x="88" y="60"/>
                    </a:cubicBezTo>
                    <a:cubicBezTo>
                      <a:pt x="87" y="60"/>
                      <a:pt x="86" y="59"/>
                      <a:pt x="84" y="59"/>
                    </a:cubicBezTo>
                    <a:cubicBezTo>
                      <a:pt x="83" y="60"/>
                      <a:pt x="83" y="60"/>
                      <a:pt x="82" y="61"/>
                    </a:cubicBezTo>
                    <a:cubicBezTo>
                      <a:pt x="82" y="61"/>
                      <a:pt x="78" y="64"/>
                      <a:pt x="78" y="64"/>
                    </a:cubicBezTo>
                    <a:cubicBezTo>
                      <a:pt x="78" y="64"/>
                      <a:pt x="76" y="65"/>
                      <a:pt x="76" y="66"/>
                    </a:cubicBezTo>
                    <a:cubicBezTo>
                      <a:pt x="76" y="66"/>
                      <a:pt x="75" y="70"/>
                      <a:pt x="75" y="70"/>
                    </a:cubicBezTo>
                    <a:cubicBezTo>
                      <a:pt x="75" y="70"/>
                      <a:pt x="74" y="71"/>
                      <a:pt x="71" y="72"/>
                    </a:cubicBezTo>
                    <a:cubicBezTo>
                      <a:pt x="68" y="72"/>
                      <a:pt x="67" y="73"/>
                      <a:pt x="67" y="73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76"/>
                      <a:pt x="64" y="78"/>
                      <a:pt x="62" y="80"/>
                    </a:cubicBezTo>
                    <a:cubicBezTo>
                      <a:pt x="61" y="82"/>
                      <a:pt x="56" y="85"/>
                      <a:pt x="56" y="85"/>
                    </a:cubicBezTo>
                    <a:cubicBezTo>
                      <a:pt x="55" y="85"/>
                      <a:pt x="53" y="87"/>
                      <a:pt x="53" y="89"/>
                    </a:cubicBezTo>
                    <a:cubicBezTo>
                      <a:pt x="52" y="91"/>
                      <a:pt x="52" y="93"/>
                      <a:pt x="51" y="94"/>
                    </a:cubicBezTo>
                    <a:cubicBezTo>
                      <a:pt x="51" y="95"/>
                      <a:pt x="50" y="97"/>
                      <a:pt x="50" y="99"/>
                    </a:cubicBezTo>
                    <a:cubicBezTo>
                      <a:pt x="50" y="101"/>
                      <a:pt x="48" y="103"/>
                      <a:pt x="48" y="104"/>
                    </a:cubicBezTo>
                    <a:cubicBezTo>
                      <a:pt x="47" y="104"/>
                      <a:pt x="45" y="106"/>
                      <a:pt x="45" y="106"/>
                    </a:cubicBezTo>
                    <a:cubicBezTo>
                      <a:pt x="44" y="106"/>
                      <a:pt x="40" y="107"/>
                      <a:pt x="39" y="108"/>
                    </a:cubicBezTo>
                    <a:cubicBezTo>
                      <a:pt x="38" y="109"/>
                      <a:pt x="37" y="111"/>
                      <a:pt x="37" y="112"/>
                    </a:cubicBezTo>
                    <a:cubicBezTo>
                      <a:pt x="37" y="112"/>
                      <a:pt x="39" y="114"/>
                      <a:pt x="40" y="114"/>
                    </a:cubicBezTo>
                    <a:cubicBezTo>
                      <a:pt x="40" y="114"/>
                      <a:pt x="42" y="115"/>
                      <a:pt x="42" y="115"/>
                    </a:cubicBezTo>
                    <a:cubicBezTo>
                      <a:pt x="42" y="115"/>
                      <a:pt x="42" y="118"/>
                      <a:pt x="42" y="119"/>
                    </a:cubicBezTo>
                    <a:cubicBezTo>
                      <a:pt x="42" y="119"/>
                      <a:pt x="41" y="122"/>
                      <a:pt x="42" y="122"/>
                    </a:cubicBezTo>
                    <a:cubicBezTo>
                      <a:pt x="44" y="122"/>
                      <a:pt x="46" y="123"/>
                      <a:pt x="46" y="123"/>
                    </a:cubicBezTo>
                    <a:cubicBezTo>
                      <a:pt x="49" y="124"/>
                      <a:pt x="49" y="124"/>
                      <a:pt x="49" y="124"/>
                    </a:cubicBezTo>
                    <a:cubicBezTo>
                      <a:pt x="52" y="126"/>
                      <a:pt x="52" y="126"/>
                      <a:pt x="52" y="126"/>
                    </a:cubicBezTo>
                    <a:cubicBezTo>
                      <a:pt x="54" y="127"/>
                      <a:pt x="54" y="127"/>
                      <a:pt x="54" y="127"/>
                    </a:cubicBezTo>
                    <a:cubicBezTo>
                      <a:pt x="54" y="127"/>
                      <a:pt x="53" y="129"/>
                      <a:pt x="53" y="130"/>
                    </a:cubicBezTo>
                    <a:cubicBezTo>
                      <a:pt x="53" y="130"/>
                      <a:pt x="52" y="132"/>
                      <a:pt x="51" y="131"/>
                    </a:cubicBezTo>
                    <a:cubicBezTo>
                      <a:pt x="50" y="131"/>
                      <a:pt x="51" y="131"/>
                      <a:pt x="50" y="130"/>
                    </a:cubicBezTo>
                    <a:cubicBezTo>
                      <a:pt x="49" y="128"/>
                      <a:pt x="50" y="128"/>
                      <a:pt x="48" y="127"/>
                    </a:cubicBezTo>
                    <a:cubicBezTo>
                      <a:pt x="47" y="127"/>
                      <a:pt x="45" y="128"/>
                      <a:pt x="44" y="128"/>
                    </a:cubicBezTo>
                    <a:cubicBezTo>
                      <a:pt x="44" y="127"/>
                      <a:pt x="43" y="127"/>
                      <a:pt x="42" y="126"/>
                    </a:cubicBezTo>
                    <a:cubicBezTo>
                      <a:pt x="41" y="125"/>
                      <a:pt x="40" y="127"/>
                      <a:pt x="41" y="125"/>
                    </a:cubicBezTo>
                    <a:cubicBezTo>
                      <a:pt x="41" y="123"/>
                      <a:pt x="42" y="122"/>
                      <a:pt x="41" y="122"/>
                    </a:cubicBezTo>
                    <a:cubicBezTo>
                      <a:pt x="41" y="121"/>
                      <a:pt x="39" y="119"/>
                      <a:pt x="39" y="119"/>
                    </a:cubicBezTo>
                    <a:cubicBezTo>
                      <a:pt x="38" y="119"/>
                      <a:pt x="39" y="121"/>
                      <a:pt x="38" y="119"/>
                    </a:cubicBezTo>
                    <a:cubicBezTo>
                      <a:pt x="36" y="117"/>
                      <a:pt x="36" y="116"/>
                      <a:pt x="35" y="117"/>
                    </a:cubicBezTo>
                    <a:cubicBezTo>
                      <a:pt x="34" y="117"/>
                      <a:pt x="33" y="117"/>
                      <a:pt x="33" y="116"/>
                    </a:cubicBezTo>
                    <a:cubicBezTo>
                      <a:pt x="33" y="115"/>
                      <a:pt x="34" y="113"/>
                      <a:pt x="34" y="112"/>
                    </a:cubicBezTo>
                    <a:cubicBezTo>
                      <a:pt x="34" y="111"/>
                      <a:pt x="35" y="109"/>
                      <a:pt x="35" y="108"/>
                    </a:cubicBezTo>
                    <a:cubicBezTo>
                      <a:pt x="35" y="107"/>
                      <a:pt x="36" y="102"/>
                      <a:pt x="36" y="102"/>
                    </a:cubicBezTo>
                    <a:cubicBezTo>
                      <a:pt x="36" y="102"/>
                      <a:pt x="30" y="113"/>
                      <a:pt x="28" y="122"/>
                    </a:cubicBezTo>
                    <a:cubicBezTo>
                      <a:pt x="28" y="122"/>
                      <a:pt x="30" y="122"/>
                      <a:pt x="30" y="123"/>
                    </a:cubicBezTo>
                    <a:cubicBezTo>
                      <a:pt x="30" y="124"/>
                      <a:pt x="31" y="126"/>
                      <a:pt x="30" y="127"/>
                    </a:cubicBezTo>
                    <a:cubicBezTo>
                      <a:pt x="30" y="129"/>
                      <a:pt x="30" y="128"/>
                      <a:pt x="30" y="133"/>
                    </a:cubicBezTo>
                    <a:cubicBezTo>
                      <a:pt x="30" y="138"/>
                      <a:pt x="31" y="139"/>
                      <a:pt x="31" y="140"/>
                    </a:cubicBezTo>
                    <a:cubicBezTo>
                      <a:pt x="30" y="142"/>
                      <a:pt x="29" y="144"/>
                      <a:pt x="29" y="145"/>
                    </a:cubicBezTo>
                    <a:cubicBezTo>
                      <a:pt x="29" y="147"/>
                      <a:pt x="30" y="151"/>
                      <a:pt x="31" y="152"/>
                    </a:cubicBezTo>
                    <a:cubicBezTo>
                      <a:pt x="31" y="153"/>
                      <a:pt x="31" y="153"/>
                      <a:pt x="32" y="154"/>
                    </a:cubicBezTo>
                    <a:cubicBezTo>
                      <a:pt x="33" y="155"/>
                      <a:pt x="31" y="158"/>
                      <a:pt x="33" y="155"/>
                    </a:cubicBezTo>
                    <a:cubicBezTo>
                      <a:pt x="35" y="152"/>
                      <a:pt x="36" y="150"/>
                      <a:pt x="36" y="150"/>
                    </a:cubicBezTo>
                    <a:cubicBezTo>
                      <a:pt x="38" y="148"/>
                      <a:pt x="38" y="148"/>
                      <a:pt x="38" y="148"/>
                    </a:cubicBezTo>
                    <a:cubicBezTo>
                      <a:pt x="38" y="148"/>
                      <a:pt x="38" y="146"/>
                      <a:pt x="40" y="147"/>
                    </a:cubicBezTo>
                    <a:cubicBezTo>
                      <a:pt x="43" y="147"/>
                      <a:pt x="44" y="147"/>
                      <a:pt x="44" y="148"/>
                    </a:cubicBezTo>
                    <a:cubicBezTo>
                      <a:pt x="45" y="149"/>
                      <a:pt x="43" y="152"/>
                      <a:pt x="45" y="152"/>
                    </a:cubicBezTo>
                    <a:cubicBezTo>
                      <a:pt x="46" y="152"/>
                      <a:pt x="50" y="150"/>
                      <a:pt x="52" y="151"/>
                    </a:cubicBezTo>
                    <a:cubicBezTo>
                      <a:pt x="53" y="151"/>
                      <a:pt x="54" y="151"/>
                      <a:pt x="55" y="153"/>
                    </a:cubicBezTo>
                    <a:cubicBezTo>
                      <a:pt x="55" y="155"/>
                      <a:pt x="56" y="158"/>
                      <a:pt x="57" y="159"/>
                    </a:cubicBezTo>
                    <a:cubicBezTo>
                      <a:pt x="58" y="159"/>
                      <a:pt x="58" y="162"/>
                      <a:pt x="59" y="164"/>
                    </a:cubicBezTo>
                    <a:cubicBezTo>
                      <a:pt x="59" y="165"/>
                      <a:pt x="63" y="166"/>
                      <a:pt x="64" y="166"/>
                    </a:cubicBezTo>
                    <a:cubicBezTo>
                      <a:pt x="65" y="166"/>
                      <a:pt x="69" y="167"/>
                      <a:pt x="70" y="168"/>
                    </a:cubicBezTo>
                    <a:cubicBezTo>
                      <a:pt x="71" y="168"/>
                      <a:pt x="70" y="170"/>
                      <a:pt x="72" y="171"/>
                    </a:cubicBezTo>
                    <a:cubicBezTo>
                      <a:pt x="75" y="171"/>
                      <a:pt x="75" y="176"/>
                      <a:pt x="75" y="176"/>
                    </a:cubicBezTo>
                    <a:cubicBezTo>
                      <a:pt x="75" y="176"/>
                      <a:pt x="76" y="180"/>
                      <a:pt x="76" y="181"/>
                    </a:cubicBezTo>
                    <a:cubicBezTo>
                      <a:pt x="75" y="182"/>
                      <a:pt x="75" y="184"/>
                      <a:pt x="77" y="184"/>
                    </a:cubicBezTo>
                    <a:cubicBezTo>
                      <a:pt x="78" y="185"/>
                      <a:pt x="82" y="185"/>
                      <a:pt x="82" y="185"/>
                    </a:cubicBezTo>
                    <a:cubicBezTo>
                      <a:pt x="82" y="185"/>
                      <a:pt x="80" y="188"/>
                      <a:pt x="83" y="189"/>
                    </a:cubicBezTo>
                    <a:cubicBezTo>
                      <a:pt x="86" y="190"/>
                      <a:pt x="89" y="191"/>
                      <a:pt x="90" y="192"/>
                    </a:cubicBezTo>
                    <a:cubicBezTo>
                      <a:pt x="91" y="193"/>
                      <a:pt x="88" y="195"/>
                      <a:pt x="92" y="195"/>
                    </a:cubicBezTo>
                    <a:cubicBezTo>
                      <a:pt x="96" y="195"/>
                      <a:pt x="99" y="194"/>
                      <a:pt x="101" y="195"/>
                    </a:cubicBezTo>
                    <a:cubicBezTo>
                      <a:pt x="102" y="197"/>
                      <a:pt x="101" y="199"/>
                      <a:pt x="106" y="201"/>
                    </a:cubicBezTo>
                    <a:cubicBezTo>
                      <a:pt x="110" y="204"/>
                      <a:pt x="112" y="205"/>
                      <a:pt x="113" y="205"/>
                    </a:cubicBezTo>
                    <a:cubicBezTo>
                      <a:pt x="114" y="206"/>
                      <a:pt x="116" y="206"/>
                      <a:pt x="116" y="209"/>
                    </a:cubicBezTo>
                    <a:cubicBezTo>
                      <a:pt x="115" y="213"/>
                      <a:pt x="114" y="215"/>
                      <a:pt x="113" y="216"/>
                    </a:cubicBezTo>
                    <a:cubicBezTo>
                      <a:pt x="111" y="218"/>
                      <a:pt x="109" y="222"/>
                      <a:pt x="108" y="224"/>
                    </a:cubicBezTo>
                    <a:cubicBezTo>
                      <a:pt x="106" y="225"/>
                      <a:pt x="105" y="228"/>
                      <a:pt x="106" y="230"/>
                    </a:cubicBezTo>
                    <a:cubicBezTo>
                      <a:pt x="108" y="232"/>
                      <a:pt x="109" y="235"/>
                      <a:pt x="109" y="236"/>
                    </a:cubicBezTo>
                    <a:cubicBezTo>
                      <a:pt x="109" y="238"/>
                      <a:pt x="110" y="242"/>
                      <a:pt x="109" y="244"/>
                    </a:cubicBezTo>
                    <a:cubicBezTo>
                      <a:pt x="108" y="245"/>
                      <a:pt x="106" y="249"/>
                      <a:pt x="106" y="249"/>
                    </a:cubicBezTo>
                    <a:cubicBezTo>
                      <a:pt x="106" y="249"/>
                      <a:pt x="109" y="251"/>
                      <a:pt x="107" y="253"/>
                    </a:cubicBezTo>
                    <a:cubicBezTo>
                      <a:pt x="105" y="256"/>
                      <a:pt x="101" y="258"/>
                      <a:pt x="100" y="259"/>
                    </a:cubicBezTo>
                    <a:cubicBezTo>
                      <a:pt x="98" y="259"/>
                      <a:pt x="94" y="263"/>
                      <a:pt x="94" y="263"/>
                    </a:cubicBezTo>
                    <a:cubicBezTo>
                      <a:pt x="94" y="263"/>
                      <a:pt x="95" y="270"/>
                      <a:pt x="94" y="271"/>
                    </a:cubicBezTo>
                    <a:cubicBezTo>
                      <a:pt x="94" y="273"/>
                      <a:pt x="88" y="284"/>
                      <a:pt x="90" y="286"/>
                    </a:cubicBezTo>
                    <a:cubicBezTo>
                      <a:pt x="92" y="289"/>
                      <a:pt x="92" y="292"/>
                      <a:pt x="92" y="294"/>
                    </a:cubicBezTo>
                    <a:cubicBezTo>
                      <a:pt x="91" y="295"/>
                      <a:pt x="90" y="295"/>
                      <a:pt x="90" y="296"/>
                    </a:cubicBezTo>
                    <a:cubicBezTo>
                      <a:pt x="89" y="298"/>
                      <a:pt x="85" y="297"/>
                      <a:pt x="88" y="301"/>
                    </a:cubicBezTo>
                    <a:cubicBezTo>
                      <a:pt x="90" y="305"/>
                      <a:pt x="92" y="306"/>
                      <a:pt x="93" y="308"/>
                    </a:cubicBezTo>
                    <a:cubicBezTo>
                      <a:pt x="94" y="310"/>
                      <a:pt x="94" y="311"/>
                      <a:pt x="95" y="313"/>
                    </a:cubicBezTo>
                    <a:cubicBezTo>
                      <a:pt x="97" y="316"/>
                      <a:pt x="98" y="318"/>
                      <a:pt x="100" y="320"/>
                    </a:cubicBezTo>
                    <a:cubicBezTo>
                      <a:pt x="102" y="321"/>
                      <a:pt x="104" y="322"/>
                      <a:pt x="104" y="324"/>
                    </a:cubicBezTo>
                    <a:cubicBezTo>
                      <a:pt x="104" y="326"/>
                      <a:pt x="108" y="331"/>
                      <a:pt x="103" y="328"/>
                    </a:cubicBezTo>
                    <a:cubicBezTo>
                      <a:pt x="98" y="324"/>
                      <a:pt x="103" y="327"/>
                      <a:pt x="96" y="322"/>
                    </a:cubicBezTo>
                    <a:cubicBezTo>
                      <a:pt x="90" y="316"/>
                      <a:pt x="88" y="319"/>
                      <a:pt x="85" y="315"/>
                    </a:cubicBezTo>
                    <a:cubicBezTo>
                      <a:pt x="82" y="312"/>
                      <a:pt x="86" y="324"/>
                      <a:pt x="81" y="310"/>
                    </a:cubicBezTo>
                    <a:cubicBezTo>
                      <a:pt x="76" y="295"/>
                      <a:pt x="74" y="297"/>
                      <a:pt x="73" y="294"/>
                    </a:cubicBezTo>
                    <a:cubicBezTo>
                      <a:pt x="71" y="291"/>
                      <a:pt x="72" y="294"/>
                      <a:pt x="68" y="287"/>
                    </a:cubicBezTo>
                    <a:cubicBezTo>
                      <a:pt x="64" y="280"/>
                      <a:pt x="68" y="285"/>
                      <a:pt x="64" y="280"/>
                    </a:cubicBezTo>
                    <a:cubicBezTo>
                      <a:pt x="61" y="275"/>
                      <a:pt x="61" y="282"/>
                      <a:pt x="59" y="273"/>
                    </a:cubicBezTo>
                    <a:cubicBezTo>
                      <a:pt x="57" y="265"/>
                      <a:pt x="57" y="271"/>
                      <a:pt x="55" y="261"/>
                    </a:cubicBezTo>
                    <a:cubicBezTo>
                      <a:pt x="52" y="252"/>
                      <a:pt x="56" y="251"/>
                      <a:pt x="51" y="247"/>
                    </a:cubicBezTo>
                    <a:cubicBezTo>
                      <a:pt x="46" y="242"/>
                      <a:pt x="46" y="245"/>
                      <a:pt x="45" y="241"/>
                    </a:cubicBezTo>
                    <a:cubicBezTo>
                      <a:pt x="43" y="238"/>
                      <a:pt x="45" y="241"/>
                      <a:pt x="41" y="233"/>
                    </a:cubicBezTo>
                    <a:cubicBezTo>
                      <a:pt x="36" y="225"/>
                      <a:pt x="30" y="222"/>
                      <a:pt x="30" y="208"/>
                    </a:cubicBezTo>
                    <a:cubicBezTo>
                      <a:pt x="30" y="195"/>
                      <a:pt x="30" y="192"/>
                      <a:pt x="30" y="192"/>
                    </a:cubicBezTo>
                    <a:cubicBezTo>
                      <a:pt x="30" y="192"/>
                      <a:pt x="24" y="187"/>
                      <a:pt x="26" y="179"/>
                    </a:cubicBezTo>
                    <a:cubicBezTo>
                      <a:pt x="28" y="171"/>
                      <a:pt x="29" y="174"/>
                      <a:pt x="28" y="171"/>
                    </a:cubicBezTo>
                    <a:cubicBezTo>
                      <a:pt x="27" y="168"/>
                      <a:pt x="27" y="169"/>
                      <a:pt x="24" y="166"/>
                    </a:cubicBezTo>
                    <a:cubicBezTo>
                      <a:pt x="22" y="163"/>
                      <a:pt x="22" y="163"/>
                      <a:pt x="21" y="161"/>
                    </a:cubicBezTo>
                    <a:cubicBezTo>
                      <a:pt x="21" y="159"/>
                      <a:pt x="20" y="155"/>
                      <a:pt x="20" y="155"/>
                    </a:cubicBezTo>
                    <a:cubicBezTo>
                      <a:pt x="18" y="156"/>
                      <a:pt x="18" y="156"/>
                      <a:pt x="18" y="156"/>
                    </a:cubicBezTo>
                    <a:cubicBezTo>
                      <a:pt x="18" y="156"/>
                      <a:pt x="0" y="336"/>
                      <a:pt x="179" y="363"/>
                    </a:cubicBezTo>
                    <a:cubicBezTo>
                      <a:pt x="179" y="363"/>
                      <a:pt x="138" y="354"/>
                      <a:pt x="134" y="346"/>
                    </a:cubicBezTo>
                    <a:cubicBezTo>
                      <a:pt x="134" y="346"/>
                      <a:pt x="134" y="338"/>
                      <a:pt x="135" y="338"/>
                    </a:cubicBezTo>
                    <a:cubicBezTo>
                      <a:pt x="137" y="338"/>
                      <a:pt x="140" y="339"/>
                      <a:pt x="142" y="337"/>
                    </a:cubicBezTo>
                    <a:cubicBezTo>
                      <a:pt x="145" y="335"/>
                      <a:pt x="148" y="333"/>
                      <a:pt x="148" y="333"/>
                    </a:cubicBezTo>
                    <a:cubicBezTo>
                      <a:pt x="148" y="336"/>
                      <a:pt x="148" y="336"/>
                      <a:pt x="148" y="336"/>
                    </a:cubicBezTo>
                    <a:cubicBezTo>
                      <a:pt x="148" y="336"/>
                      <a:pt x="146" y="336"/>
                      <a:pt x="154" y="335"/>
                    </a:cubicBezTo>
                    <a:cubicBezTo>
                      <a:pt x="162" y="334"/>
                      <a:pt x="162" y="335"/>
                      <a:pt x="165" y="333"/>
                    </a:cubicBezTo>
                    <a:cubicBezTo>
                      <a:pt x="168" y="332"/>
                      <a:pt x="171" y="326"/>
                      <a:pt x="173" y="330"/>
                    </a:cubicBezTo>
                    <a:cubicBezTo>
                      <a:pt x="175" y="333"/>
                      <a:pt x="171" y="332"/>
                      <a:pt x="175" y="333"/>
                    </a:cubicBezTo>
                    <a:cubicBezTo>
                      <a:pt x="179" y="335"/>
                      <a:pt x="186" y="333"/>
                      <a:pt x="186" y="333"/>
                    </a:cubicBezTo>
                    <a:cubicBezTo>
                      <a:pt x="186" y="333"/>
                      <a:pt x="198" y="333"/>
                      <a:pt x="200" y="332"/>
                    </a:cubicBezTo>
                    <a:cubicBezTo>
                      <a:pt x="201" y="331"/>
                      <a:pt x="201" y="329"/>
                      <a:pt x="203" y="329"/>
                    </a:cubicBezTo>
                    <a:cubicBezTo>
                      <a:pt x="205" y="330"/>
                      <a:pt x="206" y="333"/>
                      <a:pt x="206" y="333"/>
                    </a:cubicBezTo>
                    <a:cubicBezTo>
                      <a:pt x="200" y="337"/>
                      <a:pt x="200" y="337"/>
                      <a:pt x="200" y="337"/>
                    </a:cubicBezTo>
                    <a:cubicBezTo>
                      <a:pt x="193" y="342"/>
                      <a:pt x="193" y="342"/>
                      <a:pt x="193" y="342"/>
                    </a:cubicBezTo>
                    <a:cubicBezTo>
                      <a:pt x="193" y="342"/>
                      <a:pt x="190" y="342"/>
                      <a:pt x="193" y="344"/>
                    </a:cubicBezTo>
                    <a:cubicBezTo>
                      <a:pt x="195" y="345"/>
                      <a:pt x="197" y="345"/>
                      <a:pt x="200" y="345"/>
                    </a:cubicBezTo>
                    <a:cubicBezTo>
                      <a:pt x="203" y="345"/>
                      <a:pt x="210" y="351"/>
                      <a:pt x="212" y="348"/>
                    </a:cubicBezTo>
                    <a:cubicBezTo>
                      <a:pt x="213" y="344"/>
                      <a:pt x="214" y="344"/>
                      <a:pt x="215" y="342"/>
                    </a:cubicBezTo>
                    <a:cubicBezTo>
                      <a:pt x="216" y="339"/>
                      <a:pt x="216" y="337"/>
                      <a:pt x="219" y="337"/>
                    </a:cubicBezTo>
                    <a:cubicBezTo>
                      <a:pt x="222" y="337"/>
                      <a:pt x="225" y="338"/>
                      <a:pt x="225" y="338"/>
                    </a:cubicBezTo>
                    <a:cubicBezTo>
                      <a:pt x="222" y="343"/>
                      <a:pt x="222" y="343"/>
                      <a:pt x="222" y="343"/>
                    </a:cubicBezTo>
                    <a:cubicBezTo>
                      <a:pt x="222" y="343"/>
                      <a:pt x="227" y="343"/>
                      <a:pt x="229" y="343"/>
                    </a:cubicBezTo>
                    <a:cubicBezTo>
                      <a:pt x="232" y="343"/>
                      <a:pt x="232" y="346"/>
                      <a:pt x="235" y="343"/>
                    </a:cubicBezTo>
                    <a:cubicBezTo>
                      <a:pt x="238" y="340"/>
                      <a:pt x="238" y="340"/>
                      <a:pt x="241" y="340"/>
                    </a:cubicBezTo>
                    <a:cubicBezTo>
                      <a:pt x="244" y="339"/>
                      <a:pt x="249" y="338"/>
                      <a:pt x="250" y="339"/>
                    </a:cubicBezTo>
                    <a:cubicBezTo>
                      <a:pt x="251" y="339"/>
                      <a:pt x="254" y="339"/>
                      <a:pt x="255" y="339"/>
                    </a:cubicBezTo>
                    <a:cubicBezTo>
                      <a:pt x="256" y="339"/>
                      <a:pt x="263" y="344"/>
                      <a:pt x="264" y="343"/>
                    </a:cubicBezTo>
                    <a:cubicBezTo>
                      <a:pt x="265" y="342"/>
                      <a:pt x="273" y="343"/>
                      <a:pt x="273" y="343"/>
                    </a:cubicBezTo>
                    <a:cubicBezTo>
                      <a:pt x="273" y="343"/>
                      <a:pt x="252" y="362"/>
                      <a:pt x="208" y="363"/>
                    </a:cubicBezTo>
                    <a:cubicBezTo>
                      <a:pt x="208" y="363"/>
                      <a:pt x="307" y="368"/>
                      <a:pt x="363" y="271"/>
                    </a:cubicBezTo>
                    <a:cubicBezTo>
                      <a:pt x="419" y="174"/>
                      <a:pt x="380" y="49"/>
                      <a:pt x="252" y="6"/>
                    </a:cubicBezTo>
                    <a:cubicBezTo>
                      <a:pt x="252" y="6"/>
                      <a:pt x="348" y="41"/>
                      <a:pt x="373" y="133"/>
                    </a:cubicBezTo>
                    <a:cubicBezTo>
                      <a:pt x="372" y="134"/>
                      <a:pt x="372" y="134"/>
                      <a:pt x="372" y="134"/>
                    </a:cubicBezTo>
                    <a:cubicBezTo>
                      <a:pt x="370" y="132"/>
                      <a:pt x="370" y="133"/>
                      <a:pt x="368" y="129"/>
                    </a:cubicBezTo>
                    <a:cubicBezTo>
                      <a:pt x="366" y="125"/>
                      <a:pt x="367" y="125"/>
                      <a:pt x="366" y="122"/>
                    </a:cubicBezTo>
                    <a:cubicBezTo>
                      <a:pt x="364" y="119"/>
                      <a:pt x="364" y="122"/>
                      <a:pt x="362" y="119"/>
                    </a:cubicBezTo>
                    <a:cubicBezTo>
                      <a:pt x="360" y="116"/>
                      <a:pt x="360" y="116"/>
                      <a:pt x="358" y="114"/>
                    </a:cubicBezTo>
                    <a:cubicBezTo>
                      <a:pt x="356" y="113"/>
                      <a:pt x="354" y="107"/>
                      <a:pt x="353" y="105"/>
                    </a:cubicBezTo>
                    <a:cubicBezTo>
                      <a:pt x="352" y="104"/>
                      <a:pt x="348" y="103"/>
                      <a:pt x="346" y="103"/>
                    </a:cubicBezTo>
                    <a:cubicBezTo>
                      <a:pt x="345" y="102"/>
                      <a:pt x="345" y="100"/>
                      <a:pt x="345" y="102"/>
                    </a:cubicBezTo>
                    <a:cubicBezTo>
                      <a:pt x="344" y="104"/>
                      <a:pt x="347" y="108"/>
                      <a:pt x="347" y="108"/>
                    </a:cubicBezTo>
                    <a:cubicBezTo>
                      <a:pt x="347" y="115"/>
                      <a:pt x="347" y="115"/>
                      <a:pt x="347" y="115"/>
                    </a:cubicBezTo>
                    <a:cubicBezTo>
                      <a:pt x="347" y="115"/>
                      <a:pt x="350" y="121"/>
                      <a:pt x="350" y="123"/>
                    </a:cubicBezTo>
                    <a:cubicBezTo>
                      <a:pt x="350" y="125"/>
                      <a:pt x="348" y="129"/>
                      <a:pt x="348" y="129"/>
                    </a:cubicBezTo>
                    <a:cubicBezTo>
                      <a:pt x="348" y="129"/>
                      <a:pt x="347" y="134"/>
                      <a:pt x="345" y="135"/>
                    </a:cubicBezTo>
                    <a:cubicBezTo>
                      <a:pt x="343" y="136"/>
                      <a:pt x="333" y="138"/>
                      <a:pt x="333" y="138"/>
                    </a:cubicBezTo>
                    <a:cubicBezTo>
                      <a:pt x="333" y="138"/>
                      <a:pt x="330" y="134"/>
                      <a:pt x="329" y="131"/>
                    </a:cubicBezTo>
                    <a:cubicBezTo>
                      <a:pt x="327" y="128"/>
                      <a:pt x="322" y="128"/>
                      <a:pt x="321" y="126"/>
                    </a:cubicBezTo>
                    <a:cubicBezTo>
                      <a:pt x="320" y="125"/>
                      <a:pt x="322" y="122"/>
                      <a:pt x="319" y="119"/>
                    </a:cubicBezTo>
                    <a:cubicBezTo>
                      <a:pt x="317" y="116"/>
                      <a:pt x="319" y="116"/>
                      <a:pt x="316" y="113"/>
                    </a:cubicBezTo>
                    <a:cubicBezTo>
                      <a:pt x="313" y="110"/>
                      <a:pt x="313" y="110"/>
                      <a:pt x="313" y="110"/>
                    </a:cubicBezTo>
                    <a:cubicBezTo>
                      <a:pt x="313" y="110"/>
                      <a:pt x="305" y="108"/>
                      <a:pt x="307" y="112"/>
                    </a:cubicBezTo>
                    <a:cubicBezTo>
                      <a:pt x="310" y="116"/>
                      <a:pt x="307" y="121"/>
                      <a:pt x="309" y="122"/>
                    </a:cubicBezTo>
                    <a:cubicBezTo>
                      <a:pt x="311" y="122"/>
                      <a:pt x="313" y="120"/>
                      <a:pt x="314" y="124"/>
                    </a:cubicBezTo>
                    <a:cubicBezTo>
                      <a:pt x="316" y="128"/>
                      <a:pt x="316" y="130"/>
                      <a:pt x="318" y="131"/>
                    </a:cubicBezTo>
                    <a:cubicBezTo>
                      <a:pt x="319" y="132"/>
                      <a:pt x="319" y="138"/>
                      <a:pt x="321" y="138"/>
                    </a:cubicBezTo>
                    <a:cubicBezTo>
                      <a:pt x="323" y="139"/>
                      <a:pt x="327" y="138"/>
                      <a:pt x="327" y="140"/>
                    </a:cubicBezTo>
                    <a:cubicBezTo>
                      <a:pt x="327" y="143"/>
                      <a:pt x="324" y="146"/>
                      <a:pt x="327" y="146"/>
                    </a:cubicBezTo>
                    <a:cubicBezTo>
                      <a:pt x="330" y="147"/>
                      <a:pt x="330" y="149"/>
                      <a:pt x="332" y="148"/>
                    </a:cubicBezTo>
                    <a:cubicBezTo>
                      <a:pt x="334" y="148"/>
                      <a:pt x="333" y="149"/>
                      <a:pt x="336" y="147"/>
                    </a:cubicBezTo>
                    <a:cubicBezTo>
                      <a:pt x="339" y="146"/>
                      <a:pt x="342" y="146"/>
                      <a:pt x="342" y="146"/>
                    </a:cubicBezTo>
                    <a:cubicBezTo>
                      <a:pt x="342" y="146"/>
                      <a:pt x="346" y="149"/>
                      <a:pt x="346" y="150"/>
                    </a:cubicBezTo>
                    <a:cubicBezTo>
                      <a:pt x="346" y="152"/>
                      <a:pt x="345" y="159"/>
                      <a:pt x="345" y="159"/>
                    </a:cubicBezTo>
                    <a:cubicBezTo>
                      <a:pt x="341" y="166"/>
                      <a:pt x="341" y="166"/>
                      <a:pt x="341" y="166"/>
                    </a:cubicBezTo>
                    <a:cubicBezTo>
                      <a:pt x="341" y="166"/>
                      <a:pt x="342" y="179"/>
                      <a:pt x="339" y="179"/>
                    </a:cubicBezTo>
                    <a:cubicBezTo>
                      <a:pt x="337" y="179"/>
                      <a:pt x="335" y="185"/>
                      <a:pt x="333" y="185"/>
                    </a:cubicBezTo>
                    <a:cubicBezTo>
                      <a:pt x="332" y="186"/>
                      <a:pt x="332" y="195"/>
                      <a:pt x="332" y="195"/>
                    </a:cubicBezTo>
                    <a:cubicBezTo>
                      <a:pt x="328" y="199"/>
                      <a:pt x="328" y="199"/>
                      <a:pt x="328" y="199"/>
                    </a:cubicBezTo>
                    <a:cubicBezTo>
                      <a:pt x="328" y="199"/>
                      <a:pt x="327" y="206"/>
                      <a:pt x="328" y="208"/>
                    </a:cubicBezTo>
                    <a:cubicBezTo>
                      <a:pt x="328" y="209"/>
                      <a:pt x="329" y="216"/>
                      <a:pt x="328" y="220"/>
                    </a:cubicBezTo>
                    <a:cubicBezTo>
                      <a:pt x="327" y="223"/>
                      <a:pt x="323" y="226"/>
                      <a:pt x="323" y="226"/>
                    </a:cubicBezTo>
                    <a:cubicBezTo>
                      <a:pt x="323" y="226"/>
                      <a:pt x="329" y="232"/>
                      <a:pt x="326" y="233"/>
                    </a:cubicBezTo>
                    <a:cubicBezTo>
                      <a:pt x="322" y="234"/>
                      <a:pt x="319" y="239"/>
                      <a:pt x="318" y="241"/>
                    </a:cubicBezTo>
                    <a:cubicBezTo>
                      <a:pt x="317" y="242"/>
                      <a:pt x="318" y="244"/>
                      <a:pt x="316" y="245"/>
                    </a:cubicBezTo>
                    <a:cubicBezTo>
                      <a:pt x="313" y="245"/>
                      <a:pt x="310" y="246"/>
                      <a:pt x="310" y="247"/>
                    </a:cubicBezTo>
                    <a:cubicBezTo>
                      <a:pt x="310" y="248"/>
                      <a:pt x="310" y="253"/>
                      <a:pt x="310" y="253"/>
                    </a:cubicBezTo>
                    <a:cubicBezTo>
                      <a:pt x="303" y="263"/>
                      <a:pt x="303" y="263"/>
                      <a:pt x="303" y="263"/>
                    </a:cubicBezTo>
                    <a:cubicBezTo>
                      <a:pt x="295" y="270"/>
                      <a:pt x="295" y="270"/>
                      <a:pt x="295" y="270"/>
                    </a:cubicBezTo>
                    <a:cubicBezTo>
                      <a:pt x="295" y="270"/>
                      <a:pt x="295" y="275"/>
                      <a:pt x="293" y="275"/>
                    </a:cubicBezTo>
                    <a:cubicBezTo>
                      <a:pt x="290" y="276"/>
                      <a:pt x="282" y="279"/>
                      <a:pt x="280" y="280"/>
                    </a:cubicBezTo>
                    <a:cubicBezTo>
                      <a:pt x="279" y="282"/>
                      <a:pt x="273" y="285"/>
                      <a:pt x="271" y="285"/>
                    </a:cubicBezTo>
                    <a:cubicBezTo>
                      <a:pt x="268" y="285"/>
                      <a:pt x="272" y="291"/>
                      <a:pt x="268" y="285"/>
                    </a:cubicBezTo>
                    <a:cubicBezTo>
                      <a:pt x="265" y="279"/>
                      <a:pt x="268" y="282"/>
                      <a:pt x="265" y="276"/>
                    </a:cubicBezTo>
                    <a:cubicBezTo>
                      <a:pt x="262" y="269"/>
                      <a:pt x="262" y="274"/>
                      <a:pt x="262" y="269"/>
                    </a:cubicBezTo>
                    <a:cubicBezTo>
                      <a:pt x="262" y="264"/>
                      <a:pt x="262" y="268"/>
                      <a:pt x="262" y="264"/>
                    </a:cubicBezTo>
                    <a:cubicBezTo>
                      <a:pt x="261" y="259"/>
                      <a:pt x="263" y="262"/>
                      <a:pt x="260" y="257"/>
                    </a:cubicBezTo>
                    <a:cubicBezTo>
                      <a:pt x="258" y="251"/>
                      <a:pt x="258" y="253"/>
                      <a:pt x="255" y="250"/>
                    </a:cubicBezTo>
                    <a:cubicBezTo>
                      <a:pt x="251" y="246"/>
                      <a:pt x="249" y="250"/>
                      <a:pt x="251" y="244"/>
                    </a:cubicBezTo>
                    <a:cubicBezTo>
                      <a:pt x="253" y="238"/>
                      <a:pt x="252" y="244"/>
                      <a:pt x="253" y="238"/>
                    </a:cubicBezTo>
                    <a:cubicBezTo>
                      <a:pt x="254" y="233"/>
                      <a:pt x="253" y="232"/>
                      <a:pt x="256" y="229"/>
                    </a:cubicBezTo>
                    <a:cubicBezTo>
                      <a:pt x="259" y="227"/>
                      <a:pt x="262" y="226"/>
                      <a:pt x="262" y="223"/>
                    </a:cubicBezTo>
                    <a:cubicBezTo>
                      <a:pt x="262" y="220"/>
                      <a:pt x="262" y="218"/>
                      <a:pt x="261" y="216"/>
                    </a:cubicBezTo>
                    <a:cubicBezTo>
                      <a:pt x="260" y="214"/>
                      <a:pt x="256" y="211"/>
                      <a:pt x="256" y="209"/>
                    </a:cubicBezTo>
                    <a:cubicBezTo>
                      <a:pt x="256" y="208"/>
                      <a:pt x="256" y="209"/>
                      <a:pt x="253" y="205"/>
                    </a:cubicBezTo>
                    <a:cubicBezTo>
                      <a:pt x="250" y="201"/>
                      <a:pt x="249" y="199"/>
                      <a:pt x="249" y="199"/>
                    </a:cubicBezTo>
                    <a:cubicBezTo>
                      <a:pt x="249" y="199"/>
                      <a:pt x="248" y="190"/>
                      <a:pt x="248" y="187"/>
                    </a:cubicBezTo>
                    <a:cubicBezTo>
                      <a:pt x="248" y="183"/>
                      <a:pt x="247" y="189"/>
                      <a:pt x="248" y="183"/>
                    </a:cubicBezTo>
                    <a:cubicBezTo>
                      <a:pt x="249" y="178"/>
                      <a:pt x="250" y="174"/>
                      <a:pt x="250" y="174"/>
                    </a:cubicBezTo>
                    <a:cubicBezTo>
                      <a:pt x="250" y="174"/>
                      <a:pt x="243" y="170"/>
                      <a:pt x="241" y="170"/>
                    </a:cubicBezTo>
                    <a:cubicBezTo>
                      <a:pt x="238" y="171"/>
                      <a:pt x="238" y="175"/>
                      <a:pt x="235" y="172"/>
                    </a:cubicBezTo>
                    <a:cubicBezTo>
                      <a:pt x="231" y="169"/>
                      <a:pt x="232" y="167"/>
                      <a:pt x="230" y="166"/>
                    </a:cubicBezTo>
                    <a:cubicBezTo>
                      <a:pt x="229" y="165"/>
                      <a:pt x="226" y="164"/>
                      <a:pt x="224" y="166"/>
                    </a:cubicBezTo>
                    <a:cubicBezTo>
                      <a:pt x="222" y="168"/>
                      <a:pt x="218" y="168"/>
                      <a:pt x="214" y="170"/>
                    </a:cubicBezTo>
                    <a:cubicBezTo>
                      <a:pt x="210" y="171"/>
                      <a:pt x="209" y="171"/>
                      <a:pt x="203" y="171"/>
                    </a:cubicBezTo>
                    <a:cubicBezTo>
                      <a:pt x="198" y="171"/>
                      <a:pt x="192" y="173"/>
                      <a:pt x="188" y="170"/>
                    </a:cubicBezTo>
                    <a:cubicBezTo>
                      <a:pt x="185" y="168"/>
                      <a:pt x="184" y="171"/>
                      <a:pt x="182" y="167"/>
                    </a:cubicBezTo>
                    <a:cubicBezTo>
                      <a:pt x="181" y="163"/>
                      <a:pt x="182" y="163"/>
                      <a:pt x="179" y="161"/>
                    </a:cubicBezTo>
                    <a:cubicBezTo>
                      <a:pt x="175" y="159"/>
                      <a:pt x="174" y="161"/>
                      <a:pt x="173" y="157"/>
                    </a:cubicBezTo>
                    <a:cubicBezTo>
                      <a:pt x="173" y="153"/>
                      <a:pt x="175" y="154"/>
                      <a:pt x="172" y="150"/>
                    </a:cubicBezTo>
                    <a:cubicBezTo>
                      <a:pt x="169" y="147"/>
                      <a:pt x="174" y="152"/>
                      <a:pt x="169" y="147"/>
                    </a:cubicBezTo>
                    <a:cubicBezTo>
                      <a:pt x="164" y="142"/>
                      <a:pt x="163" y="146"/>
                      <a:pt x="164" y="142"/>
                    </a:cubicBezTo>
                    <a:cubicBezTo>
                      <a:pt x="166" y="137"/>
                      <a:pt x="167" y="140"/>
                      <a:pt x="167" y="135"/>
                    </a:cubicBezTo>
                    <a:cubicBezTo>
                      <a:pt x="167" y="130"/>
                      <a:pt x="175" y="137"/>
                      <a:pt x="170" y="127"/>
                    </a:cubicBezTo>
                    <a:cubicBezTo>
                      <a:pt x="166" y="116"/>
                      <a:pt x="165" y="119"/>
                      <a:pt x="169" y="111"/>
                    </a:cubicBezTo>
                    <a:cubicBezTo>
                      <a:pt x="173" y="103"/>
                      <a:pt x="179" y="101"/>
                      <a:pt x="180" y="99"/>
                    </a:cubicBezTo>
                    <a:cubicBezTo>
                      <a:pt x="181" y="97"/>
                      <a:pt x="182" y="93"/>
                      <a:pt x="184" y="92"/>
                    </a:cubicBezTo>
                    <a:cubicBezTo>
                      <a:pt x="186" y="90"/>
                      <a:pt x="185" y="89"/>
                      <a:pt x="188" y="90"/>
                    </a:cubicBezTo>
                    <a:cubicBezTo>
                      <a:pt x="192" y="90"/>
                      <a:pt x="197" y="88"/>
                      <a:pt x="199" y="86"/>
                    </a:cubicBezTo>
                    <a:cubicBezTo>
                      <a:pt x="202" y="83"/>
                      <a:pt x="205" y="79"/>
                      <a:pt x="207" y="79"/>
                    </a:cubicBezTo>
                    <a:cubicBezTo>
                      <a:pt x="209" y="78"/>
                      <a:pt x="208" y="79"/>
                      <a:pt x="212" y="78"/>
                    </a:cubicBezTo>
                    <a:cubicBezTo>
                      <a:pt x="215" y="78"/>
                      <a:pt x="216" y="77"/>
                      <a:pt x="219" y="77"/>
                    </a:cubicBezTo>
                    <a:cubicBezTo>
                      <a:pt x="221" y="77"/>
                      <a:pt x="216" y="78"/>
                      <a:pt x="223" y="77"/>
                    </a:cubicBezTo>
                    <a:cubicBezTo>
                      <a:pt x="231" y="75"/>
                      <a:pt x="229" y="75"/>
                      <a:pt x="231" y="75"/>
                    </a:cubicBezTo>
                    <a:cubicBezTo>
                      <a:pt x="232" y="75"/>
                      <a:pt x="232" y="76"/>
                      <a:pt x="235" y="76"/>
                    </a:cubicBezTo>
                    <a:cubicBezTo>
                      <a:pt x="238" y="77"/>
                      <a:pt x="237" y="70"/>
                      <a:pt x="238" y="77"/>
                    </a:cubicBezTo>
                    <a:cubicBezTo>
                      <a:pt x="238" y="83"/>
                      <a:pt x="235" y="86"/>
                      <a:pt x="240" y="87"/>
                    </a:cubicBezTo>
                    <a:cubicBezTo>
                      <a:pt x="245" y="87"/>
                      <a:pt x="240" y="87"/>
                      <a:pt x="245" y="87"/>
                    </a:cubicBezTo>
                    <a:cubicBezTo>
                      <a:pt x="250" y="87"/>
                      <a:pt x="249" y="88"/>
                      <a:pt x="252" y="89"/>
                    </a:cubicBezTo>
                    <a:cubicBezTo>
                      <a:pt x="254" y="90"/>
                      <a:pt x="256" y="92"/>
                      <a:pt x="259" y="92"/>
                    </a:cubicBezTo>
                    <a:cubicBezTo>
                      <a:pt x="263" y="92"/>
                      <a:pt x="258" y="98"/>
                      <a:pt x="263" y="92"/>
                    </a:cubicBezTo>
                    <a:cubicBezTo>
                      <a:pt x="269" y="87"/>
                      <a:pt x="259" y="86"/>
                      <a:pt x="269" y="87"/>
                    </a:cubicBezTo>
                    <a:cubicBezTo>
                      <a:pt x="279" y="87"/>
                      <a:pt x="280" y="90"/>
                      <a:pt x="282" y="89"/>
                    </a:cubicBezTo>
                    <a:cubicBezTo>
                      <a:pt x="283" y="88"/>
                      <a:pt x="284" y="90"/>
                      <a:pt x="288" y="87"/>
                    </a:cubicBezTo>
                    <a:cubicBezTo>
                      <a:pt x="292" y="85"/>
                      <a:pt x="293" y="85"/>
                      <a:pt x="295" y="86"/>
                    </a:cubicBezTo>
                    <a:cubicBezTo>
                      <a:pt x="296" y="87"/>
                      <a:pt x="296" y="91"/>
                      <a:pt x="298" y="87"/>
                    </a:cubicBezTo>
                    <a:cubicBezTo>
                      <a:pt x="300" y="83"/>
                      <a:pt x="303" y="84"/>
                      <a:pt x="298" y="82"/>
                    </a:cubicBezTo>
                    <a:cubicBezTo>
                      <a:pt x="293" y="79"/>
                      <a:pt x="291" y="82"/>
                      <a:pt x="290" y="79"/>
                    </a:cubicBezTo>
                    <a:cubicBezTo>
                      <a:pt x="289" y="75"/>
                      <a:pt x="295" y="76"/>
                      <a:pt x="289" y="75"/>
                    </a:cubicBezTo>
                    <a:cubicBezTo>
                      <a:pt x="284" y="75"/>
                      <a:pt x="285" y="75"/>
                      <a:pt x="281" y="73"/>
                    </a:cubicBezTo>
                    <a:cubicBezTo>
                      <a:pt x="277" y="72"/>
                      <a:pt x="274" y="77"/>
                      <a:pt x="272" y="73"/>
                    </a:cubicBezTo>
                    <a:cubicBezTo>
                      <a:pt x="271" y="69"/>
                      <a:pt x="264" y="76"/>
                      <a:pt x="271" y="69"/>
                    </a:cubicBezTo>
                    <a:cubicBezTo>
                      <a:pt x="278" y="63"/>
                      <a:pt x="275" y="60"/>
                      <a:pt x="280" y="62"/>
                    </a:cubicBezTo>
                    <a:cubicBezTo>
                      <a:pt x="285" y="63"/>
                      <a:pt x="283" y="67"/>
                      <a:pt x="286" y="65"/>
                    </a:cubicBezTo>
                    <a:cubicBezTo>
                      <a:pt x="289" y="62"/>
                      <a:pt x="295" y="60"/>
                      <a:pt x="289" y="57"/>
                    </a:cubicBezTo>
                    <a:cubicBezTo>
                      <a:pt x="284" y="53"/>
                      <a:pt x="288" y="54"/>
                      <a:pt x="282" y="52"/>
                    </a:cubicBezTo>
                    <a:cubicBezTo>
                      <a:pt x="277" y="49"/>
                      <a:pt x="271" y="62"/>
                      <a:pt x="269" y="60"/>
                    </a:cubicBezTo>
                    <a:cubicBezTo>
                      <a:pt x="266" y="58"/>
                      <a:pt x="265" y="57"/>
                      <a:pt x="263" y="58"/>
                    </a:cubicBezTo>
                    <a:cubicBezTo>
                      <a:pt x="262" y="59"/>
                      <a:pt x="262" y="63"/>
                      <a:pt x="261" y="67"/>
                    </a:cubicBezTo>
                    <a:cubicBezTo>
                      <a:pt x="261" y="70"/>
                      <a:pt x="264" y="71"/>
                      <a:pt x="259" y="69"/>
                    </a:cubicBezTo>
                    <a:cubicBezTo>
                      <a:pt x="253" y="66"/>
                      <a:pt x="265" y="67"/>
                      <a:pt x="252" y="63"/>
                    </a:cubicBezTo>
                    <a:cubicBezTo>
                      <a:pt x="240" y="58"/>
                      <a:pt x="235" y="59"/>
                      <a:pt x="234" y="61"/>
                    </a:cubicBezTo>
                    <a:cubicBezTo>
                      <a:pt x="232" y="63"/>
                      <a:pt x="229" y="62"/>
                      <a:pt x="228" y="63"/>
                    </a:cubicBezTo>
                    <a:cubicBezTo>
                      <a:pt x="227" y="65"/>
                      <a:pt x="232" y="68"/>
                      <a:pt x="227" y="65"/>
                    </a:cubicBezTo>
                    <a:cubicBezTo>
                      <a:pt x="222" y="62"/>
                      <a:pt x="217" y="66"/>
                      <a:pt x="217" y="66"/>
                    </a:cubicBezTo>
                    <a:cubicBezTo>
                      <a:pt x="217" y="66"/>
                      <a:pt x="215" y="66"/>
                      <a:pt x="213" y="67"/>
                    </a:cubicBezTo>
                    <a:cubicBezTo>
                      <a:pt x="211" y="69"/>
                      <a:pt x="206" y="70"/>
                      <a:pt x="204" y="69"/>
                    </a:cubicBezTo>
                    <a:cubicBezTo>
                      <a:pt x="201" y="69"/>
                      <a:pt x="196" y="70"/>
                      <a:pt x="200" y="64"/>
                    </a:cubicBezTo>
                    <a:cubicBezTo>
                      <a:pt x="205" y="58"/>
                      <a:pt x="202" y="62"/>
                      <a:pt x="209" y="59"/>
                    </a:cubicBezTo>
                    <a:cubicBezTo>
                      <a:pt x="216" y="56"/>
                      <a:pt x="227" y="55"/>
                      <a:pt x="218" y="53"/>
                    </a:cubicBezTo>
                    <a:cubicBezTo>
                      <a:pt x="208" y="51"/>
                      <a:pt x="223" y="51"/>
                      <a:pt x="210" y="45"/>
                    </a:cubicBezTo>
                    <a:cubicBezTo>
                      <a:pt x="198" y="39"/>
                      <a:pt x="197" y="47"/>
                      <a:pt x="198" y="39"/>
                    </a:cubicBezTo>
                    <a:cubicBezTo>
                      <a:pt x="198" y="31"/>
                      <a:pt x="197" y="30"/>
                      <a:pt x="194" y="31"/>
                    </a:cubicBezTo>
                    <a:cubicBezTo>
                      <a:pt x="192" y="31"/>
                      <a:pt x="184" y="33"/>
                      <a:pt x="181" y="33"/>
                    </a:cubicBezTo>
                    <a:cubicBezTo>
                      <a:pt x="178" y="34"/>
                      <a:pt x="182" y="36"/>
                      <a:pt x="176" y="33"/>
                    </a:cubicBezTo>
                    <a:cubicBezTo>
                      <a:pt x="170" y="30"/>
                      <a:pt x="168" y="35"/>
                      <a:pt x="170" y="30"/>
                    </a:cubicBezTo>
                    <a:cubicBezTo>
                      <a:pt x="173" y="24"/>
                      <a:pt x="173" y="24"/>
                      <a:pt x="176" y="21"/>
                    </a:cubicBezTo>
                    <a:cubicBezTo>
                      <a:pt x="180" y="18"/>
                      <a:pt x="179" y="6"/>
                      <a:pt x="188" y="11"/>
                    </a:cubicBezTo>
                    <a:cubicBezTo>
                      <a:pt x="196" y="15"/>
                      <a:pt x="193" y="14"/>
                      <a:pt x="200" y="14"/>
                    </a:cubicBezTo>
                    <a:cubicBezTo>
                      <a:pt x="206" y="15"/>
                      <a:pt x="209" y="13"/>
                      <a:pt x="209" y="12"/>
                    </a:cubicBezTo>
                    <a:cubicBezTo>
                      <a:pt x="209" y="11"/>
                      <a:pt x="202" y="7"/>
                      <a:pt x="202" y="7"/>
                    </a:cubicBezTo>
                    <a:cubicBezTo>
                      <a:pt x="202" y="7"/>
                      <a:pt x="199" y="8"/>
                      <a:pt x="200" y="6"/>
                    </a:cubicBezTo>
                    <a:cubicBezTo>
                      <a:pt x="201" y="5"/>
                      <a:pt x="203" y="3"/>
                      <a:pt x="203" y="3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176" y="0"/>
                      <a:pt x="170" y="2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6020985" y="4284992"/>
            <a:ext cx="5420441" cy="1119397"/>
            <a:chOff x="5148926" y="4418282"/>
            <a:chExt cx="6025090" cy="1333500"/>
          </a:xfrm>
        </p:grpSpPr>
        <p:grpSp>
          <p:nvGrpSpPr>
            <p:cNvPr id="15" name="组合 59"/>
            <p:cNvGrpSpPr/>
            <p:nvPr/>
          </p:nvGrpSpPr>
          <p:grpSpPr bwMode="auto">
            <a:xfrm flipH="1">
              <a:off x="6335316" y="4418282"/>
              <a:ext cx="4838700" cy="1333500"/>
              <a:chOff x="4760913" y="3918449"/>
              <a:chExt cx="4838700" cy="13335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760913" y="3918449"/>
                <a:ext cx="1333500" cy="1333500"/>
              </a:xfrm>
              <a:prstGeom prst="ellipse">
                <a:avLst/>
              </a:prstGeom>
              <a:solidFill>
                <a:srgbClr val="FA9A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8266113" y="3918449"/>
                <a:ext cx="1333500" cy="1333500"/>
              </a:xfrm>
              <a:prstGeom prst="ellipse">
                <a:avLst/>
              </a:prstGeom>
              <a:solidFill>
                <a:srgbClr val="B4B1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6513513" y="3918449"/>
                <a:ext cx="1333500" cy="1333500"/>
              </a:xfrm>
              <a:prstGeom prst="ellipse">
                <a:avLst/>
              </a:prstGeom>
              <a:solidFill>
                <a:srgbClr val="FDCB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40" name="组合 54"/>
            <p:cNvGrpSpPr/>
            <p:nvPr/>
          </p:nvGrpSpPr>
          <p:grpSpPr bwMode="auto">
            <a:xfrm>
              <a:off x="8532416" y="4788172"/>
              <a:ext cx="444500" cy="593725"/>
              <a:chOff x="4486275" y="5214938"/>
              <a:chExt cx="377826" cy="503238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>
                <a:off x="4770438" y="5214938"/>
                <a:ext cx="0" cy="93663"/>
              </a:xfrm>
              <a:prstGeom prst="line">
                <a:avLst/>
              </a:prstGeom>
              <a:noFill/>
              <a:ln w="34925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 flipH="1">
                <a:off x="4770438" y="5308600"/>
                <a:ext cx="93663" cy="0"/>
              </a:xfrm>
              <a:prstGeom prst="line">
                <a:avLst/>
              </a:prstGeom>
              <a:noFill/>
              <a:ln w="34925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Freeform 9"/>
              <p:cNvSpPr/>
              <p:nvPr/>
            </p:nvSpPr>
            <p:spPr bwMode="auto">
              <a:xfrm>
                <a:off x="4486275" y="5214938"/>
                <a:ext cx="377825" cy="503238"/>
              </a:xfrm>
              <a:custGeom>
                <a:avLst/>
                <a:gdLst>
                  <a:gd name="T0" fmla="*/ 2147483647 w 238"/>
                  <a:gd name="T1" fmla="*/ 0 h 317"/>
                  <a:gd name="T2" fmla="*/ 0 w 238"/>
                  <a:gd name="T3" fmla="*/ 0 h 317"/>
                  <a:gd name="T4" fmla="*/ 0 w 238"/>
                  <a:gd name="T5" fmla="*/ 2147483647 h 317"/>
                  <a:gd name="T6" fmla="*/ 2147483647 w 238"/>
                  <a:gd name="T7" fmla="*/ 2147483647 h 317"/>
                  <a:gd name="T8" fmla="*/ 2147483647 w 238"/>
                  <a:gd name="T9" fmla="*/ 2147483647 h 317"/>
                  <a:gd name="T10" fmla="*/ 2147483647 w 238"/>
                  <a:gd name="T11" fmla="*/ 0 h 3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317"/>
                  <a:gd name="T20" fmla="*/ 238 w 238"/>
                  <a:gd name="T21" fmla="*/ 317 h 3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317">
                    <a:moveTo>
                      <a:pt x="179" y="0"/>
                    </a:moveTo>
                    <a:lnTo>
                      <a:pt x="0" y="0"/>
                    </a:lnTo>
                    <a:lnTo>
                      <a:pt x="0" y="317"/>
                    </a:lnTo>
                    <a:lnTo>
                      <a:pt x="238" y="317"/>
                    </a:lnTo>
                    <a:lnTo>
                      <a:pt x="238" y="59"/>
                    </a:lnTo>
                    <a:lnTo>
                      <a:pt x="179" y="0"/>
                    </a:lnTo>
                    <a:close/>
                  </a:path>
                </a:pathLst>
              </a:custGeom>
              <a:noFill/>
              <a:ln w="34925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4581525" y="5372100"/>
                <a:ext cx="188913" cy="0"/>
              </a:xfrm>
              <a:prstGeom prst="line">
                <a:avLst/>
              </a:prstGeom>
              <a:noFill/>
              <a:ln w="34925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" name="Line 11"/>
              <p:cNvSpPr>
                <a:spLocks noChangeShapeType="1"/>
              </p:cNvSpPr>
              <p:nvPr/>
            </p:nvSpPr>
            <p:spPr bwMode="auto">
              <a:xfrm>
                <a:off x="4581525" y="5434013"/>
                <a:ext cx="188913" cy="0"/>
              </a:xfrm>
              <a:prstGeom prst="line">
                <a:avLst/>
              </a:prstGeom>
              <a:noFill/>
              <a:ln w="34925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" name="Line 12"/>
              <p:cNvSpPr>
                <a:spLocks noChangeShapeType="1"/>
              </p:cNvSpPr>
              <p:nvPr/>
            </p:nvSpPr>
            <p:spPr bwMode="auto">
              <a:xfrm>
                <a:off x="4581525" y="5497513"/>
                <a:ext cx="188913" cy="0"/>
              </a:xfrm>
              <a:prstGeom prst="line">
                <a:avLst/>
              </a:prstGeom>
              <a:noFill/>
              <a:ln w="34925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7" name="组合 56"/>
            <p:cNvGrpSpPr/>
            <p:nvPr/>
          </p:nvGrpSpPr>
          <p:grpSpPr bwMode="auto">
            <a:xfrm>
              <a:off x="6808391" y="4673870"/>
              <a:ext cx="388937" cy="823912"/>
              <a:chOff x="4541838" y="4130675"/>
              <a:chExt cx="263525" cy="558800"/>
            </a:xfrm>
          </p:grpSpPr>
          <p:sp>
            <p:nvSpPr>
              <p:cNvPr id="48" name="Freeform 24"/>
              <p:cNvSpPr/>
              <p:nvPr/>
            </p:nvSpPr>
            <p:spPr bwMode="auto">
              <a:xfrm>
                <a:off x="4541838" y="4181475"/>
                <a:ext cx="263525" cy="492125"/>
              </a:xfrm>
              <a:custGeom>
                <a:avLst/>
                <a:gdLst>
                  <a:gd name="T0" fmla="*/ 2147483647 w 302"/>
                  <a:gd name="T1" fmla="*/ 2147483647 h 563"/>
                  <a:gd name="T2" fmla="*/ 2147483647 w 302"/>
                  <a:gd name="T3" fmla="*/ 2147483647 h 563"/>
                  <a:gd name="T4" fmla="*/ 2147483647 w 302"/>
                  <a:gd name="T5" fmla="*/ 2147483647 h 563"/>
                  <a:gd name="T6" fmla="*/ 2147483647 w 302"/>
                  <a:gd name="T7" fmla="*/ 2147483647 h 563"/>
                  <a:gd name="T8" fmla="*/ 2147483647 w 302"/>
                  <a:gd name="T9" fmla="*/ 2147483647 h 5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2"/>
                  <a:gd name="T16" fmla="*/ 0 h 563"/>
                  <a:gd name="T17" fmla="*/ 302 w 302"/>
                  <a:gd name="T18" fmla="*/ 563 h 5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2" h="563">
                    <a:moveTo>
                      <a:pt x="241" y="243"/>
                    </a:moveTo>
                    <a:cubicBezTo>
                      <a:pt x="180" y="390"/>
                      <a:pt x="74" y="563"/>
                      <a:pt x="37" y="548"/>
                    </a:cubicBezTo>
                    <a:cubicBezTo>
                      <a:pt x="0" y="532"/>
                      <a:pt x="47" y="335"/>
                      <a:pt x="108" y="188"/>
                    </a:cubicBezTo>
                    <a:cubicBezTo>
                      <a:pt x="169" y="41"/>
                      <a:pt x="221" y="0"/>
                      <a:pt x="257" y="16"/>
                    </a:cubicBezTo>
                    <a:cubicBezTo>
                      <a:pt x="294" y="31"/>
                      <a:pt x="302" y="96"/>
                      <a:pt x="241" y="243"/>
                    </a:cubicBezTo>
                    <a:close/>
                  </a:path>
                </a:pathLst>
              </a:custGeom>
              <a:noFill/>
              <a:ln w="34925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" name="Line 25"/>
              <p:cNvSpPr>
                <a:spLocks noChangeShapeType="1"/>
              </p:cNvSpPr>
              <p:nvPr/>
            </p:nvSpPr>
            <p:spPr bwMode="auto">
              <a:xfrm flipH="1">
                <a:off x="4560888" y="4660900"/>
                <a:ext cx="12700" cy="28575"/>
              </a:xfrm>
              <a:prstGeom prst="line">
                <a:avLst/>
              </a:prstGeom>
              <a:noFill/>
              <a:ln w="11113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" name="Freeform 26"/>
              <p:cNvSpPr/>
              <p:nvPr/>
            </p:nvSpPr>
            <p:spPr bwMode="auto">
              <a:xfrm>
                <a:off x="4729163" y="4130675"/>
                <a:ext cx="76200" cy="92075"/>
              </a:xfrm>
              <a:custGeom>
                <a:avLst/>
                <a:gdLst>
                  <a:gd name="T0" fmla="*/ 2147483647 w 87"/>
                  <a:gd name="T1" fmla="*/ 2147483647 h 107"/>
                  <a:gd name="T2" fmla="*/ 2147483647 w 87"/>
                  <a:gd name="T3" fmla="*/ 2147483647 h 107"/>
                  <a:gd name="T4" fmla="*/ 2147483647 w 87"/>
                  <a:gd name="T5" fmla="*/ 2147483647 h 107"/>
                  <a:gd name="T6" fmla="*/ 2147483647 w 87"/>
                  <a:gd name="T7" fmla="*/ 2147483647 h 107"/>
                  <a:gd name="T8" fmla="*/ 2147483647 w 87"/>
                  <a:gd name="T9" fmla="*/ 2147483647 h 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107"/>
                  <a:gd name="T17" fmla="*/ 87 w 87"/>
                  <a:gd name="T18" fmla="*/ 107 h 1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107">
                    <a:moveTo>
                      <a:pt x="8" y="61"/>
                    </a:moveTo>
                    <a:cubicBezTo>
                      <a:pt x="0" y="79"/>
                      <a:pt x="23" y="67"/>
                      <a:pt x="41" y="75"/>
                    </a:cubicBezTo>
                    <a:cubicBezTo>
                      <a:pt x="60" y="82"/>
                      <a:pt x="67" y="107"/>
                      <a:pt x="75" y="88"/>
                    </a:cubicBezTo>
                    <a:cubicBezTo>
                      <a:pt x="82" y="70"/>
                      <a:pt x="87" y="16"/>
                      <a:pt x="69" y="8"/>
                    </a:cubicBezTo>
                    <a:cubicBezTo>
                      <a:pt x="51" y="0"/>
                      <a:pt x="16" y="42"/>
                      <a:pt x="8" y="61"/>
                    </a:cubicBezTo>
                    <a:close/>
                  </a:path>
                </a:pathLst>
              </a:custGeom>
              <a:noFill/>
              <a:ln w="11113">
                <a:solidFill>
                  <a:srgbClr val="FFFFFF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1" name="组合 55"/>
            <p:cNvGrpSpPr/>
            <p:nvPr/>
          </p:nvGrpSpPr>
          <p:grpSpPr bwMode="auto">
            <a:xfrm>
              <a:off x="10194527" y="4850082"/>
              <a:ext cx="625475" cy="471488"/>
              <a:chOff x="3386138" y="4240213"/>
              <a:chExt cx="503238" cy="377825"/>
            </a:xfrm>
          </p:grpSpPr>
          <p:sp>
            <p:nvSpPr>
              <p:cNvPr id="52" name="Freeform 28"/>
              <p:cNvSpPr/>
              <p:nvPr/>
            </p:nvSpPr>
            <p:spPr bwMode="auto">
              <a:xfrm>
                <a:off x="3386138" y="4240213"/>
                <a:ext cx="503238" cy="377825"/>
              </a:xfrm>
              <a:custGeom>
                <a:avLst/>
                <a:gdLst>
                  <a:gd name="T0" fmla="*/ 2147483647 w 576"/>
                  <a:gd name="T1" fmla="*/ 2147483647 h 432"/>
                  <a:gd name="T2" fmla="*/ 2147483647 w 576"/>
                  <a:gd name="T3" fmla="*/ 0 h 432"/>
                  <a:gd name="T4" fmla="*/ 2147483647 w 576"/>
                  <a:gd name="T5" fmla="*/ 0 h 432"/>
                  <a:gd name="T6" fmla="*/ 0 w 576"/>
                  <a:gd name="T7" fmla="*/ 2147483647 h 432"/>
                  <a:gd name="T8" fmla="*/ 0 w 576"/>
                  <a:gd name="T9" fmla="*/ 2147483647 h 432"/>
                  <a:gd name="T10" fmla="*/ 2147483647 w 576"/>
                  <a:gd name="T11" fmla="*/ 2147483647 h 432"/>
                  <a:gd name="T12" fmla="*/ 2147483647 w 576"/>
                  <a:gd name="T13" fmla="*/ 2147483647 h 432"/>
                  <a:gd name="T14" fmla="*/ 2147483647 w 576"/>
                  <a:gd name="T15" fmla="*/ 2147483647 h 432"/>
                  <a:gd name="T16" fmla="*/ 2147483647 w 576"/>
                  <a:gd name="T17" fmla="*/ 2147483647 h 4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76"/>
                  <a:gd name="T28" fmla="*/ 0 h 432"/>
                  <a:gd name="T29" fmla="*/ 576 w 576"/>
                  <a:gd name="T30" fmla="*/ 432 h 4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76" h="432">
                    <a:moveTo>
                      <a:pt x="576" y="57"/>
                    </a:moveTo>
                    <a:cubicBezTo>
                      <a:pt x="576" y="26"/>
                      <a:pt x="550" y="0"/>
                      <a:pt x="519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26" y="0"/>
                      <a:pt x="0" y="26"/>
                      <a:pt x="0" y="57"/>
                    </a:cubicBezTo>
                    <a:cubicBezTo>
                      <a:pt x="0" y="375"/>
                      <a:pt x="0" y="375"/>
                      <a:pt x="0" y="375"/>
                    </a:cubicBezTo>
                    <a:cubicBezTo>
                      <a:pt x="0" y="406"/>
                      <a:pt x="26" y="432"/>
                      <a:pt x="57" y="432"/>
                    </a:cubicBezTo>
                    <a:cubicBezTo>
                      <a:pt x="519" y="432"/>
                      <a:pt x="519" y="432"/>
                      <a:pt x="519" y="432"/>
                    </a:cubicBezTo>
                    <a:cubicBezTo>
                      <a:pt x="550" y="432"/>
                      <a:pt x="576" y="406"/>
                      <a:pt x="576" y="375"/>
                    </a:cubicBezTo>
                    <a:lnTo>
                      <a:pt x="576" y="57"/>
                    </a:lnTo>
                    <a:close/>
                  </a:path>
                </a:pathLst>
              </a:custGeom>
              <a:noFill/>
              <a:ln w="34925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>
                <a:off x="3700463" y="4429125"/>
                <a:ext cx="157163" cy="157163"/>
              </a:xfrm>
              <a:prstGeom prst="line">
                <a:avLst/>
              </a:prstGeom>
              <a:noFill/>
              <a:ln w="34925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" name="Line 30"/>
              <p:cNvSpPr>
                <a:spLocks noChangeShapeType="1"/>
              </p:cNvSpPr>
              <p:nvPr/>
            </p:nvSpPr>
            <p:spPr bwMode="auto">
              <a:xfrm flipV="1">
                <a:off x="3417888" y="4429125"/>
                <a:ext cx="157163" cy="157163"/>
              </a:xfrm>
              <a:prstGeom prst="line">
                <a:avLst/>
              </a:prstGeom>
              <a:noFill/>
              <a:ln w="34925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" name="Freeform 31"/>
              <p:cNvSpPr/>
              <p:nvPr/>
            </p:nvSpPr>
            <p:spPr bwMode="auto">
              <a:xfrm>
                <a:off x="3417888" y="4271963"/>
                <a:ext cx="439738" cy="219075"/>
              </a:xfrm>
              <a:custGeom>
                <a:avLst/>
                <a:gdLst>
                  <a:gd name="T0" fmla="*/ 2147483647 w 277"/>
                  <a:gd name="T1" fmla="*/ 2147483647 h 138"/>
                  <a:gd name="T2" fmla="*/ 2147483647 w 277"/>
                  <a:gd name="T3" fmla="*/ 2147483647 h 138"/>
                  <a:gd name="T4" fmla="*/ 0 w 277"/>
                  <a:gd name="T5" fmla="*/ 0 h 138"/>
                  <a:gd name="T6" fmla="*/ 0 60000 65536"/>
                  <a:gd name="T7" fmla="*/ 0 60000 65536"/>
                  <a:gd name="T8" fmla="*/ 0 60000 65536"/>
                  <a:gd name="T9" fmla="*/ 0 w 277"/>
                  <a:gd name="T10" fmla="*/ 0 h 138"/>
                  <a:gd name="T11" fmla="*/ 277 w 277"/>
                  <a:gd name="T12" fmla="*/ 138 h 1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7" h="138">
                    <a:moveTo>
                      <a:pt x="277" y="1"/>
                    </a:moveTo>
                    <a:lnTo>
                      <a:pt x="139" y="138"/>
                    </a:lnTo>
                    <a:lnTo>
                      <a:pt x="0" y="0"/>
                    </a:lnTo>
                  </a:path>
                </a:pathLst>
              </a:custGeom>
              <a:noFill/>
              <a:ln w="34925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6" name="组合 53"/>
            <p:cNvGrpSpPr/>
            <p:nvPr/>
          </p:nvGrpSpPr>
          <p:grpSpPr bwMode="auto">
            <a:xfrm>
              <a:off x="5148926" y="4818084"/>
              <a:ext cx="47625" cy="315459"/>
              <a:chOff x="1503363" y="4271963"/>
              <a:chExt cx="28575" cy="188912"/>
            </a:xfrm>
          </p:grpSpPr>
          <p:sp>
            <p:nvSpPr>
              <p:cNvPr id="60" name="Line 41"/>
              <p:cNvSpPr>
                <a:spLocks noChangeShapeType="1"/>
              </p:cNvSpPr>
              <p:nvPr/>
            </p:nvSpPr>
            <p:spPr bwMode="auto">
              <a:xfrm>
                <a:off x="1503363" y="4271963"/>
                <a:ext cx="14288" cy="0"/>
              </a:xfrm>
              <a:prstGeom prst="line">
                <a:avLst/>
              </a:prstGeom>
              <a:noFill/>
              <a:ln w="11113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" name="Line 42"/>
              <p:cNvSpPr>
                <a:spLocks noChangeShapeType="1"/>
              </p:cNvSpPr>
              <p:nvPr/>
            </p:nvSpPr>
            <p:spPr bwMode="auto">
              <a:xfrm>
                <a:off x="1503363" y="4303713"/>
                <a:ext cx="14288" cy="0"/>
              </a:xfrm>
              <a:prstGeom prst="line">
                <a:avLst/>
              </a:prstGeom>
              <a:noFill/>
              <a:ln w="11113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" name="Line 44"/>
              <p:cNvSpPr>
                <a:spLocks noChangeShapeType="1"/>
              </p:cNvSpPr>
              <p:nvPr/>
            </p:nvSpPr>
            <p:spPr bwMode="auto">
              <a:xfrm>
                <a:off x="1503363" y="4365625"/>
                <a:ext cx="14288" cy="0"/>
              </a:xfrm>
              <a:prstGeom prst="line">
                <a:avLst/>
              </a:prstGeom>
              <a:noFill/>
              <a:ln w="11113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" name="Line 45"/>
              <p:cNvSpPr>
                <a:spLocks noChangeShapeType="1"/>
              </p:cNvSpPr>
              <p:nvPr/>
            </p:nvSpPr>
            <p:spPr bwMode="auto">
              <a:xfrm>
                <a:off x="1503363" y="4397375"/>
                <a:ext cx="14288" cy="0"/>
              </a:xfrm>
              <a:prstGeom prst="line">
                <a:avLst/>
              </a:prstGeom>
              <a:noFill/>
              <a:ln w="11113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" name="Line 46"/>
              <p:cNvSpPr>
                <a:spLocks noChangeShapeType="1"/>
              </p:cNvSpPr>
              <p:nvPr/>
            </p:nvSpPr>
            <p:spPr bwMode="auto">
              <a:xfrm>
                <a:off x="1503363" y="4429125"/>
                <a:ext cx="28575" cy="0"/>
              </a:xfrm>
              <a:prstGeom prst="line">
                <a:avLst/>
              </a:prstGeom>
              <a:noFill/>
              <a:ln w="11113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" name="Line 47"/>
              <p:cNvSpPr>
                <a:spLocks noChangeShapeType="1"/>
              </p:cNvSpPr>
              <p:nvPr/>
            </p:nvSpPr>
            <p:spPr bwMode="auto">
              <a:xfrm>
                <a:off x="1503363" y="4460875"/>
                <a:ext cx="14288" cy="0"/>
              </a:xfrm>
              <a:prstGeom prst="line">
                <a:avLst/>
              </a:prstGeom>
              <a:noFill/>
              <a:ln w="11113" cap="rnd">
                <a:solidFill>
                  <a:srgbClr val="FFFF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67" name="矩形 57"/>
          <p:cNvSpPr>
            <a:spLocks noChangeArrowheads="1"/>
          </p:cNvSpPr>
          <p:nvPr/>
        </p:nvSpPr>
        <p:spPr bwMode="auto">
          <a:xfrm>
            <a:off x="743302" y="3535210"/>
            <a:ext cx="6309512" cy="293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+mj-ea"/>
                <a:ea typeface="+mj-ea"/>
              </a:rPr>
              <a:t>共    识：</a:t>
            </a:r>
            <a:endParaRPr lang="en-US" altLang="zh-CN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zh-CN" sz="18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“走进小学”的主题应该放在</a:t>
            </a:r>
            <a:r>
              <a:rPr lang="zh-CN" altLang="zh-CN" sz="1800" kern="1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学期开始</a:t>
            </a:r>
            <a:r>
              <a:rPr lang="zh-CN" altLang="en-US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。</a:t>
            </a:r>
            <a:r>
              <a:rPr lang="zh-CN" altLang="zh-CN" sz="18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入学准备是一个持续的过程，而不是主题活动下的某一个过程，教师要</a:t>
            </a:r>
            <a:r>
              <a:rPr lang="zh-CN" altLang="zh-CN" sz="1800" kern="1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将入学准备贯穿于整个学期中进行，</a:t>
            </a:r>
            <a:r>
              <a:rPr lang="zh-CN" altLang="zh-CN" sz="18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关注幼儿心理、生活、学习、交往的顺利过渡与衔接。要将入学准备</a:t>
            </a:r>
            <a:r>
              <a:rPr lang="zh-CN" altLang="zh-CN" sz="1800" kern="1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渗透</a:t>
            </a:r>
            <a:r>
              <a:rPr lang="zh-CN" altLang="zh-CN" sz="18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在学期日常生活的每一天、每一个环节及其他的各个主题活动中。</a:t>
            </a:r>
            <a:endParaRPr lang="zh-CN" altLang="zh-CN" sz="1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eaLnBrk="1" hangingPunct="1"/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68" name="矩形 58"/>
          <p:cNvSpPr>
            <a:spLocks noChangeArrowheads="1"/>
          </p:cNvSpPr>
          <p:nvPr/>
        </p:nvSpPr>
        <p:spPr bwMode="auto">
          <a:xfrm>
            <a:off x="6932394" y="2035453"/>
            <a:ext cx="4509032" cy="184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dirty="0">
                <a:solidFill>
                  <a:schemeClr val="accent5"/>
                </a:solidFill>
                <a:latin typeface="+mj-ea"/>
                <a:ea typeface="+mj-ea"/>
              </a:rPr>
              <a:t>分   歧：</a:t>
            </a:r>
            <a:endParaRPr lang="en-US" altLang="zh-CN" sz="2400" dirty="0">
              <a:solidFill>
                <a:schemeClr val="accent5"/>
              </a:solidFill>
              <a:latin typeface="+mj-ea"/>
              <a:ea typeface="+mj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将省编教参中的第一主题“最后一学期”和第七主题“再见吧，幼儿园”整合成五周的内容，最后一个主题开展。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260409" y="1649413"/>
            <a:ext cx="685800" cy="685800"/>
          </a:xfrm>
          <a:prstGeom prst="ellipse">
            <a:avLst/>
          </a:prstGeom>
          <a:solidFill>
            <a:srgbClr val="FA9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KSO_Shape"/>
          <p:cNvSpPr/>
          <p:nvPr/>
        </p:nvSpPr>
        <p:spPr>
          <a:xfrm>
            <a:off x="5390583" y="1830388"/>
            <a:ext cx="425451" cy="322262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260409" y="2720169"/>
            <a:ext cx="685800" cy="685800"/>
          </a:xfrm>
          <a:prstGeom prst="ellipse">
            <a:avLst/>
          </a:prstGeom>
          <a:solidFill>
            <a:srgbClr val="697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KSO_Shape"/>
          <p:cNvSpPr/>
          <p:nvPr/>
        </p:nvSpPr>
        <p:spPr>
          <a:xfrm>
            <a:off x="5390585" y="2905908"/>
            <a:ext cx="419100" cy="314325"/>
          </a:xfrm>
          <a:custGeom>
            <a:avLst/>
            <a:gdLst>
              <a:gd name="connsiteX0" fmla="*/ 577329 w 833225"/>
              <a:gd name="connsiteY0" fmla="*/ 241699 h 624687"/>
              <a:gd name="connsiteX1" fmla="*/ 541325 w 833225"/>
              <a:gd name="connsiteY1" fmla="*/ 277703 h 624687"/>
              <a:gd name="connsiteX2" fmla="*/ 577329 w 833225"/>
              <a:gd name="connsiteY2" fmla="*/ 313707 h 624687"/>
              <a:gd name="connsiteX3" fmla="*/ 613333 w 833225"/>
              <a:gd name="connsiteY3" fmla="*/ 277703 h 624687"/>
              <a:gd name="connsiteX4" fmla="*/ 577329 w 833225"/>
              <a:gd name="connsiteY4" fmla="*/ 241699 h 624687"/>
              <a:gd name="connsiteX5" fmla="*/ 424929 w 833225"/>
              <a:gd name="connsiteY5" fmla="*/ 241699 h 624687"/>
              <a:gd name="connsiteX6" fmla="*/ 388925 w 833225"/>
              <a:gd name="connsiteY6" fmla="*/ 277703 h 624687"/>
              <a:gd name="connsiteX7" fmla="*/ 424929 w 833225"/>
              <a:gd name="connsiteY7" fmla="*/ 313707 h 624687"/>
              <a:gd name="connsiteX8" fmla="*/ 460933 w 833225"/>
              <a:gd name="connsiteY8" fmla="*/ 277703 h 624687"/>
              <a:gd name="connsiteX9" fmla="*/ 424929 w 833225"/>
              <a:gd name="connsiteY9" fmla="*/ 241699 h 624687"/>
              <a:gd name="connsiteX10" fmla="*/ 272529 w 833225"/>
              <a:gd name="connsiteY10" fmla="*/ 241699 h 624687"/>
              <a:gd name="connsiteX11" fmla="*/ 236525 w 833225"/>
              <a:gd name="connsiteY11" fmla="*/ 277703 h 624687"/>
              <a:gd name="connsiteX12" fmla="*/ 272529 w 833225"/>
              <a:gd name="connsiteY12" fmla="*/ 313707 h 624687"/>
              <a:gd name="connsiteX13" fmla="*/ 308533 w 833225"/>
              <a:gd name="connsiteY13" fmla="*/ 277703 h 624687"/>
              <a:gd name="connsiteX14" fmla="*/ 272529 w 833225"/>
              <a:gd name="connsiteY14" fmla="*/ 241699 h 624687"/>
              <a:gd name="connsiteX15" fmla="*/ 429066 w 833225"/>
              <a:gd name="connsiteY15" fmla="*/ 124 h 624687"/>
              <a:gd name="connsiteX16" fmla="*/ 543580 w 833225"/>
              <a:gd name="connsiteY16" fmla="*/ 13237 h 624687"/>
              <a:gd name="connsiteX17" fmla="*/ 789350 w 833225"/>
              <a:gd name="connsiteY17" fmla="*/ 401436 h 624687"/>
              <a:gd name="connsiteX18" fmla="*/ 362652 w 833225"/>
              <a:gd name="connsiteY18" fmla="*/ 552944 h 624687"/>
              <a:gd name="connsiteX19" fmla="*/ 243007 w 833225"/>
              <a:gd name="connsiteY19" fmla="*/ 624687 h 624687"/>
              <a:gd name="connsiteX20" fmla="*/ 211865 w 833225"/>
              <a:gd name="connsiteY20" fmla="*/ 519440 h 624687"/>
              <a:gd name="connsiteX21" fmla="*/ 117966 w 833225"/>
              <a:gd name="connsiteY21" fmla="*/ 84077 h 624687"/>
              <a:gd name="connsiteX22" fmla="*/ 429066 w 833225"/>
              <a:gd name="connsiteY22" fmla="*/ 124 h 624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3225" h="624687">
                <a:moveTo>
                  <a:pt x="577329" y="241699"/>
                </a:moveTo>
                <a:cubicBezTo>
                  <a:pt x="557445" y="241699"/>
                  <a:pt x="541325" y="257819"/>
                  <a:pt x="541325" y="277703"/>
                </a:cubicBezTo>
                <a:cubicBezTo>
                  <a:pt x="541325" y="297587"/>
                  <a:pt x="557445" y="313707"/>
                  <a:pt x="577329" y="313707"/>
                </a:cubicBezTo>
                <a:cubicBezTo>
                  <a:pt x="597213" y="313707"/>
                  <a:pt x="613333" y="297587"/>
                  <a:pt x="613333" y="277703"/>
                </a:cubicBezTo>
                <a:cubicBezTo>
                  <a:pt x="613333" y="257819"/>
                  <a:pt x="597213" y="241699"/>
                  <a:pt x="577329" y="241699"/>
                </a:cubicBezTo>
                <a:close/>
                <a:moveTo>
                  <a:pt x="424929" y="241699"/>
                </a:moveTo>
                <a:cubicBezTo>
                  <a:pt x="405045" y="241699"/>
                  <a:pt x="388925" y="257819"/>
                  <a:pt x="388925" y="277703"/>
                </a:cubicBezTo>
                <a:cubicBezTo>
                  <a:pt x="388925" y="297587"/>
                  <a:pt x="405045" y="313707"/>
                  <a:pt x="424929" y="313707"/>
                </a:cubicBezTo>
                <a:cubicBezTo>
                  <a:pt x="444813" y="313707"/>
                  <a:pt x="460933" y="297587"/>
                  <a:pt x="460933" y="277703"/>
                </a:cubicBezTo>
                <a:cubicBezTo>
                  <a:pt x="460933" y="257819"/>
                  <a:pt x="444813" y="241699"/>
                  <a:pt x="424929" y="241699"/>
                </a:cubicBezTo>
                <a:close/>
                <a:moveTo>
                  <a:pt x="272529" y="241699"/>
                </a:moveTo>
                <a:cubicBezTo>
                  <a:pt x="252645" y="241699"/>
                  <a:pt x="236525" y="257819"/>
                  <a:pt x="236525" y="277703"/>
                </a:cubicBezTo>
                <a:cubicBezTo>
                  <a:pt x="236525" y="297587"/>
                  <a:pt x="252645" y="313707"/>
                  <a:pt x="272529" y="313707"/>
                </a:cubicBezTo>
                <a:cubicBezTo>
                  <a:pt x="292413" y="313707"/>
                  <a:pt x="308533" y="297587"/>
                  <a:pt x="308533" y="277703"/>
                </a:cubicBezTo>
                <a:cubicBezTo>
                  <a:pt x="308533" y="257819"/>
                  <a:pt x="292413" y="241699"/>
                  <a:pt x="272529" y="241699"/>
                </a:cubicBezTo>
                <a:close/>
                <a:moveTo>
                  <a:pt x="429066" y="124"/>
                </a:moveTo>
                <a:cubicBezTo>
                  <a:pt x="467414" y="891"/>
                  <a:pt x="505944" y="5202"/>
                  <a:pt x="543580" y="13237"/>
                </a:cubicBezTo>
                <a:cubicBezTo>
                  <a:pt x="786614" y="65121"/>
                  <a:pt x="903137" y="249172"/>
                  <a:pt x="789350" y="401436"/>
                </a:cubicBezTo>
                <a:cubicBezTo>
                  <a:pt x="710142" y="507428"/>
                  <a:pt x="538801" y="568267"/>
                  <a:pt x="362652" y="552944"/>
                </a:cubicBezTo>
                <a:lnTo>
                  <a:pt x="243007" y="624687"/>
                </a:lnTo>
                <a:lnTo>
                  <a:pt x="211865" y="519440"/>
                </a:lnTo>
                <a:cubicBezTo>
                  <a:pt x="-26035" y="429957"/>
                  <a:pt x="-72481" y="214611"/>
                  <a:pt x="117966" y="84077"/>
                </a:cubicBezTo>
                <a:cubicBezTo>
                  <a:pt x="200623" y="27423"/>
                  <a:pt x="314022" y="-2176"/>
                  <a:pt x="429066" y="1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椭圆 7"/>
          <p:cNvSpPr/>
          <p:nvPr/>
        </p:nvSpPr>
        <p:spPr>
          <a:xfrm>
            <a:off x="5261997" y="3858792"/>
            <a:ext cx="685800" cy="685800"/>
          </a:xfrm>
          <a:prstGeom prst="ellipse">
            <a:avLst/>
          </a:prstGeom>
          <a:solidFill>
            <a:srgbClr val="B4B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5261997" y="4965700"/>
            <a:ext cx="685800" cy="685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1513" name="KSO_Shape"/>
          <p:cNvSpPr/>
          <p:nvPr/>
        </p:nvSpPr>
        <p:spPr bwMode="auto">
          <a:xfrm>
            <a:off x="5401697" y="3955629"/>
            <a:ext cx="406400" cy="492125"/>
          </a:xfrm>
          <a:custGeom>
            <a:avLst/>
            <a:gdLst>
              <a:gd name="T0" fmla="*/ 27455 w 968375"/>
              <a:gd name="T1" fmla="*/ 309346 h 1170887"/>
              <a:gd name="T2" fmla="*/ 132501 w 968375"/>
              <a:gd name="T3" fmla="*/ 356049 h 1170887"/>
              <a:gd name="T4" fmla="*/ 236354 w 968375"/>
              <a:gd name="T5" fmla="*/ 311741 h 1170887"/>
              <a:gd name="T6" fmla="*/ 251872 w 968375"/>
              <a:gd name="T7" fmla="*/ 318926 h 1170887"/>
              <a:gd name="T8" fmla="*/ 132501 w 968375"/>
              <a:gd name="T9" fmla="*/ 374011 h 1170887"/>
              <a:gd name="T10" fmla="*/ 10743 w 968375"/>
              <a:gd name="T11" fmla="*/ 316532 h 1170887"/>
              <a:gd name="T12" fmla="*/ 27455 w 968375"/>
              <a:gd name="T13" fmla="*/ 309346 h 1170887"/>
              <a:gd name="T14" fmla="*/ 276940 w 968375"/>
              <a:gd name="T15" fmla="*/ 197980 h 1170887"/>
              <a:gd name="T16" fmla="*/ 307976 w 968375"/>
              <a:gd name="T17" fmla="*/ 236300 h 1170887"/>
              <a:gd name="T18" fmla="*/ 268584 w 968375"/>
              <a:gd name="T19" fmla="*/ 275817 h 1170887"/>
              <a:gd name="T20" fmla="*/ 254260 w 968375"/>
              <a:gd name="T21" fmla="*/ 273422 h 1170887"/>
              <a:gd name="T22" fmla="*/ 263809 w 968375"/>
              <a:gd name="T23" fmla="*/ 257855 h 1170887"/>
              <a:gd name="T24" fmla="*/ 268584 w 968375"/>
              <a:gd name="T25" fmla="*/ 259052 h 1170887"/>
              <a:gd name="T26" fmla="*/ 290071 w 968375"/>
              <a:gd name="T27" fmla="*/ 236300 h 1170887"/>
              <a:gd name="T28" fmla="*/ 275746 w 968375"/>
              <a:gd name="T29" fmla="*/ 215942 h 1170887"/>
              <a:gd name="T30" fmla="*/ 276940 w 968375"/>
              <a:gd name="T31" fmla="*/ 197980 h 1170887"/>
              <a:gd name="T32" fmla="*/ 261422 w 968375"/>
              <a:gd name="T33" fmla="*/ 171635 h 1170887"/>
              <a:gd name="T34" fmla="*/ 263809 w 968375"/>
              <a:gd name="T35" fmla="*/ 195585 h 1170887"/>
              <a:gd name="T36" fmla="*/ 132501 w 968375"/>
              <a:gd name="T37" fmla="*/ 327309 h 1170887"/>
              <a:gd name="T38" fmla="*/ 0 w 968375"/>
              <a:gd name="T39" fmla="*/ 195585 h 1170887"/>
              <a:gd name="T40" fmla="*/ 2388 w 968375"/>
              <a:gd name="T41" fmla="*/ 174030 h 1170887"/>
              <a:gd name="T42" fmla="*/ 132501 w 968375"/>
              <a:gd name="T43" fmla="*/ 242287 h 1170887"/>
              <a:gd name="T44" fmla="*/ 261422 w 968375"/>
              <a:gd name="T45" fmla="*/ 174030 h 1170887"/>
              <a:gd name="T46" fmla="*/ 261422 w 968375"/>
              <a:gd name="T47" fmla="*/ 171635 h 1170887"/>
              <a:gd name="T48" fmla="*/ 132501 w 968375"/>
              <a:gd name="T49" fmla="*/ 118946 h 1170887"/>
              <a:gd name="T50" fmla="*/ 247098 w 968375"/>
              <a:gd name="T51" fmla="*/ 174030 h 1170887"/>
              <a:gd name="T52" fmla="*/ 245904 w 968375"/>
              <a:gd name="T53" fmla="*/ 182413 h 1170887"/>
              <a:gd name="T54" fmla="*/ 132501 w 968375"/>
              <a:gd name="T55" fmla="*/ 144093 h 1170887"/>
              <a:gd name="T56" fmla="*/ 17906 w 968375"/>
              <a:gd name="T57" fmla="*/ 182413 h 1170887"/>
              <a:gd name="T58" fmla="*/ 16712 w 968375"/>
              <a:gd name="T59" fmla="*/ 174030 h 1170887"/>
              <a:gd name="T60" fmla="*/ 132501 w 968375"/>
              <a:gd name="T61" fmla="*/ 118946 h 1170887"/>
              <a:gd name="T62" fmla="*/ 172980 w 968375"/>
              <a:gd name="T63" fmla="*/ 19835 h 1170887"/>
              <a:gd name="T64" fmla="*/ 176266 w 968375"/>
              <a:gd name="T65" fmla="*/ 119010 h 1170887"/>
              <a:gd name="T66" fmla="*/ 172980 w 968375"/>
              <a:gd name="T67" fmla="*/ 19835 h 1170887"/>
              <a:gd name="T68" fmla="*/ 87509 w 968375"/>
              <a:gd name="T69" fmla="*/ 13224 h 1170887"/>
              <a:gd name="T70" fmla="*/ 90796 w 968375"/>
              <a:gd name="T71" fmla="*/ 112399 h 1170887"/>
              <a:gd name="T72" fmla="*/ 87509 w 968375"/>
              <a:gd name="T73" fmla="*/ 13224 h 1170887"/>
              <a:gd name="T74" fmla="*/ 130244 w 968375"/>
              <a:gd name="T75" fmla="*/ 0 h 1170887"/>
              <a:gd name="T76" fmla="*/ 133531 w 968375"/>
              <a:gd name="T77" fmla="*/ 99175 h 1170887"/>
              <a:gd name="T78" fmla="*/ 130244 w 968375"/>
              <a:gd name="T79" fmla="*/ 0 h 117088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968375"/>
              <a:gd name="T121" fmla="*/ 0 h 1170887"/>
              <a:gd name="T122" fmla="*/ 968375 w 968375"/>
              <a:gd name="T123" fmla="*/ 1170887 h 117088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968375" h="1170887">
                <a:moveTo>
                  <a:pt x="86328" y="968447"/>
                </a:moveTo>
                <a:cubicBezTo>
                  <a:pt x="120108" y="1054672"/>
                  <a:pt x="258984" y="1114654"/>
                  <a:pt x="416627" y="1114654"/>
                </a:cubicBezTo>
                <a:cubicBezTo>
                  <a:pt x="566762" y="1114654"/>
                  <a:pt x="701884" y="1058421"/>
                  <a:pt x="743172" y="975945"/>
                </a:cubicBezTo>
                <a:cubicBezTo>
                  <a:pt x="791966" y="998438"/>
                  <a:pt x="791966" y="998438"/>
                  <a:pt x="791966" y="998438"/>
                </a:cubicBezTo>
                <a:cubicBezTo>
                  <a:pt x="743172" y="1103407"/>
                  <a:pt x="589283" y="1170887"/>
                  <a:pt x="416627" y="1170887"/>
                </a:cubicBezTo>
                <a:cubicBezTo>
                  <a:pt x="236464" y="1170887"/>
                  <a:pt x="78821" y="1095909"/>
                  <a:pt x="33780" y="990941"/>
                </a:cubicBezTo>
                <a:cubicBezTo>
                  <a:pt x="86328" y="968447"/>
                  <a:pt x="86328" y="968447"/>
                  <a:pt x="86328" y="968447"/>
                </a:cubicBezTo>
                <a:close/>
                <a:moveTo>
                  <a:pt x="870787" y="619801"/>
                </a:moveTo>
                <a:cubicBezTo>
                  <a:pt x="927088" y="634796"/>
                  <a:pt x="968375" y="683532"/>
                  <a:pt x="968375" y="739765"/>
                </a:cubicBezTo>
                <a:cubicBezTo>
                  <a:pt x="968375" y="810994"/>
                  <a:pt x="912074" y="863478"/>
                  <a:pt x="844513" y="863478"/>
                </a:cubicBezTo>
                <a:cubicBezTo>
                  <a:pt x="829500" y="863478"/>
                  <a:pt x="814486" y="863478"/>
                  <a:pt x="799473" y="855981"/>
                </a:cubicBezTo>
                <a:cubicBezTo>
                  <a:pt x="810733" y="840985"/>
                  <a:pt x="821993" y="822241"/>
                  <a:pt x="829500" y="807245"/>
                </a:cubicBezTo>
                <a:cubicBezTo>
                  <a:pt x="833253" y="807245"/>
                  <a:pt x="840760" y="810994"/>
                  <a:pt x="844513" y="810994"/>
                </a:cubicBezTo>
                <a:cubicBezTo>
                  <a:pt x="882047" y="810994"/>
                  <a:pt x="912074" y="777254"/>
                  <a:pt x="912074" y="739765"/>
                </a:cubicBezTo>
                <a:cubicBezTo>
                  <a:pt x="912074" y="713523"/>
                  <a:pt x="893307" y="687281"/>
                  <a:pt x="867034" y="676034"/>
                </a:cubicBezTo>
                <a:cubicBezTo>
                  <a:pt x="870787" y="661038"/>
                  <a:pt x="870787" y="642294"/>
                  <a:pt x="870787" y="619801"/>
                </a:cubicBezTo>
                <a:close/>
                <a:moveTo>
                  <a:pt x="821993" y="537325"/>
                </a:moveTo>
                <a:cubicBezTo>
                  <a:pt x="825746" y="556070"/>
                  <a:pt x="829500" y="582312"/>
                  <a:pt x="829500" y="612303"/>
                </a:cubicBezTo>
                <a:cubicBezTo>
                  <a:pt x="829500" y="840985"/>
                  <a:pt x="645584" y="1024681"/>
                  <a:pt x="416627" y="1024681"/>
                </a:cubicBezTo>
                <a:cubicBezTo>
                  <a:pt x="187669" y="1024681"/>
                  <a:pt x="0" y="840985"/>
                  <a:pt x="0" y="612303"/>
                </a:cubicBezTo>
                <a:cubicBezTo>
                  <a:pt x="0" y="586061"/>
                  <a:pt x="3753" y="563567"/>
                  <a:pt x="7507" y="544823"/>
                </a:cubicBezTo>
                <a:cubicBezTo>
                  <a:pt x="7507" y="664787"/>
                  <a:pt x="187669" y="758510"/>
                  <a:pt x="416627" y="758510"/>
                </a:cubicBezTo>
                <a:cubicBezTo>
                  <a:pt x="641830" y="758510"/>
                  <a:pt x="821993" y="664787"/>
                  <a:pt x="821993" y="544823"/>
                </a:cubicBezTo>
                <a:cubicBezTo>
                  <a:pt x="821993" y="541074"/>
                  <a:pt x="821993" y="541074"/>
                  <a:pt x="821993" y="537325"/>
                </a:cubicBezTo>
                <a:close/>
                <a:moveTo>
                  <a:pt x="416627" y="372374"/>
                </a:moveTo>
                <a:cubicBezTo>
                  <a:pt x="611803" y="372374"/>
                  <a:pt x="776952" y="451101"/>
                  <a:pt x="776952" y="544823"/>
                </a:cubicBezTo>
                <a:cubicBezTo>
                  <a:pt x="776952" y="556070"/>
                  <a:pt x="776952" y="563567"/>
                  <a:pt x="773199" y="571065"/>
                </a:cubicBezTo>
                <a:cubicBezTo>
                  <a:pt x="716898" y="499836"/>
                  <a:pt x="578023" y="451101"/>
                  <a:pt x="416627" y="451101"/>
                </a:cubicBezTo>
                <a:cubicBezTo>
                  <a:pt x="251477" y="451101"/>
                  <a:pt x="112601" y="499836"/>
                  <a:pt x="56301" y="571065"/>
                </a:cubicBezTo>
                <a:cubicBezTo>
                  <a:pt x="52547" y="563567"/>
                  <a:pt x="52547" y="556070"/>
                  <a:pt x="52547" y="544823"/>
                </a:cubicBezTo>
                <a:cubicBezTo>
                  <a:pt x="52547" y="451101"/>
                  <a:pt x="217696" y="372374"/>
                  <a:pt x="416627" y="372374"/>
                </a:cubicBezTo>
                <a:close/>
                <a:moveTo>
                  <a:pt x="543902" y="62096"/>
                </a:moveTo>
                <a:cubicBezTo>
                  <a:pt x="636930" y="186288"/>
                  <a:pt x="492220" y="196637"/>
                  <a:pt x="554238" y="372576"/>
                </a:cubicBezTo>
                <a:cubicBezTo>
                  <a:pt x="409528" y="155240"/>
                  <a:pt x="585248" y="196637"/>
                  <a:pt x="543902" y="62096"/>
                </a:cubicBezTo>
                <a:close/>
                <a:moveTo>
                  <a:pt x="275155" y="41398"/>
                </a:moveTo>
                <a:cubicBezTo>
                  <a:pt x="368183" y="175939"/>
                  <a:pt x="223472" y="175939"/>
                  <a:pt x="285491" y="351878"/>
                </a:cubicBezTo>
                <a:cubicBezTo>
                  <a:pt x="140780" y="144891"/>
                  <a:pt x="316500" y="186288"/>
                  <a:pt x="275155" y="41398"/>
                </a:cubicBezTo>
                <a:close/>
                <a:moveTo>
                  <a:pt x="409528" y="0"/>
                </a:moveTo>
                <a:cubicBezTo>
                  <a:pt x="502556" y="124192"/>
                  <a:pt x="357846" y="134542"/>
                  <a:pt x="419865" y="310480"/>
                </a:cubicBezTo>
                <a:cubicBezTo>
                  <a:pt x="275155" y="103493"/>
                  <a:pt x="450874" y="144891"/>
                  <a:pt x="4095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11" name="KSO_Shape"/>
          <p:cNvSpPr/>
          <p:nvPr/>
        </p:nvSpPr>
        <p:spPr>
          <a:xfrm>
            <a:off x="5384234" y="5149850"/>
            <a:ext cx="441325" cy="317500"/>
          </a:xfrm>
          <a:custGeom>
            <a:avLst/>
            <a:gdLst>
              <a:gd name="connsiteX0" fmla="*/ 880442 w 1224136"/>
              <a:gd name="connsiteY0" fmla="*/ 361080 h 883138"/>
              <a:gd name="connsiteX1" fmla="*/ 1006456 w 1224136"/>
              <a:gd name="connsiteY1" fmla="*/ 487094 h 883138"/>
              <a:gd name="connsiteX2" fmla="*/ 880442 w 1224136"/>
              <a:gd name="connsiteY2" fmla="*/ 613108 h 883138"/>
              <a:gd name="connsiteX3" fmla="*/ 754428 w 1224136"/>
              <a:gd name="connsiteY3" fmla="*/ 487094 h 883138"/>
              <a:gd name="connsiteX4" fmla="*/ 880442 w 1224136"/>
              <a:gd name="connsiteY4" fmla="*/ 361080 h 883138"/>
              <a:gd name="connsiteX5" fmla="*/ 880442 w 1224136"/>
              <a:gd name="connsiteY5" fmla="*/ 235066 h 883138"/>
              <a:gd name="connsiteX6" fmla="*/ 628414 w 1224136"/>
              <a:gd name="connsiteY6" fmla="*/ 487094 h 883138"/>
              <a:gd name="connsiteX7" fmla="*/ 880442 w 1224136"/>
              <a:gd name="connsiteY7" fmla="*/ 739122 h 883138"/>
              <a:gd name="connsiteX8" fmla="*/ 1132470 w 1224136"/>
              <a:gd name="connsiteY8" fmla="*/ 487094 h 883138"/>
              <a:gd name="connsiteX9" fmla="*/ 880442 w 1224136"/>
              <a:gd name="connsiteY9" fmla="*/ 235066 h 883138"/>
              <a:gd name="connsiteX10" fmla="*/ 132017 w 1224136"/>
              <a:gd name="connsiteY10" fmla="*/ 91050 h 883138"/>
              <a:gd name="connsiteX11" fmla="*/ 1092119 w 1224136"/>
              <a:gd name="connsiteY11" fmla="*/ 91050 h 883138"/>
              <a:gd name="connsiteX12" fmla="*/ 1224136 w 1224136"/>
              <a:gd name="connsiteY12" fmla="*/ 223067 h 883138"/>
              <a:gd name="connsiteX13" fmla="*/ 1224136 w 1224136"/>
              <a:gd name="connsiteY13" fmla="*/ 751121 h 883138"/>
              <a:gd name="connsiteX14" fmla="*/ 1092119 w 1224136"/>
              <a:gd name="connsiteY14" fmla="*/ 883138 h 883138"/>
              <a:gd name="connsiteX15" fmla="*/ 132017 w 1224136"/>
              <a:gd name="connsiteY15" fmla="*/ 883138 h 883138"/>
              <a:gd name="connsiteX16" fmla="*/ 0 w 1224136"/>
              <a:gd name="connsiteY16" fmla="*/ 751121 h 883138"/>
              <a:gd name="connsiteX17" fmla="*/ 0 w 1224136"/>
              <a:gd name="connsiteY17" fmla="*/ 223067 h 883138"/>
              <a:gd name="connsiteX18" fmla="*/ 132017 w 1224136"/>
              <a:gd name="connsiteY18" fmla="*/ 91050 h 883138"/>
              <a:gd name="connsiteX19" fmla="*/ 156016 w 1224136"/>
              <a:gd name="connsiteY19" fmla="*/ 0 h 883138"/>
              <a:gd name="connsiteX20" fmla="*/ 348040 w 1224136"/>
              <a:gd name="connsiteY20" fmla="*/ 0 h 883138"/>
              <a:gd name="connsiteX21" fmla="*/ 360040 w 1224136"/>
              <a:gd name="connsiteY21" fmla="*/ 12000 h 883138"/>
              <a:gd name="connsiteX22" fmla="*/ 360040 w 1224136"/>
              <a:gd name="connsiteY22" fmla="*/ 60000 h 883138"/>
              <a:gd name="connsiteX23" fmla="*/ 348040 w 1224136"/>
              <a:gd name="connsiteY23" fmla="*/ 72000 h 883138"/>
              <a:gd name="connsiteX24" fmla="*/ 156016 w 1224136"/>
              <a:gd name="connsiteY24" fmla="*/ 72000 h 883138"/>
              <a:gd name="connsiteX25" fmla="*/ 144016 w 1224136"/>
              <a:gd name="connsiteY25" fmla="*/ 60000 h 883138"/>
              <a:gd name="connsiteX26" fmla="*/ 144016 w 1224136"/>
              <a:gd name="connsiteY26" fmla="*/ 12000 h 883138"/>
              <a:gd name="connsiteX27" fmla="*/ 156016 w 1224136"/>
              <a:gd name="connsiteY27" fmla="*/ 0 h 88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24136" h="883138">
                <a:moveTo>
                  <a:pt x="880442" y="361080"/>
                </a:moveTo>
                <a:cubicBezTo>
                  <a:pt x="950038" y="361080"/>
                  <a:pt x="1006456" y="417498"/>
                  <a:pt x="1006456" y="487094"/>
                </a:cubicBezTo>
                <a:cubicBezTo>
                  <a:pt x="1006456" y="556690"/>
                  <a:pt x="950038" y="613108"/>
                  <a:pt x="880442" y="613108"/>
                </a:cubicBezTo>
                <a:cubicBezTo>
                  <a:pt x="810846" y="613108"/>
                  <a:pt x="754428" y="556690"/>
                  <a:pt x="754428" y="487094"/>
                </a:cubicBezTo>
                <a:cubicBezTo>
                  <a:pt x="754428" y="417498"/>
                  <a:pt x="810846" y="361080"/>
                  <a:pt x="880442" y="361080"/>
                </a:cubicBezTo>
                <a:close/>
                <a:moveTo>
                  <a:pt x="880442" y="235066"/>
                </a:moveTo>
                <a:cubicBezTo>
                  <a:pt x="741251" y="235066"/>
                  <a:pt x="628414" y="347903"/>
                  <a:pt x="628414" y="487094"/>
                </a:cubicBezTo>
                <a:cubicBezTo>
                  <a:pt x="628414" y="626285"/>
                  <a:pt x="741251" y="739122"/>
                  <a:pt x="880442" y="739122"/>
                </a:cubicBezTo>
                <a:cubicBezTo>
                  <a:pt x="1019633" y="739122"/>
                  <a:pt x="1132470" y="626285"/>
                  <a:pt x="1132470" y="487094"/>
                </a:cubicBezTo>
                <a:cubicBezTo>
                  <a:pt x="1132470" y="347903"/>
                  <a:pt x="1019633" y="235066"/>
                  <a:pt x="880442" y="235066"/>
                </a:cubicBezTo>
                <a:close/>
                <a:moveTo>
                  <a:pt x="132017" y="91050"/>
                </a:moveTo>
                <a:lnTo>
                  <a:pt x="1092119" y="91050"/>
                </a:lnTo>
                <a:cubicBezTo>
                  <a:pt x="1165030" y="91050"/>
                  <a:pt x="1224136" y="150156"/>
                  <a:pt x="1224136" y="223067"/>
                </a:cubicBezTo>
                <a:lnTo>
                  <a:pt x="1224136" y="751121"/>
                </a:lnTo>
                <a:cubicBezTo>
                  <a:pt x="1224136" y="824032"/>
                  <a:pt x="1165030" y="883138"/>
                  <a:pt x="1092119" y="883138"/>
                </a:cubicBezTo>
                <a:lnTo>
                  <a:pt x="132017" y="883138"/>
                </a:lnTo>
                <a:cubicBezTo>
                  <a:pt x="59106" y="883138"/>
                  <a:pt x="0" y="824032"/>
                  <a:pt x="0" y="751121"/>
                </a:cubicBezTo>
                <a:lnTo>
                  <a:pt x="0" y="223067"/>
                </a:lnTo>
                <a:cubicBezTo>
                  <a:pt x="0" y="150156"/>
                  <a:pt x="59106" y="91050"/>
                  <a:pt x="132017" y="91050"/>
                </a:cubicBezTo>
                <a:close/>
                <a:moveTo>
                  <a:pt x="156016" y="0"/>
                </a:moveTo>
                <a:lnTo>
                  <a:pt x="348040" y="0"/>
                </a:lnTo>
                <a:cubicBezTo>
                  <a:pt x="354667" y="0"/>
                  <a:pt x="360040" y="5373"/>
                  <a:pt x="360040" y="12000"/>
                </a:cubicBezTo>
                <a:lnTo>
                  <a:pt x="360040" y="60000"/>
                </a:lnTo>
                <a:cubicBezTo>
                  <a:pt x="360040" y="66627"/>
                  <a:pt x="354667" y="72000"/>
                  <a:pt x="348040" y="72000"/>
                </a:cubicBezTo>
                <a:lnTo>
                  <a:pt x="156016" y="72000"/>
                </a:lnTo>
                <a:cubicBezTo>
                  <a:pt x="149389" y="72000"/>
                  <a:pt x="144016" y="66627"/>
                  <a:pt x="144016" y="60000"/>
                </a:cubicBezTo>
                <a:lnTo>
                  <a:pt x="144016" y="12000"/>
                </a:lnTo>
                <a:cubicBezTo>
                  <a:pt x="144016" y="5373"/>
                  <a:pt x="149389" y="0"/>
                  <a:pt x="15601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1516" name="矩形 12"/>
          <p:cNvSpPr>
            <a:spLocks noChangeArrowheads="1"/>
          </p:cNvSpPr>
          <p:nvPr/>
        </p:nvSpPr>
        <p:spPr bwMode="auto">
          <a:xfrm>
            <a:off x="6020821" y="1689726"/>
            <a:ext cx="5057795" cy="4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zh-CN" altLang="zh-CN" sz="2000" dirty="0">
                <a:solidFill>
                  <a:schemeClr val="accent2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了解小学，熟悉小学生的一日生活及特点</a:t>
            </a:r>
            <a:r>
              <a:rPr lang="zh-CN" altLang="en-US" sz="2000" dirty="0">
                <a:solidFill>
                  <a:schemeClr val="accent2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。</a:t>
            </a:r>
            <a:endParaRPr lang="zh-CN" altLang="zh-CN" sz="2000" kern="100" dirty="0">
              <a:solidFill>
                <a:schemeClr val="accent2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518" name="矩形 14"/>
          <p:cNvSpPr>
            <a:spLocks noChangeArrowheads="1"/>
          </p:cNvSpPr>
          <p:nvPr/>
        </p:nvSpPr>
        <p:spPr bwMode="auto">
          <a:xfrm>
            <a:off x="6020821" y="2589629"/>
            <a:ext cx="5057795" cy="96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zh-CN" altLang="zh-CN" sz="2000" kern="100" dirty="0">
                <a:solidFill>
                  <a:srgbClr val="697A74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学习合理计划安排自己的一日生活，尝试当一名小学生，体验自主安排的乐趣与方法。</a:t>
            </a:r>
            <a:endParaRPr lang="zh-CN" altLang="zh-CN" sz="2000" kern="100" dirty="0">
              <a:solidFill>
                <a:srgbClr val="697A74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520" name="矩形 16"/>
          <p:cNvSpPr>
            <a:spLocks noChangeArrowheads="1"/>
          </p:cNvSpPr>
          <p:nvPr/>
        </p:nvSpPr>
        <p:spPr bwMode="auto">
          <a:xfrm>
            <a:off x="6020820" y="3982947"/>
            <a:ext cx="5057795" cy="4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zh-CN" altLang="zh-CN" sz="2000" kern="100" dirty="0">
                <a:solidFill>
                  <a:srgbClr val="B4B17A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萌发上小学的愿望，向往成为一名小学生。</a:t>
            </a:r>
            <a:endParaRPr lang="zh-CN" altLang="zh-CN" sz="2000" kern="100" dirty="0">
              <a:solidFill>
                <a:srgbClr val="B4B17A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522" name="矩形 18"/>
          <p:cNvSpPr>
            <a:spLocks noChangeArrowheads="1"/>
          </p:cNvSpPr>
          <p:nvPr/>
        </p:nvSpPr>
        <p:spPr bwMode="auto">
          <a:xfrm>
            <a:off x="6070033" y="4900271"/>
            <a:ext cx="5299581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lvl="0">
              <a:lnSpc>
                <a:spcPct val="150000"/>
              </a:lnSpc>
            </a:pPr>
            <a:r>
              <a:rPr lang="zh-CN" altLang="zh-CN" sz="2000" kern="100" dirty="0">
                <a:solidFill>
                  <a:schemeClr val="accent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将入学准备贯穿</a:t>
            </a:r>
            <a:r>
              <a:rPr lang="zh-CN" altLang="en-US" sz="2000" kern="100" dirty="0">
                <a:solidFill>
                  <a:schemeClr val="accent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于</a:t>
            </a:r>
            <a:r>
              <a:rPr lang="zh-CN" altLang="zh-CN" sz="2000" kern="100" dirty="0">
                <a:solidFill>
                  <a:schemeClr val="accent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整个学期，渗透在学期的日常生活的每一天、每个环节及其他主题中。</a:t>
            </a:r>
            <a:endParaRPr lang="zh-CN" altLang="zh-CN" sz="2000" kern="100" dirty="0">
              <a:solidFill>
                <a:schemeClr val="accent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eaLnBrk="1" hangingPunct="1"/>
            <a:endParaRPr lang="en-US" altLang="zh-CN" dirty="0">
              <a:solidFill>
                <a:srgbClr val="FDCB82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组合 19"/>
          <p:cNvGrpSpPr/>
          <p:nvPr/>
        </p:nvGrpSpPr>
        <p:grpSpPr>
          <a:xfrm>
            <a:off x="2160953" y="4202893"/>
            <a:ext cx="2029100" cy="1473693"/>
            <a:chOff x="7743826" y="2522538"/>
            <a:chExt cx="236538" cy="217488"/>
          </a:xfrm>
          <a:solidFill>
            <a:schemeClr val="bg1">
              <a:lumMod val="65000"/>
            </a:schemeClr>
          </a:solidFill>
        </p:grpSpPr>
        <p:sp>
          <p:nvSpPr>
            <p:cNvPr id="21" name="Freeform 132"/>
            <p:cNvSpPr/>
            <p:nvPr/>
          </p:nvSpPr>
          <p:spPr bwMode="auto">
            <a:xfrm>
              <a:off x="7743826" y="2522538"/>
              <a:ext cx="117475" cy="82550"/>
            </a:xfrm>
            <a:custGeom>
              <a:avLst/>
              <a:gdLst>
                <a:gd name="T0" fmla="*/ 44 w 74"/>
                <a:gd name="T1" fmla="*/ 0 h 52"/>
                <a:gd name="T2" fmla="*/ 0 w 74"/>
                <a:gd name="T3" fmla="*/ 27 h 52"/>
                <a:gd name="T4" fmla="*/ 30 w 74"/>
                <a:gd name="T5" fmla="*/ 52 h 52"/>
                <a:gd name="T6" fmla="*/ 74 w 74"/>
                <a:gd name="T7" fmla="*/ 25 h 52"/>
                <a:gd name="T8" fmla="*/ 44 w 74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52">
                  <a:moveTo>
                    <a:pt x="44" y="0"/>
                  </a:moveTo>
                  <a:lnTo>
                    <a:pt x="0" y="27"/>
                  </a:lnTo>
                  <a:lnTo>
                    <a:pt x="30" y="52"/>
                  </a:lnTo>
                  <a:lnTo>
                    <a:pt x="74" y="25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2" name="Freeform 133"/>
            <p:cNvSpPr/>
            <p:nvPr/>
          </p:nvSpPr>
          <p:spPr bwMode="auto">
            <a:xfrm>
              <a:off x="7743826" y="2605088"/>
              <a:ext cx="117475" cy="84138"/>
            </a:xfrm>
            <a:custGeom>
              <a:avLst/>
              <a:gdLst>
                <a:gd name="T0" fmla="*/ 44 w 74"/>
                <a:gd name="T1" fmla="*/ 53 h 53"/>
                <a:gd name="T2" fmla="*/ 74 w 74"/>
                <a:gd name="T3" fmla="*/ 27 h 53"/>
                <a:gd name="T4" fmla="*/ 30 w 74"/>
                <a:gd name="T5" fmla="*/ 0 h 53"/>
                <a:gd name="T6" fmla="*/ 0 w 74"/>
                <a:gd name="T7" fmla="*/ 24 h 53"/>
                <a:gd name="T8" fmla="*/ 44 w 74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53">
                  <a:moveTo>
                    <a:pt x="44" y="53"/>
                  </a:moveTo>
                  <a:lnTo>
                    <a:pt x="74" y="27"/>
                  </a:lnTo>
                  <a:lnTo>
                    <a:pt x="30" y="0"/>
                  </a:lnTo>
                  <a:lnTo>
                    <a:pt x="0" y="24"/>
                  </a:lnTo>
                  <a:lnTo>
                    <a:pt x="44" y="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3" name="Freeform 134"/>
            <p:cNvSpPr/>
            <p:nvPr/>
          </p:nvSpPr>
          <p:spPr bwMode="auto">
            <a:xfrm>
              <a:off x="7861301" y="2605088"/>
              <a:ext cx="119063" cy="84138"/>
            </a:xfrm>
            <a:custGeom>
              <a:avLst/>
              <a:gdLst>
                <a:gd name="T0" fmla="*/ 31 w 75"/>
                <a:gd name="T1" fmla="*/ 53 h 53"/>
                <a:gd name="T2" fmla="*/ 75 w 75"/>
                <a:gd name="T3" fmla="*/ 24 h 53"/>
                <a:gd name="T4" fmla="*/ 44 w 75"/>
                <a:gd name="T5" fmla="*/ 0 h 53"/>
                <a:gd name="T6" fmla="*/ 0 w 75"/>
                <a:gd name="T7" fmla="*/ 27 h 53"/>
                <a:gd name="T8" fmla="*/ 31 w 7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53">
                  <a:moveTo>
                    <a:pt x="31" y="53"/>
                  </a:moveTo>
                  <a:lnTo>
                    <a:pt x="75" y="24"/>
                  </a:lnTo>
                  <a:lnTo>
                    <a:pt x="44" y="0"/>
                  </a:lnTo>
                  <a:lnTo>
                    <a:pt x="0" y="27"/>
                  </a:lnTo>
                  <a:lnTo>
                    <a:pt x="31" y="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4" name="Freeform 135"/>
            <p:cNvSpPr/>
            <p:nvPr/>
          </p:nvSpPr>
          <p:spPr bwMode="auto">
            <a:xfrm>
              <a:off x="7861301" y="2522538"/>
              <a:ext cx="119063" cy="82550"/>
            </a:xfrm>
            <a:custGeom>
              <a:avLst/>
              <a:gdLst>
                <a:gd name="T0" fmla="*/ 75 w 75"/>
                <a:gd name="T1" fmla="*/ 27 h 52"/>
                <a:gd name="T2" fmla="*/ 31 w 75"/>
                <a:gd name="T3" fmla="*/ 0 h 52"/>
                <a:gd name="T4" fmla="*/ 0 w 75"/>
                <a:gd name="T5" fmla="*/ 25 h 52"/>
                <a:gd name="T6" fmla="*/ 44 w 75"/>
                <a:gd name="T7" fmla="*/ 52 h 52"/>
                <a:gd name="T8" fmla="*/ 75 w 75"/>
                <a:gd name="T9" fmla="*/ 2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52">
                  <a:moveTo>
                    <a:pt x="75" y="27"/>
                  </a:moveTo>
                  <a:lnTo>
                    <a:pt x="31" y="0"/>
                  </a:lnTo>
                  <a:lnTo>
                    <a:pt x="0" y="25"/>
                  </a:lnTo>
                  <a:lnTo>
                    <a:pt x="44" y="52"/>
                  </a:lnTo>
                  <a:lnTo>
                    <a:pt x="75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" name="Freeform 136"/>
            <p:cNvSpPr/>
            <p:nvPr/>
          </p:nvSpPr>
          <p:spPr bwMode="auto">
            <a:xfrm>
              <a:off x="7791451" y="2655888"/>
              <a:ext cx="139700" cy="84138"/>
            </a:xfrm>
            <a:custGeom>
              <a:avLst/>
              <a:gdLst>
                <a:gd name="T0" fmla="*/ 44 w 88"/>
                <a:gd name="T1" fmla="*/ 0 h 53"/>
                <a:gd name="T2" fmla="*/ 14 w 88"/>
                <a:gd name="T3" fmla="*/ 26 h 53"/>
                <a:gd name="T4" fmla="*/ 0 w 88"/>
                <a:gd name="T5" fmla="*/ 17 h 53"/>
                <a:gd name="T6" fmla="*/ 0 w 88"/>
                <a:gd name="T7" fmla="*/ 27 h 53"/>
                <a:gd name="T8" fmla="*/ 44 w 88"/>
                <a:gd name="T9" fmla="*/ 53 h 53"/>
                <a:gd name="T10" fmla="*/ 88 w 88"/>
                <a:gd name="T11" fmla="*/ 27 h 53"/>
                <a:gd name="T12" fmla="*/ 88 w 88"/>
                <a:gd name="T13" fmla="*/ 17 h 53"/>
                <a:gd name="T14" fmla="*/ 75 w 88"/>
                <a:gd name="T15" fmla="*/ 26 h 53"/>
                <a:gd name="T16" fmla="*/ 44 w 88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53">
                  <a:moveTo>
                    <a:pt x="44" y="0"/>
                  </a:moveTo>
                  <a:lnTo>
                    <a:pt x="14" y="26"/>
                  </a:lnTo>
                  <a:lnTo>
                    <a:pt x="0" y="17"/>
                  </a:lnTo>
                  <a:lnTo>
                    <a:pt x="0" y="27"/>
                  </a:lnTo>
                  <a:lnTo>
                    <a:pt x="44" y="53"/>
                  </a:lnTo>
                  <a:lnTo>
                    <a:pt x="88" y="27"/>
                  </a:lnTo>
                  <a:lnTo>
                    <a:pt x="88" y="17"/>
                  </a:lnTo>
                  <a:lnTo>
                    <a:pt x="75" y="26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21524" name="Oval 14"/>
          <p:cNvSpPr>
            <a:spLocks noChangeArrowheads="1"/>
          </p:cNvSpPr>
          <p:nvPr/>
        </p:nvSpPr>
        <p:spPr bwMode="auto">
          <a:xfrm>
            <a:off x="3425825" y="2060575"/>
            <a:ext cx="400051" cy="400050"/>
          </a:xfrm>
          <a:prstGeom prst="ellipse">
            <a:avLst/>
          </a:prstGeom>
          <a:solidFill>
            <a:srgbClr val="FDC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25" name="Freeform 15"/>
          <p:cNvSpPr/>
          <p:nvPr/>
        </p:nvSpPr>
        <p:spPr bwMode="auto">
          <a:xfrm>
            <a:off x="3527426" y="2433638"/>
            <a:ext cx="103188" cy="95250"/>
          </a:xfrm>
          <a:custGeom>
            <a:avLst/>
            <a:gdLst>
              <a:gd name="T0" fmla="*/ 0 w 65"/>
              <a:gd name="T1" fmla="*/ 0 h 60"/>
              <a:gd name="T2" fmla="*/ 2147483647 w 65"/>
              <a:gd name="T3" fmla="*/ 2147483647 h 60"/>
              <a:gd name="T4" fmla="*/ 2147483647 w 65"/>
              <a:gd name="T5" fmla="*/ 2147483647 h 60"/>
              <a:gd name="T6" fmla="*/ 0 w 65"/>
              <a:gd name="T7" fmla="*/ 0 h 60"/>
              <a:gd name="T8" fmla="*/ 0 60000 65536"/>
              <a:gd name="T9" fmla="*/ 0 60000 65536"/>
              <a:gd name="T10" fmla="*/ 0 60000 65536"/>
              <a:gd name="T11" fmla="*/ 0 60000 65536"/>
              <a:gd name="T12" fmla="*/ 0 w 65"/>
              <a:gd name="T13" fmla="*/ 0 h 60"/>
              <a:gd name="T14" fmla="*/ 65 w 65"/>
              <a:gd name="T15" fmla="*/ 60 h 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" h="60">
                <a:moveTo>
                  <a:pt x="0" y="0"/>
                </a:moveTo>
                <a:lnTo>
                  <a:pt x="5" y="60"/>
                </a:lnTo>
                <a:lnTo>
                  <a:pt x="65" y="10"/>
                </a:lnTo>
                <a:lnTo>
                  <a:pt x="0" y="0"/>
                </a:lnTo>
                <a:close/>
              </a:path>
            </a:pathLst>
          </a:custGeom>
          <a:solidFill>
            <a:srgbClr val="FDC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26" name="Freeform 16"/>
          <p:cNvSpPr/>
          <p:nvPr/>
        </p:nvSpPr>
        <p:spPr bwMode="auto">
          <a:xfrm>
            <a:off x="3559175" y="2165352"/>
            <a:ext cx="50800" cy="214313"/>
          </a:xfrm>
          <a:custGeom>
            <a:avLst/>
            <a:gdLst>
              <a:gd name="T0" fmla="*/ 2147483647 w 32"/>
              <a:gd name="T1" fmla="*/ 2147483647 h 135"/>
              <a:gd name="T2" fmla="*/ 2147483647 w 32"/>
              <a:gd name="T3" fmla="*/ 2147483647 h 135"/>
              <a:gd name="T4" fmla="*/ 2147483647 w 32"/>
              <a:gd name="T5" fmla="*/ 2147483647 h 135"/>
              <a:gd name="T6" fmla="*/ 0 w 32"/>
              <a:gd name="T7" fmla="*/ 2147483647 h 135"/>
              <a:gd name="T8" fmla="*/ 0 w 32"/>
              <a:gd name="T9" fmla="*/ 0 h 135"/>
              <a:gd name="T10" fmla="*/ 2147483647 w 32"/>
              <a:gd name="T11" fmla="*/ 0 h 135"/>
              <a:gd name="T12" fmla="*/ 2147483647 w 32"/>
              <a:gd name="T13" fmla="*/ 2147483647 h 1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35"/>
              <a:gd name="T23" fmla="*/ 32 w 32"/>
              <a:gd name="T24" fmla="*/ 135 h 1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35">
                <a:moveTo>
                  <a:pt x="32" y="108"/>
                </a:moveTo>
                <a:lnTo>
                  <a:pt x="22" y="135"/>
                </a:lnTo>
                <a:lnTo>
                  <a:pt x="10" y="135"/>
                </a:lnTo>
                <a:lnTo>
                  <a:pt x="0" y="108"/>
                </a:lnTo>
                <a:lnTo>
                  <a:pt x="0" y="0"/>
                </a:lnTo>
                <a:lnTo>
                  <a:pt x="32" y="0"/>
                </a:lnTo>
                <a:lnTo>
                  <a:pt x="32" y="108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27" name="Freeform 17"/>
          <p:cNvSpPr/>
          <p:nvPr/>
        </p:nvSpPr>
        <p:spPr bwMode="auto">
          <a:xfrm>
            <a:off x="3559175" y="2127252"/>
            <a:ext cx="50800" cy="61913"/>
          </a:xfrm>
          <a:custGeom>
            <a:avLst/>
            <a:gdLst>
              <a:gd name="T0" fmla="*/ 2147483647 w 44"/>
              <a:gd name="T1" fmla="*/ 2147483647 h 54"/>
              <a:gd name="T2" fmla="*/ 2147483647 w 44"/>
              <a:gd name="T3" fmla="*/ 2147483647 h 54"/>
              <a:gd name="T4" fmla="*/ 2147483647 w 44"/>
              <a:gd name="T5" fmla="*/ 2147483647 h 54"/>
              <a:gd name="T6" fmla="*/ 0 w 44"/>
              <a:gd name="T7" fmla="*/ 2147483647 h 54"/>
              <a:gd name="T8" fmla="*/ 0 w 44"/>
              <a:gd name="T9" fmla="*/ 2147483647 h 54"/>
              <a:gd name="T10" fmla="*/ 2147483647 w 44"/>
              <a:gd name="T11" fmla="*/ 2147483647 h 54"/>
              <a:gd name="T12" fmla="*/ 2147483647 w 44"/>
              <a:gd name="T13" fmla="*/ 2147483647 h 54"/>
              <a:gd name="T14" fmla="*/ 2147483647 w 44"/>
              <a:gd name="T15" fmla="*/ 2147483647 h 54"/>
              <a:gd name="T16" fmla="*/ 2147483647 w 44"/>
              <a:gd name="T17" fmla="*/ 2147483647 h 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4"/>
              <a:gd name="T28" fmla="*/ 0 h 54"/>
              <a:gd name="T29" fmla="*/ 44 w 44"/>
              <a:gd name="T30" fmla="*/ 54 h 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4" h="54">
                <a:moveTo>
                  <a:pt x="44" y="32"/>
                </a:moveTo>
                <a:cubicBezTo>
                  <a:pt x="44" y="44"/>
                  <a:pt x="34" y="54"/>
                  <a:pt x="22" y="54"/>
                </a:cubicBezTo>
                <a:cubicBezTo>
                  <a:pt x="22" y="54"/>
                  <a:pt x="22" y="54"/>
                  <a:pt x="22" y="54"/>
                </a:cubicBezTo>
                <a:cubicBezTo>
                  <a:pt x="10" y="54"/>
                  <a:pt x="0" y="44"/>
                  <a:pt x="0" y="3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0"/>
                  <a:pt x="10" y="2"/>
                  <a:pt x="22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34" y="2"/>
                  <a:pt x="44" y="0"/>
                  <a:pt x="44" y="12"/>
                </a:cubicBezTo>
                <a:lnTo>
                  <a:pt x="44" y="32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28" name="Rectangle 18"/>
          <p:cNvSpPr>
            <a:spLocks noChangeArrowheads="1"/>
          </p:cNvSpPr>
          <p:nvPr/>
        </p:nvSpPr>
        <p:spPr bwMode="auto">
          <a:xfrm>
            <a:off x="3556001" y="2152650"/>
            <a:ext cx="55563" cy="52388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29" name="Freeform 19"/>
          <p:cNvSpPr/>
          <p:nvPr/>
        </p:nvSpPr>
        <p:spPr bwMode="auto">
          <a:xfrm>
            <a:off x="3573464" y="2373313"/>
            <a:ext cx="20637" cy="31750"/>
          </a:xfrm>
          <a:custGeom>
            <a:avLst/>
            <a:gdLst>
              <a:gd name="T0" fmla="*/ 0 w 17"/>
              <a:gd name="T1" fmla="*/ 2147483647 h 27"/>
              <a:gd name="T2" fmla="*/ 2147483647 w 17"/>
              <a:gd name="T3" fmla="*/ 2147483647 h 27"/>
              <a:gd name="T4" fmla="*/ 2147483647 w 17"/>
              <a:gd name="T5" fmla="*/ 2147483647 h 27"/>
              <a:gd name="T6" fmla="*/ 0 w 17"/>
              <a:gd name="T7" fmla="*/ 2147483647 h 27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27"/>
              <a:gd name="T14" fmla="*/ 17 w 17"/>
              <a:gd name="T15" fmla="*/ 27 h 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27">
                <a:moveTo>
                  <a:pt x="0" y="5"/>
                </a:moveTo>
                <a:cubicBezTo>
                  <a:pt x="0" y="5"/>
                  <a:pt x="4" y="18"/>
                  <a:pt x="6" y="21"/>
                </a:cubicBezTo>
                <a:cubicBezTo>
                  <a:pt x="8" y="25"/>
                  <a:pt x="11" y="27"/>
                  <a:pt x="17" y="6"/>
                </a:cubicBezTo>
                <a:cubicBezTo>
                  <a:pt x="17" y="6"/>
                  <a:pt x="10" y="0"/>
                  <a:pt x="0" y="5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30" name="Freeform 20"/>
          <p:cNvSpPr/>
          <p:nvPr/>
        </p:nvSpPr>
        <p:spPr bwMode="auto">
          <a:xfrm>
            <a:off x="3635375" y="2165352"/>
            <a:ext cx="50800" cy="214313"/>
          </a:xfrm>
          <a:custGeom>
            <a:avLst/>
            <a:gdLst>
              <a:gd name="T0" fmla="*/ 2147483647 w 32"/>
              <a:gd name="T1" fmla="*/ 2147483647 h 135"/>
              <a:gd name="T2" fmla="*/ 2147483647 w 32"/>
              <a:gd name="T3" fmla="*/ 2147483647 h 135"/>
              <a:gd name="T4" fmla="*/ 2147483647 w 32"/>
              <a:gd name="T5" fmla="*/ 2147483647 h 135"/>
              <a:gd name="T6" fmla="*/ 0 w 32"/>
              <a:gd name="T7" fmla="*/ 2147483647 h 135"/>
              <a:gd name="T8" fmla="*/ 0 w 32"/>
              <a:gd name="T9" fmla="*/ 0 h 135"/>
              <a:gd name="T10" fmla="*/ 2147483647 w 32"/>
              <a:gd name="T11" fmla="*/ 0 h 135"/>
              <a:gd name="T12" fmla="*/ 2147483647 w 32"/>
              <a:gd name="T13" fmla="*/ 2147483647 h 1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35"/>
              <a:gd name="T23" fmla="*/ 32 w 32"/>
              <a:gd name="T24" fmla="*/ 135 h 1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35">
                <a:moveTo>
                  <a:pt x="32" y="108"/>
                </a:moveTo>
                <a:lnTo>
                  <a:pt x="21" y="135"/>
                </a:lnTo>
                <a:lnTo>
                  <a:pt x="10" y="135"/>
                </a:lnTo>
                <a:lnTo>
                  <a:pt x="0" y="108"/>
                </a:lnTo>
                <a:lnTo>
                  <a:pt x="0" y="0"/>
                </a:lnTo>
                <a:lnTo>
                  <a:pt x="32" y="0"/>
                </a:lnTo>
                <a:lnTo>
                  <a:pt x="32" y="108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31" name="Freeform 21"/>
          <p:cNvSpPr/>
          <p:nvPr/>
        </p:nvSpPr>
        <p:spPr bwMode="auto">
          <a:xfrm>
            <a:off x="3635375" y="2127252"/>
            <a:ext cx="50800" cy="61913"/>
          </a:xfrm>
          <a:custGeom>
            <a:avLst/>
            <a:gdLst>
              <a:gd name="T0" fmla="*/ 2147483647 w 44"/>
              <a:gd name="T1" fmla="*/ 2147483647 h 54"/>
              <a:gd name="T2" fmla="*/ 2147483647 w 44"/>
              <a:gd name="T3" fmla="*/ 2147483647 h 54"/>
              <a:gd name="T4" fmla="*/ 2147483647 w 44"/>
              <a:gd name="T5" fmla="*/ 2147483647 h 54"/>
              <a:gd name="T6" fmla="*/ 0 w 44"/>
              <a:gd name="T7" fmla="*/ 2147483647 h 54"/>
              <a:gd name="T8" fmla="*/ 0 w 44"/>
              <a:gd name="T9" fmla="*/ 2147483647 h 54"/>
              <a:gd name="T10" fmla="*/ 2147483647 w 44"/>
              <a:gd name="T11" fmla="*/ 2147483647 h 54"/>
              <a:gd name="T12" fmla="*/ 2147483647 w 44"/>
              <a:gd name="T13" fmla="*/ 2147483647 h 54"/>
              <a:gd name="T14" fmla="*/ 2147483647 w 44"/>
              <a:gd name="T15" fmla="*/ 2147483647 h 54"/>
              <a:gd name="T16" fmla="*/ 2147483647 w 44"/>
              <a:gd name="T17" fmla="*/ 2147483647 h 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4"/>
              <a:gd name="T28" fmla="*/ 0 h 54"/>
              <a:gd name="T29" fmla="*/ 44 w 44"/>
              <a:gd name="T30" fmla="*/ 54 h 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4" h="54">
                <a:moveTo>
                  <a:pt x="44" y="32"/>
                </a:moveTo>
                <a:cubicBezTo>
                  <a:pt x="44" y="44"/>
                  <a:pt x="34" y="54"/>
                  <a:pt x="22" y="54"/>
                </a:cubicBezTo>
                <a:cubicBezTo>
                  <a:pt x="22" y="54"/>
                  <a:pt x="22" y="54"/>
                  <a:pt x="22" y="54"/>
                </a:cubicBezTo>
                <a:cubicBezTo>
                  <a:pt x="10" y="54"/>
                  <a:pt x="0" y="44"/>
                  <a:pt x="0" y="3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0"/>
                  <a:pt x="10" y="2"/>
                  <a:pt x="22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34" y="2"/>
                  <a:pt x="44" y="0"/>
                  <a:pt x="44" y="12"/>
                </a:cubicBezTo>
                <a:lnTo>
                  <a:pt x="44" y="32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32" name="Rectangle 22"/>
          <p:cNvSpPr>
            <a:spLocks noChangeArrowheads="1"/>
          </p:cNvSpPr>
          <p:nvPr/>
        </p:nvSpPr>
        <p:spPr bwMode="auto">
          <a:xfrm>
            <a:off x="3632201" y="2152650"/>
            <a:ext cx="57151" cy="52388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33" name="Freeform 23"/>
          <p:cNvSpPr/>
          <p:nvPr/>
        </p:nvSpPr>
        <p:spPr bwMode="auto">
          <a:xfrm>
            <a:off x="3649663" y="2373313"/>
            <a:ext cx="19051" cy="31750"/>
          </a:xfrm>
          <a:custGeom>
            <a:avLst/>
            <a:gdLst>
              <a:gd name="T0" fmla="*/ 0 w 17"/>
              <a:gd name="T1" fmla="*/ 2147483647 h 27"/>
              <a:gd name="T2" fmla="*/ 2147483647 w 17"/>
              <a:gd name="T3" fmla="*/ 2147483647 h 27"/>
              <a:gd name="T4" fmla="*/ 2147483647 w 17"/>
              <a:gd name="T5" fmla="*/ 2147483647 h 27"/>
              <a:gd name="T6" fmla="*/ 0 w 17"/>
              <a:gd name="T7" fmla="*/ 2147483647 h 27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27"/>
              <a:gd name="T14" fmla="*/ 17 w 17"/>
              <a:gd name="T15" fmla="*/ 27 h 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27">
                <a:moveTo>
                  <a:pt x="0" y="5"/>
                </a:moveTo>
                <a:cubicBezTo>
                  <a:pt x="0" y="5"/>
                  <a:pt x="5" y="18"/>
                  <a:pt x="6" y="21"/>
                </a:cubicBezTo>
                <a:cubicBezTo>
                  <a:pt x="8" y="25"/>
                  <a:pt x="11" y="27"/>
                  <a:pt x="17" y="6"/>
                </a:cubicBezTo>
                <a:cubicBezTo>
                  <a:pt x="17" y="6"/>
                  <a:pt x="10" y="0"/>
                  <a:pt x="0" y="5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34" name="Freeform 24"/>
          <p:cNvSpPr/>
          <p:nvPr/>
        </p:nvSpPr>
        <p:spPr bwMode="auto">
          <a:xfrm>
            <a:off x="3681413" y="2162175"/>
            <a:ext cx="19051" cy="107950"/>
          </a:xfrm>
          <a:custGeom>
            <a:avLst/>
            <a:gdLst>
              <a:gd name="T0" fmla="*/ 1688346521 w 16"/>
              <a:gd name="T1" fmla="*/ 1466819015 h 95"/>
              <a:gd name="T2" fmla="*/ 2147483647 w 16"/>
              <a:gd name="T3" fmla="*/ 2147483647 h 95"/>
              <a:gd name="T4" fmla="*/ 2147483647 w 16"/>
              <a:gd name="T5" fmla="*/ 2147483647 h 95"/>
              <a:gd name="T6" fmla="*/ 2147483647 w 16"/>
              <a:gd name="T7" fmla="*/ 2147483647 h 95"/>
              <a:gd name="T8" fmla="*/ 2147483647 w 16"/>
              <a:gd name="T9" fmla="*/ 2147483647 h 95"/>
              <a:gd name="T10" fmla="*/ 2147483647 w 16"/>
              <a:gd name="T11" fmla="*/ 2147483647 h 95"/>
              <a:gd name="T12" fmla="*/ 0 w 16"/>
              <a:gd name="T13" fmla="*/ 0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95"/>
              <a:gd name="T23" fmla="*/ 16 w 16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95">
                <a:moveTo>
                  <a:pt x="1" y="1"/>
                </a:moveTo>
                <a:cubicBezTo>
                  <a:pt x="1" y="1"/>
                  <a:pt x="13" y="7"/>
                  <a:pt x="14" y="11"/>
                </a:cubicBezTo>
                <a:cubicBezTo>
                  <a:pt x="14" y="15"/>
                  <a:pt x="14" y="89"/>
                  <a:pt x="14" y="89"/>
                </a:cubicBezTo>
                <a:cubicBezTo>
                  <a:pt x="14" y="89"/>
                  <a:pt x="16" y="95"/>
                  <a:pt x="10" y="95"/>
                </a:cubicBezTo>
                <a:cubicBezTo>
                  <a:pt x="10" y="33"/>
                  <a:pt x="10" y="33"/>
                  <a:pt x="10" y="33"/>
                </a:cubicBezTo>
                <a:cubicBezTo>
                  <a:pt x="5" y="26"/>
                  <a:pt x="5" y="26"/>
                  <a:pt x="5" y="26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35" name="Oval 25"/>
          <p:cNvSpPr>
            <a:spLocks noChangeArrowheads="1"/>
          </p:cNvSpPr>
          <p:nvPr/>
        </p:nvSpPr>
        <p:spPr bwMode="auto">
          <a:xfrm>
            <a:off x="2887664" y="3835402"/>
            <a:ext cx="676275" cy="677863"/>
          </a:xfrm>
          <a:prstGeom prst="ellipse">
            <a:avLst/>
          </a:prstGeom>
          <a:solidFill>
            <a:srgbClr val="FA9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36" name="Oval 27"/>
          <p:cNvSpPr>
            <a:spLocks noChangeArrowheads="1"/>
          </p:cNvSpPr>
          <p:nvPr/>
        </p:nvSpPr>
        <p:spPr bwMode="auto">
          <a:xfrm>
            <a:off x="3732213" y="3702052"/>
            <a:ext cx="442912" cy="441325"/>
          </a:xfrm>
          <a:prstGeom prst="ellipse">
            <a:avLst/>
          </a:prstGeom>
          <a:solidFill>
            <a:srgbClr val="FF97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37" name="Oval 29"/>
          <p:cNvSpPr>
            <a:spLocks noChangeArrowheads="1"/>
          </p:cNvSpPr>
          <p:nvPr/>
        </p:nvSpPr>
        <p:spPr bwMode="auto">
          <a:xfrm>
            <a:off x="3487739" y="3109915"/>
            <a:ext cx="534987" cy="534987"/>
          </a:xfrm>
          <a:prstGeom prst="ellipse">
            <a:avLst/>
          </a:prstGeom>
          <a:solidFill>
            <a:srgbClr val="FDC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38" name="Freeform 30"/>
          <p:cNvSpPr/>
          <p:nvPr/>
        </p:nvSpPr>
        <p:spPr bwMode="auto">
          <a:xfrm>
            <a:off x="3622677" y="3608388"/>
            <a:ext cx="138113" cy="127000"/>
          </a:xfrm>
          <a:custGeom>
            <a:avLst/>
            <a:gdLst>
              <a:gd name="T0" fmla="*/ 0 w 87"/>
              <a:gd name="T1" fmla="*/ 0 h 80"/>
              <a:gd name="T2" fmla="*/ 2147483647 w 87"/>
              <a:gd name="T3" fmla="*/ 2147483647 h 80"/>
              <a:gd name="T4" fmla="*/ 2147483647 w 87"/>
              <a:gd name="T5" fmla="*/ 2147483647 h 80"/>
              <a:gd name="T6" fmla="*/ 0 w 87"/>
              <a:gd name="T7" fmla="*/ 0 h 80"/>
              <a:gd name="T8" fmla="*/ 0 60000 65536"/>
              <a:gd name="T9" fmla="*/ 0 60000 65536"/>
              <a:gd name="T10" fmla="*/ 0 60000 65536"/>
              <a:gd name="T11" fmla="*/ 0 60000 65536"/>
              <a:gd name="T12" fmla="*/ 0 w 87"/>
              <a:gd name="T13" fmla="*/ 0 h 80"/>
              <a:gd name="T14" fmla="*/ 87 w 87"/>
              <a:gd name="T15" fmla="*/ 80 h 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7" h="80">
                <a:moveTo>
                  <a:pt x="0" y="0"/>
                </a:moveTo>
                <a:lnTo>
                  <a:pt x="8" y="80"/>
                </a:lnTo>
                <a:lnTo>
                  <a:pt x="87" y="13"/>
                </a:lnTo>
                <a:lnTo>
                  <a:pt x="0" y="0"/>
                </a:lnTo>
                <a:close/>
              </a:path>
            </a:pathLst>
          </a:custGeom>
          <a:solidFill>
            <a:srgbClr val="FDC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39" name="Oval 31"/>
          <p:cNvSpPr>
            <a:spLocks noChangeArrowheads="1"/>
          </p:cNvSpPr>
          <p:nvPr/>
        </p:nvSpPr>
        <p:spPr bwMode="auto">
          <a:xfrm>
            <a:off x="2987675" y="2549525"/>
            <a:ext cx="534988" cy="534988"/>
          </a:xfrm>
          <a:prstGeom prst="ellipse">
            <a:avLst/>
          </a:prstGeom>
          <a:solidFill>
            <a:srgbClr val="697A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40" name="Freeform 32"/>
          <p:cNvSpPr/>
          <p:nvPr/>
        </p:nvSpPr>
        <p:spPr bwMode="auto">
          <a:xfrm>
            <a:off x="3122613" y="3048000"/>
            <a:ext cx="138112" cy="127000"/>
          </a:xfrm>
          <a:custGeom>
            <a:avLst/>
            <a:gdLst>
              <a:gd name="T0" fmla="*/ 0 w 87"/>
              <a:gd name="T1" fmla="*/ 0 h 80"/>
              <a:gd name="T2" fmla="*/ 2147483647 w 87"/>
              <a:gd name="T3" fmla="*/ 2147483647 h 80"/>
              <a:gd name="T4" fmla="*/ 2147483647 w 87"/>
              <a:gd name="T5" fmla="*/ 2147483647 h 80"/>
              <a:gd name="T6" fmla="*/ 0 w 87"/>
              <a:gd name="T7" fmla="*/ 0 h 80"/>
              <a:gd name="T8" fmla="*/ 0 60000 65536"/>
              <a:gd name="T9" fmla="*/ 0 60000 65536"/>
              <a:gd name="T10" fmla="*/ 0 60000 65536"/>
              <a:gd name="T11" fmla="*/ 0 60000 65536"/>
              <a:gd name="T12" fmla="*/ 0 w 87"/>
              <a:gd name="T13" fmla="*/ 0 h 80"/>
              <a:gd name="T14" fmla="*/ 87 w 87"/>
              <a:gd name="T15" fmla="*/ 80 h 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7" h="80">
                <a:moveTo>
                  <a:pt x="0" y="0"/>
                </a:moveTo>
                <a:lnTo>
                  <a:pt x="7" y="80"/>
                </a:lnTo>
                <a:lnTo>
                  <a:pt x="87" y="14"/>
                </a:lnTo>
                <a:lnTo>
                  <a:pt x="0" y="0"/>
                </a:lnTo>
                <a:close/>
              </a:path>
            </a:pathLst>
          </a:custGeom>
          <a:solidFill>
            <a:srgbClr val="697A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41" name="Oval 33"/>
          <p:cNvSpPr>
            <a:spLocks noChangeArrowheads="1"/>
          </p:cNvSpPr>
          <p:nvPr/>
        </p:nvSpPr>
        <p:spPr bwMode="auto">
          <a:xfrm>
            <a:off x="4179889" y="3128963"/>
            <a:ext cx="423863" cy="423862"/>
          </a:xfrm>
          <a:prstGeom prst="ellipse">
            <a:avLst/>
          </a:prstGeom>
          <a:solidFill>
            <a:srgbClr val="697A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42" name="Freeform 34"/>
          <p:cNvSpPr/>
          <p:nvPr/>
        </p:nvSpPr>
        <p:spPr bwMode="auto">
          <a:xfrm>
            <a:off x="4287840" y="3524250"/>
            <a:ext cx="109537" cy="101600"/>
          </a:xfrm>
          <a:custGeom>
            <a:avLst/>
            <a:gdLst>
              <a:gd name="T0" fmla="*/ 0 w 69"/>
              <a:gd name="T1" fmla="*/ 0 h 64"/>
              <a:gd name="T2" fmla="*/ 2147483647 w 69"/>
              <a:gd name="T3" fmla="*/ 2147483647 h 64"/>
              <a:gd name="T4" fmla="*/ 2147483647 w 69"/>
              <a:gd name="T5" fmla="*/ 2147483647 h 64"/>
              <a:gd name="T6" fmla="*/ 0 w 69"/>
              <a:gd name="T7" fmla="*/ 0 h 64"/>
              <a:gd name="T8" fmla="*/ 0 60000 65536"/>
              <a:gd name="T9" fmla="*/ 0 60000 65536"/>
              <a:gd name="T10" fmla="*/ 0 60000 65536"/>
              <a:gd name="T11" fmla="*/ 0 60000 65536"/>
              <a:gd name="T12" fmla="*/ 0 w 69"/>
              <a:gd name="T13" fmla="*/ 0 h 64"/>
              <a:gd name="T14" fmla="*/ 69 w 69"/>
              <a:gd name="T15" fmla="*/ 64 h 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" h="64">
                <a:moveTo>
                  <a:pt x="0" y="0"/>
                </a:moveTo>
                <a:lnTo>
                  <a:pt x="5" y="64"/>
                </a:lnTo>
                <a:lnTo>
                  <a:pt x="69" y="10"/>
                </a:lnTo>
                <a:lnTo>
                  <a:pt x="0" y="0"/>
                </a:lnTo>
                <a:close/>
              </a:path>
            </a:pathLst>
          </a:custGeom>
          <a:solidFill>
            <a:srgbClr val="697A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43" name="Oval 35"/>
          <p:cNvSpPr>
            <a:spLocks noChangeArrowheads="1"/>
          </p:cNvSpPr>
          <p:nvPr/>
        </p:nvSpPr>
        <p:spPr bwMode="auto">
          <a:xfrm>
            <a:off x="2538414" y="2068513"/>
            <a:ext cx="423863" cy="423862"/>
          </a:xfrm>
          <a:prstGeom prst="ellipse">
            <a:avLst/>
          </a:prstGeom>
          <a:solidFill>
            <a:srgbClr val="F6C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44" name="Freeform 36"/>
          <p:cNvSpPr/>
          <p:nvPr/>
        </p:nvSpPr>
        <p:spPr bwMode="auto">
          <a:xfrm>
            <a:off x="2744789" y="2462213"/>
            <a:ext cx="107951" cy="101600"/>
          </a:xfrm>
          <a:custGeom>
            <a:avLst/>
            <a:gdLst>
              <a:gd name="T0" fmla="*/ 2147483647 w 68"/>
              <a:gd name="T1" fmla="*/ 0 h 64"/>
              <a:gd name="T2" fmla="*/ 2147483647 w 68"/>
              <a:gd name="T3" fmla="*/ 2147483647 h 64"/>
              <a:gd name="T4" fmla="*/ 0 w 68"/>
              <a:gd name="T5" fmla="*/ 2147483647 h 64"/>
              <a:gd name="T6" fmla="*/ 2147483647 w 68"/>
              <a:gd name="T7" fmla="*/ 0 h 64"/>
              <a:gd name="T8" fmla="*/ 0 60000 65536"/>
              <a:gd name="T9" fmla="*/ 0 60000 65536"/>
              <a:gd name="T10" fmla="*/ 0 60000 65536"/>
              <a:gd name="T11" fmla="*/ 0 60000 65536"/>
              <a:gd name="T12" fmla="*/ 0 w 68"/>
              <a:gd name="T13" fmla="*/ 0 h 64"/>
              <a:gd name="T14" fmla="*/ 68 w 68"/>
              <a:gd name="T15" fmla="*/ 64 h 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" h="64">
                <a:moveTo>
                  <a:pt x="68" y="0"/>
                </a:moveTo>
                <a:lnTo>
                  <a:pt x="63" y="64"/>
                </a:lnTo>
                <a:lnTo>
                  <a:pt x="0" y="11"/>
                </a:lnTo>
                <a:lnTo>
                  <a:pt x="68" y="0"/>
                </a:lnTo>
                <a:close/>
              </a:path>
            </a:pathLst>
          </a:custGeom>
          <a:solidFill>
            <a:srgbClr val="F6C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45" name="Oval 37"/>
          <p:cNvSpPr>
            <a:spLocks noChangeArrowheads="1"/>
          </p:cNvSpPr>
          <p:nvPr/>
        </p:nvSpPr>
        <p:spPr bwMode="auto">
          <a:xfrm>
            <a:off x="1933577" y="2289177"/>
            <a:ext cx="423863" cy="423863"/>
          </a:xfrm>
          <a:prstGeom prst="ellipse">
            <a:avLst/>
          </a:prstGeom>
          <a:solidFill>
            <a:srgbClr val="697A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46" name="Freeform 38"/>
          <p:cNvSpPr/>
          <p:nvPr/>
        </p:nvSpPr>
        <p:spPr bwMode="auto">
          <a:xfrm>
            <a:off x="2141540" y="2684463"/>
            <a:ext cx="109537" cy="100012"/>
          </a:xfrm>
          <a:custGeom>
            <a:avLst/>
            <a:gdLst>
              <a:gd name="T0" fmla="*/ 2147483647 w 69"/>
              <a:gd name="T1" fmla="*/ 0 h 63"/>
              <a:gd name="T2" fmla="*/ 2147483647 w 69"/>
              <a:gd name="T3" fmla="*/ 2147483647 h 63"/>
              <a:gd name="T4" fmla="*/ 0 w 69"/>
              <a:gd name="T5" fmla="*/ 2147483647 h 63"/>
              <a:gd name="T6" fmla="*/ 2147483647 w 69"/>
              <a:gd name="T7" fmla="*/ 0 h 63"/>
              <a:gd name="T8" fmla="*/ 0 60000 65536"/>
              <a:gd name="T9" fmla="*/ 0 60000 65536"/>
              <a:gd name="T10" fmla="*/ 0 60000 65536"/>
              <a:gd name="T11" fmla="*/ 0 60000 65536"/>
              <a:gd name="T12" fmla="*/ 0 w 69"/>
              <a:gd name="T13" fmla="*/ 0 h 63"/>
              <a:gd name="T14" fmla="*/ 69 w 69"/>
              <a:gd name="T15" fmla="*/ 63 h 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" h="63">
                <a:moveTo>
                  <a:pt x="69" y="0"/>
                </a:moveTo>
                <a:lnTo>
                  <a:pt x="63" y="63"/>
                </a:lnTo>
                <a:lnTo>
                  <a:pt x="0" y="11"/>
                </a:lnTo>
                <a:lnTo>
                  <a:pt x="69" y="0"/>
                </a:lnTo>
                <a:close/>
              </a:path>
            </a:pathLst>
          </a:custGeom>
          <a:solidFill>
            <a:srgbClr val="697A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47" name="Oval 39"/>
          <p:cNvSpPr>
            <a:spLocks noChangeArrowheads="1"/>
          </p:cNvSpPr>
          <p:nvPr/>
        </p:nvSpPr>
        <p:spPr bwMode="auto">
          <a:xfrm>
            <a:off x="1662113" y="2841627"/>
            <a:ext cx="422275" cy="423863"/>
          </a:xfrm>
          <a:prstGeom prst="ellipse">
            <a:avLst/>
          </a:prstGeom>
          <a:solidFill>
            <a:srgbClr val="FA9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48" name="Freeform 40"/>
          <p:cNvSpPr/>
          <p:nvPr/>
        </p:nvSpPr>
        <p:spPr bwMode="auto">
          <a:xfrm>
            <a:off x="1868489" y="3236913"/>
            <a:ext cx="109537" cy="100012"/>
          </a:xfrm>
          <a:custGeom>
            <a:avLst/>
            <a:gdLst>
              <a:gd name="T0" fmla="*/ 2147483647 w 69"/>
              <a:gd name="T1" fmla="*/ 0 h 63"/>
              <a:gd name="T2" fmla="*/ 2147483647 w 69"/>
              <a:gd name="T3" fmla="*/ 2147483647 h 63"/>
              <a:gd name="T4" fmla="*/ 0 w 69"/>
              <a:gd name="T5" fmla="*/ 2147483647 h 63"/>
              <a:gd name="T6" fmla="*/ 2147483647 w 69"/>
              <a:gd name="T7" fmla="*/ 0 h 63"/>
              <a:gd name="T8" fmla="*/ 0 60000 65536"/>
              <a:gd name="T9" fmla="*/ 0 60000 65536"/>
              <a:gd name="T10" fmla="*/ 0 60000 65536"/>
              <a:gd name="T11" fmla="*/ 0 60000 65536"/>
              <a:gd name="T12" fmla="*/ 0 w 69"/>
              <a:gd name="T13" fmla="*/ 0 h 63"/>
              <a:gd name="T14" fmla="*/ 69 w 69"/>
              <a:gd name="T15" fmla="*/ 63 h 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" h="63">
                <a:moveTo>
                  <a:pt x="69" y="0"/>
                </a:moveTo>
                <a:lnTo>
                  <a:pt x="63" y="63"/>
                </a:lnTo>
                <a:lnTo>
                  <a:pt x="0" y="11"/>
                </a:lnTo>
                <a:lnTo>
                  <a:pt x="69" y="0"/>
                </a:lnTo>
                <a:close/>
              </a:path>
            </a:pathLst>
          </a:custGeom>
          <a:solidFill>
            <a:srgbClr val="FA9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49" name="Oval 41"/>
          <p:cNvSpPr>
            <a:spLocks noChangeArrowheads="1"/>
          </p:cNvSpPr>
          <p:nvPr/>
        </p:nvSpPr>
        <p:spPr bwMode="auto">
          <a:xfrm>
            <a:off x="2913063" y="3276600"/>
            <a:ext cx="423863" cy="423863"/>
          </a:xfrm>
          <a:prstGeom prst="ellipse">
            <a:avLst/>
          </a:prstGeom>
          <a:solidFill>
            <a:srgbClr val="93C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50" name="Freeform 42"/>
          <p:cNvSpPr/>
          <p:nvPr/>
        </p:nvSpPr>
        <p:spPr bwMode="auto">
          <a:xfrm>
            <a:off x="3121025" y="3671888"/>
            <a:ext cx="109539" cy="100012"/>
          </a:xfrm>
          <a:custGeom>
            <a:avLst/>
            <a:gdLst>
              <a:gd name="T0" fmla="*/ 2147483647 w 69"/>
              <a:gd name="T1" fmla="*/ 0 h 63"/>
              <a:gd name="T2" fmla="*/ 2147483647 w 69"/>
              <a:gd name="T3" fmla="*/ 2147483647 h 63"/>
              <a:gd name="T4" fmla="*/ 0 w 69"/>
              <a:gd name="T5" fmla="*/ 2147483647 h 63"/>
              <a:gd name="T6" fmla="*/ 2147483647 w 69"/>
              <a:gd name="T7" fmla="*/ 0 h 63"/>
              <a:gd name="T8" fmla="*/ 0 60000 65536"/>
              <a:gd name="T9" fmla="*/ 0 60000 65536"/>
              <a:gd name="T10" fmla="*/ 0 60000 65536"/>
              <a:gd name="T11" fmla="*/ 0 60000 65536"/>
              <a:gd name="T12" fmla="*/ 0 w 69"/>
              <a:gd name="T13" fmla="*/ 0 h 63"/>
              <a:gd name="T14" fmla="*/ 69 w 69"/>
              <a:gd name="T15" fmla="*/ 63 h 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" h="63">
                <a:moveTo>
                  <a:pt x="69" y="0"/>
                </a:moveTo>
                <a:lnTo>
                  <a:pt x="63" y="63"/>
                </a:lnTo>
                <a:lnTo>
                  <a:pt x="0" y="10"/>
                </a:lnTo>
                <a:lnTo>
                  <a:pt x="69" y="0"/>
                </a:lnTo>
                <a:close/>
              </a:path>
            </a:pathLst>
          </a:custGeom>
          <a:solidFill>
            <a:srgbClr val="93C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51" name="Oval 43"/>
          <p:cNvSpPr>
            <a:spLocks noChangeArrowheads="1"/>
          </p:cNvSpPr>
          <p:nvPr/>
        </p:nvSpPr>
        <p:spPr bwMode="auto">
          <a:xfrm>
            <a:off x="1662113" y="3408363"/>
            <a:ext cx="422275" cy="423862"/>
          </a:xfrm>
          <a:prstGeom prst="ellipse">
            <a:avLst/>
          </a:prstGeom>
          <a:solidFill>
            <a:srgbClr val="EB62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52" name="Freeform 44"/>
          <p:cNvSpPr/>
          <p:nvPr/>
        </p:nvSpPr>
        <p:spPr bwMode="auto">
          <a:xfrm>
            <a:off x="1868489" y="3803650"/>
            <a:ext cx="109537" cy="101600"/>
          </a:xfrm>
          <a:custGeom>
            <a:avLst/>
            <a:gdLst>
              <a:gd name="T0" fmla="*/ 2147483647 w 69"/>
              <a:gd name="T1" fmla="*/ 0 h 64"/>
              <a:gd name="T2" fmla="*/ 2147483647 w 69"/>
              <a:gd name="T3" fmla="*/ 2147483647 h 64"/>
              <a:gd name="T4" fmla="*/ 0 w 69"/>
              <a:gd name="T5" fmla="*/ 2147483647 h 64"/>
              <a:gd name="T6" fmla="*/ 2147483647 w 69"/>
              <a:gd name="T7" fmla="*/ 0 h 64"/>
              <a:gd name="T8" fmla="*/ 0 60000 65536"/>
              <a:gd name="T9" fmla="*/ 0 60000 65536"/>
              <a:gd name="T10" fmla="*/ 0 60000 65536"/>
              <a:gd name="T11" fmla="*/ 0 60000 65536"/>
              <a:gd name="T12" fmla="*/ 0 w 69"/>
              <a:gd name="T13" fmla="*/ 0 h 64"/>
              <a:gd name="T14" fmla="*/ 69 w 69"/>
              <a:gd name="T15" fmla="*/ 64 h 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" h="64">
                <a:moveTo>
                  <a:pt x="69" y="0"/>
                </a:moveTo>
                <a:lnTo>
                  <a:pt x="63" y="64"/>
                </a:lnTo>
                <a:lnTo>
                  <a:pt x="0" y="10"/>
                </a:lnTo>
                <a:lnTo>
                  <a:pt x="69" y="0"/>
                </a:lnTo>
                <a:close/>
              </a:path>
            </a:pathLst>
          </a:custGeom>
          <a:solidFill>
            <a:srgbClr val="EB62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53" name="Oval 45"/>
          <p:cNvSpPr>
            <a:spLocks noChangeArrowheads="1"/>
          </p:cNvSpPr>
          <p:nvPr/>
        </p:nvSpPr>
        <p:spPr bwMode="auto">
          <a:xfrm>
            <a:off x="2181225" y="3365500"/>
            <a:ext cx="592139" cy="590550"/>
          </a:xfrm>
          <a:prstGeom prst="ellipse">
            <a:avLst/>
          </a:prstGeom>
          <a:solidFill>
            <a:srgbClr val="B4B1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54" name="Oval 47"/>
          <p:cNvSpPr>
            <a:spLocks noChangeArrowheads="1"/>
          </p:cNvSpPr>
          <p:nvPr/>
        </p:nvSpPr>
        <p:spPr bwMode="auto">
          <a:xfrm>
            <a:off x="2351089" y="2751140"/>
            <a:ext cx="488951" cy="490537"/>
          </a:xfrm>
          <a:prstGeom prst="ellipse">
            <a:avLst/>
          </a:prstGeom>
          <a:solidFill>
            <a:srgbClr val="FA9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55" name="Freeform 48"/>
          <p:cNvSpPr/>
          <p:nvPr/>
        </p:nvSpPr>
        <p:spPr bwMode="auto">
          <a:xfrm>
            <a:off x="2589213" y="3208340"/>
            <a:ext cx="127000" cy="115887"/>
          </a:xfrm>
          <a:custGeom>
            <a:avLst/>
            <a:gdLst>
              <a:gd name="T0" fmla="*/ 2147483647 w 80"/>
              <a:gd name="T1" fmla="*/ 0 h 73"/>
              <a:gd name="T2" fmla="*/ 2147483647 w 80"/>
              <a:gd name="T3" fmla="*/ 2147483647 h 73"/>
              <a:gd name="T4" fmla="*/ 0 w 80"/>
              <a:gd name="T5" fmla="*/ 2147483647 h 73"/>
              <a:gd name="T6" fmla="*/ 2147483647 w 80"/>
              <a:gd name="T7" fmla="*/ 0 h 73"/>
              <a:gd name="T8" fmla="*/ 0 60000 65536"/>
              <a:gd name="T9" fmla="*/ 0 60000 65536"/>
              <a:gd name="T10" fmla="*/ 0 60000 65536"/>
              <a:gd name="T11" fmla="*/ 0 60000 65536"/>
              <a:gd name="T12" fmla="*/ 0 w 80"/>
              <a:gd name="T13" fmla="*/ 0 h 73"/>
              <a:gd name="T14" fmla="*/ 80 w 80"/>
              <a:gd name="T15" fmla="*/ 73 h 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" h="73">
                <a:moveTo>
                  <a:pt x="80" y="0"/>
                </a:moveTo>
                <a:lnTo>
                  <a:pt x="73" y="73"/>
                </a:lnTo>
                <a:lnTo>
                  <a:pt x="0" y="12"/>
                </a:lnTo>
                <a:lnTo>
                  <a:pt x="80" y="0"/>
                </a:lnTo>
                <a:close/>
              </a:path>
            </a:pathLst>
          </a:custGeom>
          <a:solidFill>
            <a:srgbClr val="FA9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56" name="Oval 49"/>
          <p:cNvSpPr>
            <a:spLocks noChangeArrowheads="1"/>
          </p:cNvSpPr>
          <p:nvPr/>
        </p:nvSpPr>
        <p:spPr bwMode="auto">
          <a:xfrm>
            <a:off x="3778251" y="2468563"/>
            <a:ext cx="506413" cy="508000"/>
          </a:xfrm>
          <a:prstGeom prst="ellipse">
            <a:avLst/>
          </a:prstGeom>
          <a:solidFill>
            <a:srgbClr val="B4B1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57" name="Freeform 50"/>
          <p:cNvSpPr/>
          <p:nvPr/>
        </p:nvSpPr>
        <p:spPr bwMode="auto">
          <a:xfrm>
            <a:off x="3906839" y="2941638"/>
            <a:ext cx="130175" cy="120650"/>
          </a:xfrm>
          <a:custGeom>
            <a:avLst/>
            <a:gdLst>
              <a:gd name="T0" fmla="*/ 0 w 82"/>
              <a:gd name="T1" fmla="*/ 0 h 76"/>
              <a:gd name="T2" fmla="*/ 2147483647 w 82"/>
              <a:gd name="T3" fmla="*/ 2147483647 h 76"/>
              <a:gd name="T4" fmla="*/ 2147483647 w 82"/>
              <a:gd name="T5" fmla="*/ 2147483647 h 76"/>
              <a:gd name="T6" fmla="*/ 0 w 82"/>
              <a:gd name="T7" fmla="*/ 0 h 76"/>
              <a:gd name="T8" fmla="*/ 0 60000 65536"/>
              <a:gd name="T9" fmla="*/ 0 60000 65536"/>
              <a:gd name="T10" fmla="*/ 0 60000 65536"/>
              <a:gd name="T11" fmla="*/ 0 60000 65536"/>
              <a:gd name="T12" fmla="*/ 0 w 82"/>
              <a:gd name="T13" fmla="*/ 0 h 76"/>
              <a:gd name="T14" fmla="*/ 82 w 82"/>
              <a:gd name="T15" fmla="*/ 76 h 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" h="76">
                <a:moveTo>
                  <a:pt x="0" y="0"/>
                </a:moveTo>
                <a:lnTo>
                  <a:pt x="6" y="76"/>
                </a:lnTo>
                <a:lnTo>
                  <a:pt x="82" y="12"/>
                </a:lnTo>
                <a:lnTo>
                  <a:pt x="0" y="0"/>
                </a:lnTo>
                <a:close/>
              </a:path>
            </a:pathLst>
          </a:custGeom>
          <a:solidFill>
            <a:srgbClr val="B4B1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58" name="Freeform 57"/>
          <p:cNvSpPr>
            <a:spLocks noEditPoints="1"/>
          </p:cNvSpPr>
          <p:nvPr/>
        </p:nvSpPr>
        <p:spPr bwMode="auto">
          <a:xfrm>
            <a:off x="3829051" y="3771900"/>
            <a:ext cx="263525" cy="266700"/>
          </a:xfrm>
          <a:custGeom>
            <a:avLst/>
            <a:gdLst>
              <a:gd name="T0" fmla="*/ 2147483647 w 229"/>
              <a:gd name="T1" fmla="*/ 2147483647 h 231"/>
              <a:gd name="T2" fmla="*/ 2147483647 w 229"/>
              <a:gd name="T3" fmla="*/ 2147483647 h 231"/>
              <a:gd name="T4" fmla="*/ 2147483647 w 229"/>
              <a:gd name="T5" fmla="*/ 2147483647 h 231"/>
              <a:gd name="T6" fmla="*/ 2147483647 w 229"/>
              <a:gd name="T7" fmla="*/ 2147483647 h 231"/>
              <a:gd name="T8" fmla="*/ 2147483647 w 229"/>
              <a:gd name="T9" fmla="*/ 2147483647 h 231"/>
              <a:gd name="T10" fmla="*/ 2147483647 w 229"/>
              <a:gd name="T11" fmla="*/ 2147483647 h 231"/>
              <a:gd name="T12" fmla="*/ 2147483647 w 229"/>
              <a:gd name="T13" fmla="*/ 2147483647 h 231"/>
              <a:gd name="T14" fmla="*/ 2147483647 w 229"/>
              <a:gd name="T15" fmla="*/ 2147483647 h 231"/>
              <a:gd name="T16" fmla="*/ 2147483647 w 229"/>
              <a:gd name="T17" fmla="*/ 0 h 231"/>
              <a:gd name="T18" fmla="*/ 2147483647 w 229"/>
              <a:gd name="T19" fmla="*/ 2147483647 h 231"/>
              <a:gd name="T20" fmla="*/ 2147483647 w 229"/>
              <a:gd name="T21" fmla="*/ 2147483647 h 231"/>
              <a:gd name="T22" fmla="*/ 2147483647 w 229"/>
              <a:gd name="T23" fmla="*/ 2147483647 h 231"/>
              <a:gd name="T24" fmla="*/ 2147483647 w 229"/>
              <a:gd name="T25" fmla="*/ 2147483647 h 231"/>
              <a:gd name="T26" fmla="*/ 2147483647 w 229"/>
              <a:gd name="T27" fmla="*/ 2147483647 h 231"/>
              <a:gd name="T28" fmla="*/ 2147483647 w 229"/>
              <a:gd name="T29" fmla="*/ 2147483647 h 231"/>
              <a:gd name="T30" fmla="*/ 2147483647 w 229"/>
              <a:gd name="T31" fmla="*/ 2147483647 h 231"/>
              <a:gd name="T32" fmla="*/ 2147483647 w 229"/>
              <a:gd name="T33" fmla="*/ 2147483647 h 231"/>
              <a:gd name="T34" fmla="*/ 2147483647 w 229"/>
              <a:gd name="T35" fmla="*/ 2147483647 h 231"/>
              <a:gd name="T36" fmla="*/ 2147483647 w 229"/>
              <a:gd name="T37" fmla="*/ 2147483647 h 231"/>
              <a:gd name="T38" fmla="*/ 2147483647 w 229"/>
              <a:gd name="T39" fmla="*/ 2147483647 h 231"/>
              <a:gd name="T40" fmla="*/ 2147483647 w 229"/>
              <a:gd name="T41" fmla="*/ 2147483647 h 231"/>
              <a:gd name="T42" fmla="*/ 2147483647 w 229"/>
              <a:gd name="T43" fmla="*/ 2147483647 h 231"/>
              <a:gd name="T44" fmla="*/ 2147483647 w 229"/>
              <a:gd name="T45" fmla="*/ 2147483647 h 231"/>
              <a:gd name="T46" fmla="*/ 2147483647 w 229"/>
              <a:gd name="T47" fmla="*/ 2147483647 h 231"/>
              <a:gd name="T48" fmla="*/ 2147483647 w 229"/>
              <a:gd name="T49" fmla="*/ 2147483647 h 231"/>
              <a:gd name="T50" fmla="*/ 2147483647 w 229"/>
              <a:gd name="T51" fmla="*/ 2147483647 h 23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29"/>
              <a:gd name="T79" fmla="*/ 0 h 231"/>
              <a:gd name="T80" fmla="*/ 229 w 229"/>
              <a:gd name="T81" fmla="*/ 231 h 23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29" h="231">
                <a:moveTo>
                  <a:pt x="147" y="112"/>
                </a:moveTo>
                <a:cubicBezTo>
                  <a:pt x="147" y="112"/>
                  <a:pt x="141" y="109"/>
                  <a:pt x="141" y="98"/>
                </a:cubicBezTo>
                <a:cubicBezTo>
                  <a:pt x="141" y="89"/>
                  <a:pt x="141" y="55"/>
                  <a:pt x="141" y="44"/>
                </a:cubicBezTo>
                <a:cubicBezTo>
                  <a:pt x="145" y="42"/>
                  <a:pt x="147" y="40"/>
                  <a:pt x="147" y="37"/>
                </a:cubicBezTo>
                <a:cubicBezTo>
                  <a:pt x="148" y="37"/>
                  <a:pt x="148" y="37"/>
                  <a:pt x="148" y="37"/>
                </a:cubicBezTo>
                <a:cubicBezTo>
                  <a:pt x="148" y="13"/>
                  <a:pt x="148" y="13"/>
                  <a:pt x="148" y="13"/>
                </a:cubicBezTo>
                <a:cubicBezTo>
                  <a:pt x="147" y="13"/>
                  <a:pt x="147" y="13"/>
                  <a:pt x="147" y="13"/>
                </a:cubicBezTo>
                <a:cubicBezTo>
                  <a:pt x="147" y="12"/>
                  <a:pt x="147" y="12"/>
                  <a:pt x="147" y="12"/>
                </a:cubicBezTo>
                <a:cubicBezTo>
                  <a:pt x="147" y="5"/>
                  <a:pt x="132" y="0"/>
                  <a:pt x="114" y="0"/>
                </a:cubicBezTo>
                <a:cubicBezTo>
                  <a:pt x="96" y="0"/>
                  <a:pt x="81" y="5"/>
                  <a:pt x="81" y="12"/>
                </a:cubicBezTo>
                <a:cubicBezTo>
                  <a:pt x="81" y="13"/>
                  <a:pt x="81" y="13"/>
                  <a:pt x="81" y="13"/>
                </a:cubicBezTo>
                <a:cubicBezTo>
                  <a:pt x="80" y="13"/>
                  <a:pt x="80" y="13"/>
                  <a:pt x="80" y="13"/>
                </a:cubicBezTo>
                <a:cubicBezTo>
                  <a:pt x="80" y="37"/>
                  <a:pt x="80" y="37"/>
                  <a:pt x="80" y="37"/>
                </a:cubicBezTo>
                <a:cubicBezTo>
                  <a:pt x="81" y="37"/>
                  <a:pt x="81" y="37"/>
                  <a:pt x="81" y="37"/>
                </a:cubicBezTo>
                <a:cubicBezTo>
                  <a:pt x="82" y="40"/>
                  <a:pt x="84" y="42"/>
                  <a:pt x="91" y="44"/>
                </a:cubicBezTo>
                <a:cubicBezTo>
                  <a:pt x="91" y="56"/>
                  <a:pt x="91" y="89"/>
                  <a:pt x="91" y="98"/>
                </a:cubicBezTo>
                <a:cubicBezTo>
                  <a:pt x="91" y="109"/>
                  <a:pt x="83" y="112"/>
                  <a:pt x="83" y="112"/>
                </a:cubicBezTo>
                <a:cubicBezTo>
                  <a:pt x="71" y="119"/>
                  <a:pt x="0" y="190"/>
                  <a:pt x="31" y="212"/>
                </a:cubicBezTo>
                <a:cubicBezTo>
                  <a:pt x="59" y="231"/>
                  <a:pt x="105" y="231"/>
                  <a:pt x="115" y="230"/>
                </a:cubicBezTo>
                <a:cubicBezTo>
                  <a:pt x="124" y="231"/>
                  <a:pt x="170" y="231"/>
                  <a:pt x="198" y="212"/>
                </a:cubicBezTo>
                <a:cubicBezTo>
                  <a:pt x="229" y="190"/>
                  <a:pt x="159" y="119"/>
                  <a:pt x="147" y="112"/>
                </a:cubicBezTo>
                <a:close/>
                <a:moveTo>
                  <a:pt x="145" y="213"/>
                </a:moveTo>
                <a:cubicBezTo>
                  <a:pt x="145" y="213"/>
                  <a:pt x="180" y="206"/>
                  <a:pt x="182" y="187"/>
                </a:cubicBezTo>
                <a:cubicBezTo>
                  <a:pt x="183" y="169"/>
                  <a:pt x="150" y="134"/>
                  <a:pt x="150" y="134"/>
                </a:cubicBezTo>
                <a:cubicBezTo>
                  <a:pt x="150" y="134"/>
                  <a:pt x="194" y="167"/>
                  <a:pt x="193" y="190"/>
                </a:cubicBezTo>
                <a:cubicBezTo>
                  <a:pt x="193" y="213"/>
                  <a:pt x="145" y="213"/>
                  <a:pt x="145" y="213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59" name="Freeform 60"/>
          <p:cNvSpPr>
            <a:spLocks noEditPoints="1"/>
          </p:cNvSpPr>
          <p:nvPr/>
        </p:nvSpPr>
        <p:spPr bwMode="auto">
          <a:xfrm>
            <a:off x="4151314" y="3203577"/>
            <a:ext cx="401637" cy="265113"/>
          </a:xfrm>
          <a:custGeom>
            <a:avLst/>
            <a:gdLst>
              <a:gd name="T0" fmla="*/ 2147483647 w 349"/>
              <a:gd name="T1" fmla="*/ 2147483647 h 230"/>
              <a:gd name="T2" fmla="*/ 2147483647 w 349"/>
              <a:gd name="T3" fmla="*/ 0 h 230"/>
              <a:gd name="T4" fmla="*/ 2147483647 w 349"/>
              <a:gd name="T5" fmla="*/ 2147483647 h 230"/>
              <a:gd name="T6" fmla="*/ 2147483647 w 349"/>
              <a:gd name="T7" fmla="*/ 2147483647 h 230"/>
              <a:gd name="T8" fmla="*/ 2147483647 w 349"/>
              <a:gd name="T9" fmla="*/ 2147483647 h 230"/>
              <a:gd name="T10" fmla="*/ 2147483647 w 349"/>
              <a:gd name="T11" fmla="*/ 2147483647 h 230"/>
              <a:gd name="T12" fmla="*/ 2147483647 w 349"/>
              <a:gd name="T13" fmla="*/ 2147483647 h 230"/>
              <a:gd name="T14" fmla="*/ 2147483647 w 349"/>
              <a:gd name="T15" fmla="*/ 2147483647 h 230"/>
              <a:gd name="T16" fmla="*/ 2147483647 w 349"/>
              <a:gd name="T17" fmla="*/ 2147483647 h 230"/>
              <a:gd name="T18" fmla="*/ 2147483647 w 349"/>
              <a:gd name="T19" fmla="*/ 2147483647 h 230"/>
              <a:gd name="T20" fmla="*/ 2147483647 w 349"/>
              <a:gd name="T21" fmla="*/ 2147483647 h 230"/>
              <a:gd name="T22" fmla="*/ 2147483647 w 349"/>
              <a:gd name="T23" fmla="*/ 2147483647 h 230"/>
              <a:gd name="T24" fmla="*/ 2147483647 w 349"/>
              <a:gd name="T25" fmla="*/ 2147483647 h 230"/>
              <a:gd name="T26" fmla="*/ 2147483647 w 349"/>
              <a:gd name="T27" fmla="*/ 2147483647 h 230"/>
              <a:gd name="T28" fmla="*/ 2147483647 w 349"/>
              <a:gd name="T29" fmla="*/ 2147483647 h 230"/>
              <a:gd name="T30" fmla="*/ 2147483647 w 349"/>
              <a:gd name="T31" fmla="*/ 2147483647 h 230"/>
              <a:gd name="T32" fmla="*/ 2147483647 w 349"/>
              <a:gd name="T33" fmla="*/ 2147483647 h 230"/>
              <a:gd name="T34" fmla="*/ 2147483647 w 349"/>
              <a:gd name="T35" fmla="*/ 2147483647 h 230"/>
              <a:gd name="T36" fmla="*/ 2147483647 w 349"/>
              <a:gd name="T37" fmla="*/ 2147483647 h 230"/>
              <a:gd name="T38" fmla="*/ 2147483647 w 349"/>
              <a:gd name="T39" fmla="*/ 2147483647 h 230"/>
              <a:gd name="T40" fmla="*/ 2147483647 w 349"/>
              <a:gd name="T41" fmla="*/ 2147483647 h 230"/>
              <a:gd name="T42" fmla="*/ 2147483647 w 349"/>
              <a:gd name="T43" fmla="*/ 2147483647 h 230"/>
              <a:gd name="T44" fmla="*/ 2147483647 w 349"/>
              <a:gd name="T45" fmla="*/ 2147483647 h 230"/>
              <a:gd name="T46" fmla="*/ 2147483647 w 349"/>
              <a:gd name="T47" fmla="*/ 2147483647 h 230"/>
              <a:gd name="T48" fmla="*/ 2147483647 w 349"/>
              <a:gd name="T49" fmla="*/ 2147483647 h 230"/>
              <a:gd name="T50" fmla="*/ 2147483647 w 349"/>
              <a:gd name="T51" fmla="*/ 2147483647 h 230"/>
              <a:gd name="T52" fmla="*/ 2147483647 w 349"/>
              <a:gd name="T53" fmla="*/ 2147483647 h 230"/>
              <a:gd name="T54" fmla="*/ 2147483647 w 349"/>
              <a:gd name="T55" fmla="*/ 2147483647 h 230"/>
              <a:gd name="T56" fmla="*/ 2147483647 w 349"/>
              <a:gd name="T57" fmla="*/ 2147483647 h 230"/>
              <a:gd name="T58" fmla="*/ 2147483647 w 349"/>
              <a:gd name="T59" fmla="*/ 2147483647 h 23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49"/>
              <a:gd name="T91" fmla="*/ 0 h 230"/>
              <a:gd name="T92" fmla="*/ 349 w 349"/>
              <a:gd name="T93" fmla="*/ 230 h 23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49" h="230">
                <a:moveTo>
                  <a:pt x="333" y="51"/>
                </a:moveTo>
                <a:cubicBezTo>
                  <a:pt x="317" y="6"/>
                  <a:pt x="259" y="0"/>
                  <a:pt x="259" y="0"/>
                </a:cubicBezTo>
                <a:cubicBezTo>
                  <a:pt x="0" y="4"/>
                  <a:pt x="103" y="220"/>
                  <a:pt x="170" y="225"/>
                </a:cubicBezTo>
                <a:cubicBezTo>
                  <a:pt x="237" y="230"/>
                  <a:pt x="227" y="150"/>
                  <a:pt x="269" y="133"/>
                </a:cubicBezTo>
                <a:cubicBezTo>
                  <a:pt x="312" y="116"/>
                  <a:pt x="349" y="96"/>
                  <a:pt x="333" y="51"/>
                </a:cubicBezTo>
                <a:close/>
                <a:moveTo>
                  <a:pt x="140" y="41"/>
                </a:moveTo>
                <a:cubicBezTo>
                  <a:pt x="148" y="41"/>
                  <a:pt x="155" y="48"/>
                  <a:pt x="155" y="56"/>
                </a:cubicBezTo>
                <a:cubicBezTo>
                  <a:pt x="155" y="65"/>
                  <a:pt x="148" y="71"/>
                  <a:pt x="140" y="71"/>
                </a:cubicBezTo>
                <a:cubicBezTo>
                  <a:pt x="131" y="71"/>
                  <a:pt x="125" y="65"/>
                  <a:pt x="125" y="56"/>
                </a:cubicBezTo>
                <a:cubicBezTo>
                  <a:pt x="125" y="48"/>
                  <a:pt x="131" y="41"/>
                  <a:pt x="140" y="41"/>
                </a:cubicBezTo>
                <a:close/>
                <a:moveTo>
                  <a:pt x="105" y="101"/>
                </a:moveTo>
                <a:cubicBezTo>
                  <a:pt x="105" y="90"/>
                  <a:pt x="114" y="81"/>
                  <a:pt x="125" y="81"/>
                </a:cubicBezTo>
                <a:cubicBezTo>
                  <a:pt x="136" y="81"/>
                  <a:pt x="145" y="90"/>
                  <a:pt x="145" y="101"/>
                </a:cubicBezTo>
                <a:cubicBezTo>
                  <a:pt x="145" y="112"/>
                  <a:pt x="136" y="121"/>
                  <a:pt x="125" y="121"/>
                </a:cubicBezTo>
                <a:cubicBezTo>
                  <a:pt x="114" y="121"/>
                  <a:pt x="105" y="112"/>
                  <a:pt x="105" y="101"/>
                </a:cubicBezTo>
                <a:close/>
                <a:moveTo>
                  <a:pt x="139" y="174"/>
                </a:moveTo>
                <a:cubicBezTo>
                  <a:pt x="126" y="174"/>
                  <a:pt x="116" y="164"/>
                  <a:pt x="116" y="151"/>
                </a:cubicBezTo>
                <a:cubicBezTo>
                  <a:pt x="116" y="138"/>
                  <a:pt x="126" y="128"/>
                  <a:pt x="139" y="128"/>
                </a:cubicBezTo>
                <a:cubicBezTo>
                  <a:pt x="151" y="128"/>
                  <a:pt x="162" y="138"/>
                  <a:pt x="162" y="151"/>
                </a:cubicBezTo>
                <a:cubicBezTo>
                  <a:pt x="162" y="164"/>
                  <a:pt x="151" y="174"/>
                  <a:pt x="139" y="174"/>
                </a:cubicBezTo>
                <a:close/>
                <a:moveTo>
                  <a:pt x="180" y="213"/>
                </a:moveTo>
                <a:cubicBezTo>
                  <a:pt x="166" y="213"/>
                  <a:pt x="155" y="202"/>
                  <a:pt x="155" y="188"/>
                </a:cubicBezTo>
                <a:cubicBezTo>
                  <a:pt x="155" y="175"/>
                  <a:pt x="166" y="163"/>
                  <a:pt x="180" y="163"/>
                </a:cubicBezTo>
                <a:cubicBezTo>
                  <a:pt x="194" y="163"/>
                  <a:pt x="205" y="175"/>
                  <a:pt x="205" y="188"/>
                </a:cubicBezTo>
                <a:cubicBezTo>
                  <a:pt x="205" y="202"/>
                  <a:pt x="194" y="213"/>
                  <a:pt x="180" y="213"/>
                </a:cubicBezTo>
                <a:close/>
                <a:moveTo>
                  <a:pt x="282" y="98"/>
                </a:moveTo>
                <a:cubicBezTo>
                  <a:pt x="265" y="98"/>
                  <a:pt x="252" y="84"/>
                  <a:pt x="252" y="68"/>
                </a:cubicBezTo>
                <a:cubicBezTo>
                  <a:pt x="252" y="51"/>
                  <a:pt x="265" y="38"/>
                  <a:pt x="282" y="38"/>
                </a:cubicBezTo>
                <a:cubicBezTo>
                  <a:pt x="298" y="38"/>
                  <a:pt x="312" y="51"/>
                  <a:pt x="312" y="68"/>
                </a:cubicBezTo>
                <a:cubicBezTo>
                  <a:pt x="312" y="84"/>
                  <a:pt x="298" y="98"/>
                  <a:pt x="282" y="98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60" name="Oval 61"/>
          <p:cNvSpPr>
            <a:spLocks noChangeArrowheads="1"/>
          </p:cNvSpPr>
          <p:nvPr/>
        </p:nvSpPr>
        <p:spPr bwMode="auto">
          <a:xfrm>
            <a:off x="4003677" y="2565402"/>
            <a:ext cx="79375" cy="80963"/>
          </a:xfrm>
          <a:prstGeom prst="ellipse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61" name="Freeform 62"/>
          <p:cNvSpPr/>
          <p:nvPr/>
        </p:nvSpPr>
        <p:spPr bwMode="auto">
          <a:xfrm>
            <a:off x="4032251" y="2625727"/>
            <a:ext cx="125413" cy="263525"/>
          </a:xfrm>
          <a:custGeom>
            <a:avLst/>
            <a:gdLst>
              <a:gd name="T0" fmla="*/ 0 w 110"/>
              <a:gd name="T1" fmla="*/ 2147483647 h 229"/>
              <a:gd name="T2" fmla="*/ 2147483647 w 110"/>
              <a:gd name="T3" fmla="*/ 2147483647 h 229"/>
              <a:gd name="T4" fmla="*/ 2147483647 w 110"/>
              <a:gd name="T5" fmla="*/ 2147483647 h 229"/>
              <a:gd name="T6" fmla="*/ 2147483647 w 110"/>
              <a:gd name="T7" fmla="*/ 0 h 229"/>
              <a:gd name="T8" fmla="*/ 0 w 110"/>
              <a:gd name="T9" fmla="*/ 2147483647 h 2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"/>
              <a:gd name="T16" fmla="*/ 0 h 229"/>
              <a:gd name="T17" fmla="*/ 110 w 110"/>
              <a:gd name="T18" fmla="*/ 229 h 2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" h="229">
                <a:moveTo>
                  <a:pt x="0" y="6"/>
                </a:moveTo>
                <a:cubicBezTo>
                  <a:pt x="0" y="8"/>
                  <a:pt x="73" y="198"/>
                  <a:pt x="73" y="198"/>
                </a:cubicBezTo>
                <a:cubicBezTo>
                  <a:pt x="73" y="198"/>
                  <a:pt x="103" y="229"/>
                  <a:pt x="107" y="229"/>
                </a:cubicBezTo>
                <a:cubicBezTo>
                  <a:pt x="110" y="229"/>
                  <a:pt x="24" y="0"/>
                  <a:pt x="24" y="0"/>
                </a:cubicBezTo>
                <a:lnTo>
                  <a:pt x="0" y="6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62" name="Freeform 63"/>
          <p:cNvSpPr/>
          <p:nvPr/>
        </p:nvSpPr>
        <p:spPr bwMode="auto">
          <a:xfrm>
            <a:off x="3919539" y="2625725"/>
            <a:ext cx="136525" cy="260350"/>
          </a:xfrm>
          <a:custGeom>
            <a:avLst/>
            <a:gdLst>
              <a:gd name="T0" fmla="*/ 2147483647 w 86"/>
              <a:gd name="T1" fmla="*/ 2147483647 h 164"/>
              <a:gd name="T2" fmla="*/ 2147483647 w 86"/>
              <a:gd name="T3" fmla="*/ 2147483647 h 164"/>
              <a:gd name="T4" fmla="*/ 0 w 86"/>
              <a:gd name="T5" fmla="*/ 2147483647 h 164"/>
              <a:gd name="T6" fmla="*/ 2147483647 w 86"/>
              <a:gd name="T7" fmla="*/ 2147483647 h 164"/>
              <a:gd name="T8" fmla="*/ 2147483647 w 86"/>
              <a:gd name="T9" fmla="*/ 0 h 164"/>
              <a:gd name="T10" fmla="*/ 2147483647 w 86"/>
              <a:gd name="T11" fmla="*/ 2147483647 h 164"/>
              <a:gd name="T12" fmla="*/ 2147483647 w 86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6"/>
              <a:gd name="T22" fmla="*/ 0 h 164"/>
              <a:gd name="T23" fmla="*/ 86 w 86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6" h="164">
                <a:moveTo>
                  <a:pt x="85" y="7"/>
                </a:moveTo>
                <a:lnTo>
                  <a:pt x="24" y="140"/>
                </a:lnTo>
                <a:lnTo>
                  <a:pt x="0" y="164"/>
                </a:lnTo>
                <a:lnTo>
                  <a:pt x="8" y="132"/>
                </a:lnTo>
                <a:lnTo>
                  <a:pt x="67" y="0"/>
                </a:lnTo>
                <a:lnTo>
                  <a:pt x="86" y="5"/>
                </a:lnTo>
                <a:lnTo>
                  <a:pt x="85" y="7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63" name="Freeform 64"/>
          <p:cNvSpPr/>
          <p:nvPr/>
        </p:nvSpPr>
        <p:spPr bwMode="auto">
          <a:xfrm>
            <a:off x="3919539" y="2625725"/>
            <a:ext cx="136525" cy="260350"/>
          </a:xfrm>
          <a:custGeom>
            <a:avLst/>
            <a:gdLst>
              <a:gd name="T0" fmla="*/ 2147483647 w 86"/>
              <a:gd name="T1" fmla="*/ 2147483647 h 164"/>
              <a:gd name="T2" fmla="*/ 2147483647 w 86"/>
              <a:gd name="T3" fmla="*/ 2147483647 h 164"/>
              <a:gd name="T4" fmla="*/ 0 w 86"/>
              <a:gd name="T5" fmla="*/ 2147483647 h 164"/>
              <a:gd name="T6" fmla="*/ 2147483647 w 86"/>
              <a:gd name="T7" fmla="*/ 2147483647 h 164"/>
              <a:gd name="T8" fmla="*/ 2147483647 w 86"/>
              <a:gd name="T9" fmla="*/ 0 h 164"/>
              <a:gd name="T10" fmla="*/ 2147483647 w 86"/>
              <a:gd name="T11" fmla="*/ 2147483647 h 1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6"/>
              <a:gd name="T19" fmla="*/ 0 h 164"/>
              <a:gd name="T20" fmla="*/ 86 w 86"/>
              <a:gd name="T21" fmla="*/ 164 h 1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6" h="164">
                <a:moveTo>
                  <a:pt x="85" y="7"/>
                </a:moveTo>
                <a:lnTo>
                  <a:pt x="24" y="140"/>
                </a:lnTo>
                <a:lnTo>
                  <a:pt x="0" y="164"/>
                </a:lnTo>
                <a:lnTo>
                  <a:pt x="8" y="132"/>
                </a:lnTo>
                <a:lnTo>
                  <a:pt x="67" y="0"/>
                </a:lnTo>
                <a:lnTo>
                  <a:pt x="86" y="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64" name="Freeform 65"/>
          <p:cNvSpPr/>
          <p:nvPr/>
        </p:nvSpPr>
        <p:spPr bwMode="auto">
          <a:xfrm>
            <a:off x="4038601" y="2538413"/>
            <a:ext cx="15875" cy="42862"/>
          </a:xfrm>
          <a:custGeom>
            <a:avLst/>
            <a:gdLst>
              <a:gd name="T0" fmla="*/ 2147483647 w 13"/>
              <a:gd name="T1" fmla="*/ 2147483647 h 38"/>
              <a:gd name="T2" fmla="*/ 2147483647 w 13"/>
              <a:gd name="T3" fmla="*/ 2147483647 h 38"/>
              <a:gd name="T4" fmla="*/ 2147483647 w 13"/>
              <a:gd name="T5" fmla="*/ 2147483647 h 38"/>
              <a:gd name="T6" fmla="*/ 0 w 13"/>
              <a:gd name="T7" fmla="*/ 2147483647 h 38"/>
              <a:gd name="T8" fmla="*/ 0 w 13"/>
              <a:gd name="T9" fmla="*/ 2147483647 h 38"/>
              <a:gd name="T10" fmla="*/ 2147483647 w 13"/>
              <a:gd name="T11" fmla="*/ 0 h 38"/>
              <a:gd name="T12" fmla="*/ 2147483647 w 13"/>
              <a:gd name="T13" fmla="*/ 0 h 38"/>
              <a:gd name="T14" fmla="*/ 2147483647 w 13"/>
              <a:gd name="T15" fmla="*/ 2147483647 h 38"/>
              <a:gd name="T16" fmla="*/ 2147483647 w 13"/>
              <a:gd name="T17" fmla="*/ 2147483647 h 3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"/>
              <a:gd name="T28" fmla="*/ 0 h 38"/>
              <a:gd name="T29" fmla="*/ 13 w 13"/>
              <a:gd name="T30" fmla="*/ 38 h 3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" h="38">
                <a:moveTo>
                  <a:pt x="13" y="32"/>
                </a:moveTo>
                <a:cubicBezTo>
                  <a:pt x="13" y="35"/>
                  <a:pt x="10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3" y="38"/>
                  <a:pt x="0" y="35"/>
                  <a:pt x="0" y="32"/>
                </a:cubicBezTo>
                <a:cubicBezTo>
                  <a:pt x="0" y="6"/>
                  <a:pt x="0" y="6"/>
                  <a:pt x="0" y="6"/>
                </a:cubicBezTo>
                <a:cubicBezTo>
                  <a:pt x="0" y="2"/>
                  <a:pt x="3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10" y="0"/>
                  <a:pt x="13" y="2"/>
                  <a:pt x="13" y="6"/>
                </a:cubicBezTo>
                <a:lnTo>
                  <a:pt x="13" y="32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65" name="Freeform 71"/>
          <p:cNvSpPr>
            <a:spLocks noEditPoints="1"/>
          </p:cNvSpPr>
          <p:nvPr/>
        </p:nvSpPr>
        <p:spPr bwMode="auto">
          <a:xfrm>
            <a:off x="2678113" y="2179638"/>
            <a:ext cx="146051" cy="144462"/>
          </a:xfrm>
          <a:custGeom>
            <a:avLst/>
            <a:gdLst>
              <a:gd name="T0" fmla="*/ 2147483647 w 126"/>
              <a:gd name="T1" fmla="*/ 0 h 126"/>
              <a:gd name="T2" fmla="*/ 0 w 126"/>
              <a:gd name="T3" fmla="*/ 2147483647 h 126"/>
              <a:gd name="T4" fmla="*/ 2147483647 w 126"/>
              <a:gd name="T5" fmla="*/ 2147483647 h 126"/>
              <a:gd name="T6" fmla="*/ 2147483647 w 126"/>
              <a:gd name="T7" fmla="*/ 2147483647 h 126"/>
              <a:gd name="T8" fmla="*/ 2147483647 w 126"/>
              <a:gd name="T9" fmla="*/ 0 h 126"/>
              <a:gd name="T10" fmla="*/ 2147483647 w 126"/>
              <a:gd name="T11" fmla="*/ 2147483647 h 126"/>
              <a:gd name="T12" fmla="*/ 2147483647 w 126"/>
              <a:gd name="T13" fmla="*/ 2147483647 h 126"/>
              <a:gd name="T14" fmla="*/ 2147483647 w 126"/>
              <a:gd name="T15" fmla="*/ 2147483647 h 126"/>
              <a:gd name="T16" fmla="*/ 2147483647 w 126"/>
              <a:gd name="T17" fmla="*/ 2147483647 h 126"/>
              <a:gd name="T18" fmla="*/ 2147483647 w 126"/>
              <a:gd name="T19" fmla="*/ 2147483647 h 1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6"/>
              <a:gd name="T31" fmla="*/ 0 h 126"/>
              <a:gd name="T32" fmla="*/ 126 w 126"/>
              <a:gd name="T33" fmla="*/ 126 h 1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6" h="126">
                <a:moveTo>
                  <a:pt x="63" y="0"/>
                </a:moveTo>
                <a:cubicBezTo>
                  <a:pt x="29" y="0"/>
                  <a:pt x="0" y="28"/>
                  <a:pt x="0" y="63"/>
                </a:cubicBezTo>
                <a:cubicBezTo>
                  <a:pt x="0" y="98"/>
                  <a:pt x="29" y="126"/>
                  <a:pt x="63" y="126"/>
                </a:cubicBezTo>
                <a:cubicBezTo>
                  <a:pt x="98" y="126"/>
                  <a:pt x="126" y="98"/>
                  <a:pt x="126" y="63"/>
                </a:cubicBezTo>
                <a:cubicBezTo>
                  <a:pt x="126" y="28"/>
                  <a:pt x="98" y="0"/>
                  <a:pt x="63" y="0"/>
                </a:cubicBezTo>
                <a:close/>
                <a:moveTo>
                  <a:pt x="63" y="114"/>
                </a:moveTo>
                <a:cubicBezTo>
                  <a:pt x="35" y="114"/>
                  <a:pt x="12" y="91"/>
                  <a:pt x="12" y="63"/>
                </a:cubicBezTo>
                <a:cubicBezTo>
                  <a:pt x="12" y="35"/>
                  <a:pt x="35" y="12"/>
                  <a:pt x="63" y="12"/>
                </a:cubicBezTo>
                <a:cubicBezTo>
                  <a:pt x="92" y="12"/>
                  <a:pt x="115" y="35"/>
                  <a:pt x="115" y="63"/>
                </a:cubicBezTo>
                <a:cubicBezTo>
                  <a:pt x="115" y="91"/>
                  <a:pt x="92" y="114"/>
                  <a:pt x="63" y="114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66" name="Rectangle 72"/>
          <p:cNvSpPr>
            <a:spLocks noChangeArrowheads="1"/>
          </p:cNvSpPr>
          <p:nvPr/>
        </p:nvSpPr>
        <p:spPr bwMode="auto">
          <a:xfrm>
            <a:off x="2741614" y="2316165"/>
            <a:ext cx="20637" cy="71437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67" name="Freeform 73"/>
          <p:cNvSpPr/>
          <p:nvPr/>
        </p:nvSpPr>
        <p:spPr bwMode="auto">
          <a:xfrm>
            <a:off x="2736851" y="2339977"/>
            <a:ext cx="30163" cy="98425"/>
          </a:xfrm>
          <a:custGeom>
            <a:avLst/>
            <a:gdLst>
              <a:gd name="T0" fmla="*/ 2147483647 w 27"/>
              <a:gd name="T1" fmla="*/ 2147483647 h 85"/>
              <a:gd name="T2" fmla="*/ 2147483647 w 27"/>
              <a:gd name="T3" fmla="*/ 2147483647 h 85"/>
              <a:gd name="T4" fmla="*/ 0 w 27"/>
              <a:gd name="T5" fmla="*/ 2147483647 h 85"/>
              <a:gd name="T6" fmla="*/ 0 w 27"/>
              <a:gd name="T7" fmla="*/ 2147483647 h 85"/>
              <a:gd name="T8" fmla="*/ 2147483647 w 27"/>
              <a:gd name="T9" fmla="*/ 0 h 85"/>
              <a:gd name="T10" fmla="*/ 2147483647 w 27"/>
              <a:gd name="T11" fmla="*/ 2147483647 h 85"/>
              <a:gd name="T12" fmla="*/ 2147483647 w 27"/>
              <a:gd name="T13" fmla="*/ 2147483647 h 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85"/>
              <a:gd name="T23" fmla="*/ 27 w 27"/>
              <a:gd name="T24" fmla="*/ 85 h 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85">
                <a:moveTo>
                  <a:pt x="27" y="71"/>
                </a:moveTo>
                <a:cubicBezTo>
                  <a:pt x="27" y="79"/>
                  <a:pt x="21" y="85"/>
                  <a:pt x="13" y="85"/>
                </a:cubicBezTo>
                <a:cubicBezTo>
                  <a:pt x="6" y="85"/>
                  <a:pt x="0" y="79"/>
                  <a:pt x="0" y="71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6"/>
                  <a:pt x="6" y="0"/>
                  <a:pt x="13" y="0"/>
                </a:cubicBezTo>
                <a:cubicBezTo>
                  <a:pt x="21" y="0"/>
                  <a:pt x="27" y="6"/>
                  <a:pt x="27" y="13"/>
                </a:cubicBezTo>
                <a:lnTo>
                  <a:pt x="27" y="7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68" name="Freeform 74"/>
          <p:cNvSpPr>
            <a:spLocks noEditPoints="1"/>
          </p:cNvSpPr>
          <p:nvPr/>
        </p:nvSpPr>
        <p:spPr bwMode="auto">
          <a:xfrm>
            <a:off x="2581275" y="2855913"/>
            <a:ext cx="146051" cy="277812"/>
          </a:xfrm>
          <a:custGeom>
            <a:avLst/>
            <a:gdLst>
              <a:gd name="T0" fmla="*/ 0 w 92"/>
              <a:gd name="T1" fmla="*/ 0 h 175"/>
              <a:gd name="T2" fmla="*/ 0 w 92"/>
              <a:gd name="T3" fmla="*/ 2147483647 h 175"/>
              <a:gd name="T4" fmla="*/ 2147483647 w 92"/>
              <a:gd name="T5" fmla="*/ 2147483647 h 175"/>
              <a:gd name="T6" fmla="*/ 0 w 92"/>
              <a:gd name="T7" fmla="*/ 0 h 175"/>
              <a:gd name="T8" fmla="*/ 2147483647 w 92"/>
              <a:gd name="T9" fmla="*/ 2147483647 h 175"/>
              <a:gd name="T10" fmla="*/ 2147483647 w 92"/>
              <a:gd name="T11" fmla="*/ 2147483647 h 175"/>
              <a:gd name="T12" fmla="*/ 2147483647 w 92"/>
              <a:gd name="T13" fmla="*/ 2147483647 h 175"/>
              <a:gd name="T14" fmla="*/ 2147483647 w 92"/>
              <a:gd name="T15" fmla="*/ 2147483647 h 17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2"/>
              <a:gd name="T25" fmla="*/ 0 h 175"/>
              <a:gd name="T26" fmla="*/ 92 w 92"/>
              <a:gd name="T27" fmla="*/ 175 h 17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2" h="175">
                <a:moveTo>
                  <a:pt x="0" y="0"/>
                </a:moveTo>
                <a:lnTo>
                  <a:pt x="0" y="175"/>
                </a:lnTo>
                <a:lnTo>
                  <a:pt x="92" y="175"/>
                </a:lnTo>
                <a:lnTo>
                  <a:pt x="0" y="0"/>
                </a:lnTo>
                <a:close/>
                <a:moveTo>
                  <a:pt x="13" y="68"/>
                </a:moveTo>
                <a:lnTo>
                  <a:pt x="62" y="152"/>
                </a:lnTo>
                <a:lnTo>
                  <a:pt x="13" y="152"/>
                </a:lnTo>
                <a:lnTo>
                  <a:pt x="13" y="68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69" name="Rectangle 75"/>
          <p:cNvSpPr>
            <a:spLocks noChangeArrowheads="1"/>
          </p:cNvSpPr>
          <p:nvPr/>
        </p:nvSpPr>
        <p:spPr bwMode="auto">
          <a:xfrm>
            <a:off x="2506663" y="2854325"/>
            <a:ext cx="38100" cy="273050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570" name="Freeform 76"/>
          <p:cNvSpPr>
            <a:spLocks noEditPoints="1"/>
          </p:cNvSpPr>
          <p:nvPr/>
        </p:nvSpPr>
        <p:spPr bwMode="auto">
          <a:xfrm>
            <a:off x="2028826" y="2373313"/>
            <a:ext cx="250825" cy="252412"/>
          </a:xfrm>
          <a:custGeom>
            <a:avLst/>
            <a:gdLst>
              <a:gd name="T0" fmla="*/ 2147483647 w 217"/>
              <a:gd name="T1" fmla="*/ 2147483647 h 219"/>
              <a:gd name="T2" fmla="*/ 2147483647 w 217"/>
              <a:gd name="T3" fmla="*/ 2147483647 h 219"/>
              <a:gd name="T4" fmla="*/ 2147483647 w 217"/>
              <a:gd name="T5" fmla="*/ 2147483647 h 219"/>
              <a:gd name="T6" fmla="*/ 2147483647 w 217"/>
              <a:gd name="T7" fmla="*/ 2147483647 h 219"/>
              <a:gd name="T8" fmla="*/ 2147483647 w 217"/>
              <a:gd name="T9" fmla="*/ 2147483647 h 219"/>
              <a:gd name="T10" fmla="*/ 2147483647 w 217"/>
              <a:gd name="T11" fmla="*/ 2147483647 h 219"/>
              <a:gd name="T12" fmla="*/ 2147483647 w 217"/>
              <a:gd name="T13" fmla="*/ 2147483647 h 219"/>
              <a:gd name="T14" fmla="*/ 2147483647 w 217"/>
              <a:gd name="T15" fmla="*/ 2147483647 h 219"/>
              <a:gd name="T16" fmla="*/ 2147483647 w 217"/>
              <a:gd name="T17" fmla="*/ 0 h 219"/>
              <a:gd name="T18" fmla="*/ 2147483647 w 217"/>
              <a:gd name="T19" fmla="*/ 2147483647 h 219"/>
              <a:gd name="T20" fmla="*/ 2147483647 w 217"/>
              <a:gd name="T21" fmla="*/ 2147483647 h 219"/>
              <a:gd name="T22" fmla="*/ 2147483647 w 217"/>
              <a:gd name="T23" fmla="*/ 2147483647 h 219"/>
              <a:gd name="T24" fmla="*/ 2147483647 w 217"/>
              <a:gd name="T25" fmla="*/ 2147483647 h 219"/>
              <a:gd name="T26" fmla="*/ 2147483647 w 217"/>
              <a:gd name="T27" fmla="*/ 2147483647 h 219"/>
              <a:gd name="T28" fmla="*/ 2147483647 w 217"/>
              <a:gd name="T29" fmla="*/ 2147483647 h 219"/>
              <a:gd name="T30" fmla="*/ 2147483647 w 217"/>
              <a:gd name="T31" fmla="*/ 2147483647 h 219"/>
              <a:gd name="T32" fmla="*/ 2147483647 w 217"/>
              <a:gd name="T33" fmla="*/ 2147483647 h 219"/>
              <a:gd name="T34" fmla="*/ 2147483647 w 217"/>
              <a:gd name="T35" fmla="*/ 2147483647 h 219"/>
              <a:gd name="T36" fmla="*/ 2147483647 w 217"/>
              <a:gd name="T37" fmla="*/ 2147483647 h 219"/>
              <a:gd name="T38" fmla="*/ 2147483647 w 217"/>
              <a:gd name="T39" fmla="*/ 2147483647 h 219"/>
              <a:gd name="T40" fmla="*/ 2147483647 w 217"/>
              <a:gd name="T41" fmla="*/ 2147483647 h 219"/>
              <a:gd name="T42" fmla="*/ 2147483647 w 217"/>
              <a:gd name="T43" fmla="*/ 2147483647 h 219"/>
              <a:gd name="T44" fmla="*/ 2147483647 w 217"/>
              <a:gd name="T45" fmla="*/ 2147483647 h 219"/>
              <a:gd name="T46" fmla="*/ 2147483647 w 217"/>
              <a:gd name="T47" fmla="*/ 2147483647 h 219"/>
              <a:gd name="T48" fmla="*/ 2147483647 w 217"/>
              <a:gd name="T49" fmla="*/ 2147483647 h 219"/>
              <a:gd name="T50" fmla="*/ 2147483647 w 217"/>
              <a:gd name="T51" fmla="*/ 2147483647 h 2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17"/>
              <a:gd name="T79" fmla="*/ 0 h 219"/>
              <a:gd name="T80" fmla="*/ 217 w 217"/>
              <a:gd name="T81" fmla="*/ 219 h 21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17" h="219">
                <a:moveTo>
                  <a:pt x="139" y="105"/>
                </a:moveTo>
                <a:cubicBezTo>
                  <a:pt x="139" y="105"/>
                  <a:pt x="134" y="103"/>
                  <a:pt x="134" y="93"/>
                </a:cubicBezTo>
                <a:cubicBezTo>
                  <a:pt x="134" y="84"/>
                  <a:pt x="134" y="52"/>
                  <a:pt x="134" y="42"/>
                </a:cubicBezTo>
                <a:cubicBezTo>
                  <a:pt x="137" y="40"/>
                  <a:pt x="139" y="37"/>
                  <a:pt x="139" y="35"/>
                </a:cubicBezTo>
                <a:cubicBezTo>
                  <a:pt x="140" y="35"/>
                  <a:pt x="140" y="35"/>
                  <a:pt x="140" y="35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39" y="12"/>
                  <a:pt x="139" y="12"/>
                  <a:pt x="139" y="12"/>
                </a:cubicBezTo>
                <a:cubicBezTo>
                  <a:pt x="139" y="12"/>
                  <a:pt x="139" y="12"/>
                  <a:pt x="139" y="12"/>
                </a:cubicBezTo>
                <a:cubicBezTo>
                  <a:pt x="139" y="5"/>
                  <a:pt x="125" y="0"/>
                  <a:pt x="108" y="0"/>
                </a:cubicBezTo>
                <a:cubicBezTo>
                  <a:pt x="91" y="0"/>
                  <a:pt x="77" y="5"/>
                  <a:pt x="77" y="12"/>
                </a:cubicBezTo>
                <a:cubicBezTo>
                  <a:pt x="77" y="12"/>
                  <a:pt x="77" y="12"/>
                  <a:pt x="77" y="12"/>
                </a:cubicBezTo>
                <a:cubicBezTo>
                  <a:pt x="76" y="12"/>
                  <a:pt x="76" y="12"/>
                  <a:pt x="76" y="12"/>
                </a:cubicBezTo>
                <a:cubicBezTo>
                  <a:pt x="76" y="35"/>
                  <a:pt x="76" y="35"/>
                  <a:pt x="76" y="35"/>
                </a:cubicBezTo>
                <a:cubicBezTo>
                  <a:pt x="77" y="35"/>
                  <a:pt x="77" y="35"/>
                  <a:pt x="77" y="35"/>
                </a:cubicBezTo>
                <a:cubicBezTo>
                  <a:pt x="77" y="38"/>
                  <a:pt x="79" y="40"/>
                  <a:pt x="86" y="42"/>
                </a:cubicBezTo>
                <a:cubicBezTo>
                  <a:pt x="86" y="53"/>
                  <a:pt x="86" y="85"/>
                  <a:pt x="86" y="93"/>
                </a:cubicBezTo>
                <a:cubicBezTo>
                  <a:pt x="86" y="103"/>
                  <a:pt x="79" y="105"/>
                  <a:pt x="79" y="105"/>
                </a:cubicBezTo>
                <a:cubicBezTo>
                  <a:pt x="67" y="112"/>
                  <a:pt x="0" y="180"/>
                  <a:pt x="29" y="200"/>
                </a:cubicBezTo>
                <a:cubicBezTo>
                  <a:pt x="56" y="219"/>
                  <a:pt x="100" y="218"/>
                  <a:pt x="108" y="218"/>
                </a:cubicBezTo>
                <a:cubicBezTo>
                  <a:pt x="117" y="218"/>
                  <a:pt x="161" y="219"/>
                  <a:pt x="187" y="200"/>
                </a:cubicBezTo>
                <a:cubicBezTo>
                  <a:pt x="217" y="180"/>
                  <a:pt x="150" y="112"/>
                  <a:pt x="139" y="105"/>
                </a:cubicBezTo>
                <a:close/>
                <a:moveTo>
                  <a:pt x="137" y="201"/>
                </a:moveTo>
                <a:cubicBezTo>
                  <a:pt x="137" y="201"/>
                  <a:pt x="170" y="195"/>
                  <a:pt x="172" y="177"/>
                </a:cubicBezTo>
                <a:cubicBezTo>
                  <a:pt x="173" y="159"/>
                  <a:pt x="142" y="126"/>
                  <a:pt x="142" y="126"/>
                </a:cubicBezTo>
                <a:cubicBezTo>
                  <a:pt x="142" y="126"/>
                  <a:pt x="183" y="158"/>
                  <a:pt x="183" y="179"/>
                </a:cubicBezTo>
                <a:cubicBezTo>
                  <a:pt x="182" y="201"/>
                  <a:pt x="137" y="201"/>
                  <a:pt x="137" y="20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71" name="Freeform 77"/>
          <p:cNvSpPr>
            <a:spLocks noEditPoints="1"/>
          </p:cNvSpPr>
          <p:nvPr/>
        </p:nvSpPr>
        <p:spPr bwMode="auto">
          <a:xfrm>
            <a:off x="1627188" y="2940052"/>
            <a:ext cx="401637" cy="263525"/>
          </a:xfrm>
          <a:custGeom>
            <a:avLst/>
            <a:gdLst>
              <a:gd name="T0" fmla="*/ 2147483647 w 349"/>
              <a:gd name="T1" fmla="*/ 2147483647 h 229"/>
              <a:gd name="T2" fmla="*/ 2147483647 w 349"/>
              <a:gd name="T3" fmla="*/ 0 h 229"/>
              <a:gd name="T4" fmla="*/ 2147483647 w 349"/>
              <a:gd name="T5" fmla="*/ 2147483647 h 229"/>
              <a:gd name="T6" fmla="*/ 2147483647 w 349"/>
              <a:gd name="T7" fmla="*/ 2147483647 h 229"/>
              <a:gd name="T8" fmla="*/ 2147483647 w 349"/>
              <a:gd name="T9" fmla="*/ 2147483647 h 229"/>
              <a:gd name="T10" fmla="*/ 2147483647 w 349"/>
              <a:gd name="T11" fmla="*/ 2147483647 h 229"/>
              <a:gd name="T12" fmla="*/ 2147483647 w 349"/>
              <a:gd name="T13" fmla="*/ 2147483647 h 229"/>
              <a:gd name="T14" fmla="*/ 2147483647 w 349"/>
              <a:gd name="T15" fmla="*/ 2147483647 h 229"/>
              <a:gd name="T16" fmla="*/ 2147483647 w 349"/>
              <a:gd name="T17" fmla="*/ 2147483647 h 229"/>
              <a:gd name="T18" fmla="*/ 2147483647 w 349"/>
              <a:gd name="T19" fmla="*/ 2147483647 h 229"/>
              <a:gd name="T20" fmla="*/ 2147483647 w 349"/>
              <a:gd name="T21" fmla="*/ 2147483647 h 229"/>
              <a:gd name="T22" fmla="*/ 2147483647 w 349"/>
              <a:gd name="T23" fmla="*/ 2147483647 h 229"/>
              <a:gd name="T24" fmla="*/ 2147483647 w 349"/>
              <a:gd name="T25" fmla="*/ 2147483647 h 229"/>
              <a:gd name="T26" fmla="*/ 2147483647 w 349"/>
              <a:gd name="T27" fmla="*/ 2147483647 h 229"/>
              <a:gd name="T28" fmla="*/ 2147483647 w 349"/>
              <a:gd name="T29" fmla="*/ 2147483647 h 229"/>
              <a:gd name="T30" fmla="*/ 2147483647 w 349"/>
              <a:gd name="T31" fmla="*/ 2147483647 h 229"/>
              <a:gd name="T32" fmla="*/ 2147483647 w 349"/>
              <a:gd name="T33" fmla="*/ 2147483647 h 229"/>
              <a:gd name="T34" fmla="*/ 2147483647 w 349"/>
              <a:gd name="T35" fmla="*/ 2147483647 h 229"/>
              <a:gd name="T36" fmla="*/ 2147483647 w 349"/>
              <a:gd name="T37" fmla="*/ 2147483647 h 229"/>
              <a:gd name="T38" fmla="*/ 2147483647 w 349"/>
              <a:gd name="T39" fmla="*/ 2147483647 h 229"/>
              <a:gd name="T40" fmla="*/ 2147483647 w 349"/>
              <a:gd name="T41" fmla="*/ 2147483647 h 229"/>
              <a:gd name="T42" fmla="*/ 2147483647 w 349"/>
              <a:gd name="T43" fmla="*/ 2147483647 h 229"/>
              <a:gd name="T44" fmla="*/ 2147483647 w 349"/>
              <a:gd name="T45" fmla="*/ 2147483647 h 229"/>
              <a:gd name="T46" fmla="*/ 2147483647 w 349"/>
              <a:gd name="T47" fmla="*/ 2147483647 h 229"/>
              <a:gd name="T48" fmla="*/ 2147483647 w 349"/>
              <a:gd name="T49" fmla="*/ 2147483647 h 229"/>
              <a:gd name="T50" fmla="*/ 2147483647 w 349"/>
              <a:gd name="T51" fmla="*/ 2147483647 h 229"/>
              <a:gd name="T52" fmla="*/ 2147483647 w 349"/>
              <a:gd name="T53" fmla="*/ 2147483647 h 229"/>
              <a:gd name="T54" fmla="*/ 2147483647 w 349"/>
              <a:gd name="T55" fmla="*/ 2147483647 h 229"/>
              <a:gd name="T56" fmla="*/ 2147483647 w 349"/>
              <a:gd name="T57" fmla="*/ 2147483647 h 229"/>
              <a:gd name="T58" fmla="*/ 2147483647 w 349"/>
              <a:gd name="T59" fmla="*/ 2147483647 h 22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49"/>
              <a:gd name="T91" fmla="*/ 0 h 229"/>
              <a:gd name="T92" fmla="*/ 349 w 349"/>
              <a:gd name="T93" fmla="*/ 229 h 229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49" h="229">
                <a:moveTo>
                  <a:pt x="333" y="51"/>
                </a:moveTo>
                <a:cubicBezTo>
                  <a:pt x="316" y="6"/>
                  <a:pt x="259" y="0"/>
                  <a:pt x="259" y="0"/>
                </a:cubicBezTo>
                <a:cubicBezTo>
                  <a:pt x="0" y="4"/>
                  <a:pt x="103" y="219"/>
                  <a:pt x="170" y="224"/>
                </a:cubicBezTo>
                <a:cubicBezTo>
                  <a:pt x="236" y="229"/>
                  <a:pt x="226" y="149"/>
                  <a:pt x="269" y="132"/>
                </a:cubicBezTo>
                <a:cubicBezTo>
                  <a:pt x="311" y="116"/>
                  <a:pt x="349" y="96"/>
                  <a:pt x="333" y="51"/>
                </a:cubicBezTo>
                <a:close/>
                <a:moveTo>
                  <a:pt x="140" y="41"/>
                </a:moveTo>
                <a:cubicBezTo>
                  <a:pt x="148" y="41"/>
                  <a:pt x="155" y="47"/>
                  <a:pt x="155" y="56"/>
                </a:cubicBezTo>
                <a:cubicBezTo>
                  <a:pt x="155" y="64"/>
                  <a:pt x="148" y="71"/>
                  <a:pt x="140" y="71"/>
                </a:cubicBezTo>
                <a:cubicBezTo>
                  <a:pt x="131" y="71"/>
                  <a:pt x="125" y="64"/>
                  <a:pt x="125" y="56"/>
                </a:cubicBezTo>
                <a:cubicBezTo>
                  <a:pt x="125" y="47"/>
                  <a:pt x="131" y="41"/>
                  <a:pt x="140" y="41"/>
                </a:cubicBezTo>
                <a:close/>
                <a:moveTo>
                  <a:pt x="105" y="101"/>
                </a:moveTo>
                <a:cubicBezTo>
                  <a:pt x="105" y="90"/>
                  <a:pt x="114" y="81"/>
                  <a:pt x="125" y="81"/>
                </a:cubicBezTo>
                <a:cubicBezTo>
                  <a:pt x="136" y="81"/>
                  <a:pt x="145" y="90"/>
                  <a:pt x="145" y="101"/>
                </a:cubicBezTo>
                <a:cubicBezTo>
                  <a:pt x="145" y="112"/>
                  <a:pt x="136" y="121"/>
                  <a:pt x="125" y="121"/>
                </a:cubicBezTo>
                <a:cubicBezTo>
                  <a:pt x="114" y="121"/>
                  <a:pt x="105" y="112"/>
                  <a:pt x="105" y="101"/>
                </a:cubicBezTo>
                <a:close/>
                <a:moveTo>
                  <a:pt x="139" y="174"/>
                </a:moveTo>
                <a:cubicBezTo>
                  <a:pt x="126" y="174"/>
                  <a:pt x="116" y="163"/>
                  <a:pt x="116" y="151"/>
                </a:cubicBezTo>
                <a:cubicBezTo>
                  <a:pt x="116" y="138"/>
                  <a:pt x="126" y="127"/>
                  <a:pt x="139" y="127"/>
                </a:cubicBezTo>
                <a:cubicBezTo>
                  <a:pt x="151" y="127"/>
                  <a:pt x="161" y="138"/>
                  <a:pt x="161" y="151"/>
                </a:cubicBezTo>
                <a:cubicBezTo>
                  <a:pt x="161" y="163"/>
                  <a:pt x="151" y="174"/>
                  <a:pt x="139" y="174"/>
                </a:cubicBezTo>
                <a:close/>
                <a:moveTo>
                  <a:pt x="180" y="213"/>
                </a:moveTo>
                <a:cubicBezTo>
                  <a:pt x="166" y="213"/>
                  <a:pt x="155" y="202"/>
                  <a:pt x="155" y="188"/>
                </a:cubicBezTo>
                <a:cubicBezTo>
                  <a:pt x="155" y="174"/>
                  <a:pt x="166" y="163"/>
                  <a:pt x="180" y="163"/>
                </a:cubicBezTo>
                <a:cubicBezTo>
                  <a:pt x="193" y="163"/>
                  <a:pt x="205" y="174"/>
                  <a:pt x="205" y="188"/>
                </a:cubicBezTo>
                <a:cubicBezTo>
                  <a:pt x="205" y="202"/>
                  <a:pt x="193" y="213"/>
                  <a:pt x="180" y="213"/>
                </a:cubicBezTo>
                <a:close/>
                <a:moveTo>
                  <a:pt x="281" y="97"/>
                </a:moveTo>
                <a:cubicBezTo>
                  <a:pt x="265" y="97"/>
                  <a:pt x="251" y="84"/>
                  <a:pt x="251" y="67"/>
                </a:cubicBezTo>
                <a:cubicBezTo>
                  <a:pt x="251" y="51"/>
                  <a:pt x="265" y="37"/>
                  <a:pt x="281" y="37"/>
                </a:cubicBezTo>
                <a:cubicBezTo>
                  <a:pt x="298" y="37"/>
                  <a:pt x="311" y="51"/>
                  <a:pt x="311" y="67"/>
                </a:cubicBezTo>
                <a:cubicBezTo>
                  <a:pt x="311" y="84"/>
                  <a:pt x="298" y="97"/>
                  <a:pt x="281" y="97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72" name="Freeform 78"/>
          <p:cNvSpPr/>
          <p:nvPr/>
        </p:nvSpPr>
        <p:spPr bwMode="auto">
          <a:xfrm>
            <a:off x="1766889" y="3508375"/>
            <a:ext cx="225425" cy="209550"/>
          </a:xfrm>
          <a:custGeom>
            <a:avLst/>
            <a:gdLst>
              <a:gd name="T0" fmla="*/ 2147483647 w 196"/>
              <a:gd name="T1" fmla="*/ 2147483647 h 181"/>
              <a:gd name="T2" fmla="*/ 0 w 196"/>
              <a:gd name="T3" fmla="*/ 2147483647 h 181"/>
              <a:gd name="T4" fmla="*/ 0 w 196"/>
              <a:gd name="T5" fmla="*/ 2147483647 h 181"/>
              <a:gd name="T6" fmla="*/ 2147483647 w 196"/>
              <a:gd name="T7" fmla="*/ 2147483647 h 181"/>
              <a:gd name="T8" fmla="*/ 2147483647 w 196"/>
              <a:gd name="T9" fmla="*/ 2147483647 h 181"/>
              <a:gd name="T10" fmla="*/ 2147483647 w 196"/>
              <a:gd name="T11" fmla="*/ 2147483647 h 181"/>
              <a:gd name="T12" fmla="*/ 2147483647 w 196"/>
              <a:gd name="T13" fmla="*/ 2147483647 h 1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6"/>
              <a:gd name="T22" fmla="*/ 0 h 181"/>
              <a:gd name="T23" fmla="*/ 196 w 196"/>
              <a:gd name="T24" fmla="*/ 181 h 1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6" h="181">
                <a:moveTo>
                  <a:pt x="96" y="181"/>
                </a:moveTo>
                <a:cubicBezTo>
                  <a:pt x="96" y="181"/>
                  <a:pt x="62" y="147"/>
                  <a:pt x="0" y="180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63" y="0"/>
                  <a:pt x="98" y="36"/>
                </a:cubicBezTo>
                <a:cubicBezTo>
                  <a:pt x="196" y="36"/>
                  <a:pt x="196" y="36"/>
                  <a:pt x="196" y="36"/>
                </a:cubicBezTo>
                <a:cubicBezTo>
                  <a:pt x="196" y="180"/>
                  <a:pt x="196" y="180"/>
                  <a:pt x="196" y="180"/>
                </a:cubicBezTo>
                <a:lnTo>
                  <a:pt x="96" y="18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73" name="Freeform 83"/>
          <p:cNvSpPr/>
          <p:nvPr/>
        </p:nvSpPr>
        <p:spPr bwMode="auto">
          <a:xfrm>
            <a:off x="3021014" y="3336926"/>
            <a:ext cx="250825" cy="250825"/>
          </a:xfrm>
          <a:custGeom>
            <a:avLst/>
            <a:gdLst>
              <a:gd name="T0" fmla="*/ 2147483647 w 218"/>
              <a:gd name="T1" fmla="*/ 2147483647 h 219"/>
              <a:gd name="T2" fmla="*/ 2147483647 w 218"/>
              <a:gd name="T3" fmla="*/ 2147483647 h 219"/>
              <a:gd name="T4" fmla="*/ 2147483647 w 218"/>
              <a:gd name="T5" fmla="*/ 2147483647 h 219"/>
              <a:gd name="T6" fmla="*/ 2147483647 w 218"/>
              <a:gd name="T7" fmla="*/ 2147483647 h 219"/>
              <a:gd name="T8" fmla="*/ 0 w 218"/>
              <a:gd name="T9" fmla="*/ 2147483647 h 219"/>
              <a:gd name="T10" fmla="*/ 2147483647 w 218"/>
              <a:gd name="T11" fmla="*/ 2147483647 h 219"/>
              <a:gd name="T12" fmla="*/ 2147483647 w 218"/>
              <a:gd name="T13" fmla="*/ 2147483647 h 219"/>
              <a:gd name="T14" fmla="*/ 2147483647 w 218"/>
              <a:gd name="T15" fmla="*/ 0 h 219"/>
              <a:gd name="T16" fmla="*/ 2147483647 w 218"/>
              <a:gd name="T17" fmla="*/ 2147483647 h 2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8"/>
              <a:gd name="T28" fmla="*/ 0 h 219"/>
              <a:gd name="T29" fmla="*/ 218 w 218"/>
              <a:gd name="T30" fmla="*/ 219 h 21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8" h="219">
                <a:moveTo>
                  <a:pt x="160" y="11"/>
                </a:moveTo>
                <a:cubicBezTo>
                  <a:pt x="187" y="30"/>
                  <a:pt x="204" y="62"/>
                  <a:pt x="204" y="97"/>
                </a:cubicBezTo>
                <a:cubicBezTo>
                  <a:pt x="204" y="157"/>
                  <a:pt x="156" y="205"/>
                  <a:pt x="97" y="205"/>
                </a:cubicBezTo>
                <a:cubicBezTo>
                  <a:pt x="62" y="205"/>
                  <a:pt x="31" y="188"/>
                  <a:pt x="11" y="162"/>
                </a:cubicBezTo>
                <a:cubicBezTo>
                  <a:pt x="0" y="171"/>
                  <a:pt x="0" y="171"/>
                  <a:pt x="0" y="171"/>
                </a:cubicBezTo>
                <a:cubicBezTo>
                  <a:pt x="22" y="200"/>
                  <a:pt x="57" y="219"/>
                  <a:pt x="97" y="219"/>
                </a:cubicBezTo>
                <a:cubicBezTo>
                  <a:pt x="164" y="219"/>
                  <a:pt x="218" y="165"/>
                  <a:pt x="218" y="97"/>
                </a:cubicBezTo>
                <a:cubicBezTo>
                  <a:pt x="218" y="57"/>
                  <a:pt x="199" y="22"/>
                  <a:pt x="169" y="0"/>
                </a:cubicBezTo>
                <a:lnTo>
                  <a:pt x="160" y="1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74" name="Freeform 84"/>
          <p:cNvSpPr>
            <a:spLocks noEditPoints="1"/>
          </p:cNvSpPr>
          <p:nvPr/>
        </p:nvSpPr>
        <p:spPr bwMode="auto">
          <a:xfrm>
            <a:off x="3024188" y="3340100"/>
            <a:ext cx="222251" cy="222250"/>
          </a:xfrm>
          <a:custGeom>
            <a:avLst/>
            <a:gdLst>
              <a:gd name="T0" fmla="*/ 2147483647 w 193"/>
              <a:gd name="T1" fmla="*/ 0 h 193"/>
              <a:gd name="T2" fmla="*/ 0 w 193"/>
              <a:gd name="T3" fmla="*/ 2147483647 h 193"/>
              <a:gd name="T4" fmla="*/ 2147483647 w 193"/>
              <a:gd name="T5" fmla="*/ 2147483647 h 193"/>
              <a:gd name="T6" fmla="*/ 2147483647 w 193"/>
              <a:gd name="T7" fmla="*/ 2147483647 h 193"/>
              <a:gd name="T8" fmla="*/ 2147483647 w 193"/>
              <a:gd name="T9" fmla="*/ 0 h 193"/>
              <a:gd name="T10" fmla="*/ 2147483647 w 193"/>
              <a:gd name="T11" fmla="*/ 2147483647 h 193"/>
              <a:gd name="T12" fmla="*/ 2147483647 w 193"/>
              <a:gd name="T13" fmla="*/ 2147483647 h 193"/>
              <a:gd name="T14" fmla="*/ 2147483647 w 193"/>
              <a:gd name="T15" fmla="*/ 2147483647 h 193"/>
              <a:gd name="T16" fmla="*/ 2147483647 w 193"/>
              <a:gd name="T17" fmla="*/ 2147483647 h 193"/>
              <a:gd name="T18" fmla="*/ 2147483647 w 193"/>
              <a:gd name="T19" fmla="*/ 2147483647 h 19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3"/>
              <a:gd name="T31" fmla="*/ 0 h 193"/>
              <a:gd name="T32" fmla="*/ 193 w 193"/>
              <a:gd name="T33" fmla="*/ 193 h 19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3" h="193">
                <a:moveTo>
                  <a:pt x="96" y="0"/>
                </a:moveTo>
                <a:cubicBezTo>
                  <a:pt x="43" y="0"/>
                  <a:pt x="0" y="43"/>
                  <a:pt x="0" y="97"/>
                </a:cubicBezTo>
                <a:cubicBezTo>
                  <a:pt x="0" y="150"/>
                  <a:pt x="43" y="193"/>
                  <a:pt x="96" y="193"/>
                </a:cubicBezTo>
                <a:cubicBezTo>
                  <a:pt x="149" y="193"/>
                  <a:pt x="193" y="150"/>
                  <a:pt x="193" y="97"/>
                </a:cubicBezTo>
                <a:cubicBezTo>
                  <a:pt x="193" y="43"/>
                  <a:pt x="149" y="0"/>
                  <a:pt x="96" y="0"/>
                </a:cubicBezTo>
                <a:close/>
                <a:moveTo>
                  <a:pt x="96" y="189"/>
                </a:moveTo>
                <a:cubicBezTo>
                  <a:pt x="46" y="189"/>
                  <a:pt x="4" y="147"/>
                  <a:pt x="4" y="97"/>
                </a:cubicBezTo>
                <a:cubicBezTo>
                  <a:pt x="4" y="46"/>
                  <a:pt x="46" y="5"/>
                  <a:pt x="96" y="5"/>
                </a:cubicBezTo>
                <a:cubicBezTo>
                  <a:pt x="147" y="5"/>
                  <a:pt x="188" y="46"/>
                  <a:pt x="188" y="97"/>
                </a:cubicBezTo>
                <a:cubicBezTo>
                  <a:pt x="188" y="147"/>
                  <a:pt x="147" y="189"/>
                  <a:pt x="96" y="189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75" name="Freeform 85"/>
          <p:cNvSpPr/>
          <p:nvPr/>
        </p:nvSpPr>
        <p:spPr bwMode="auto">
          <a:xfrm>
            <a:off x="3017839" y="3344865"/>
            <a:ext cx="249237" cy="217487"/>
          </a:xfrm>
          <a:custGeom>
            <a:avLst/>
            <a:gdLst>
              <a:gd name="T0" fmla="*/ 2147483647 w 216"/>
              <a:gd name="T1" fmla="*/ 2147483647 h 189"/>
              <a:gd name="T2" fmla="*/ 2147483647 w 216"/>
              <a:gd name="T3" fmla="*/ 2147483647 h 189"/>
              <a:gd name="T4" fmla="*/ 2147483647 w 216"/>
              <a:gd name="T5" fmla="*/ 2147483647 h 189"/>
              <a:gd name="T6" fmla="*/ 2147483647 w 216"/>
              <a:gd name="T7" fmla="*/ 2147483647 h 189"/>
              <a:gd name="T8" fmla="*/ 2147483647 w 216"/>
              <a:gd name="T9" fmla="*/ 2147483647 h 189"/>
              <a:gd name="T10" fmla="*/ 2147483647 w 216"/>
              <a:gd name="T11" fmla="*/ 2147483647 h 189"/>
              <a:gd name="T12" fmla="*/ 2147483647 w 216"/>
              <a:gd name="T13" fmla="*/ 2147483647 h 189"/>
              <a:gd name="T14" fmla="*/ 2147483647 w 216"/>
              <a:gd name="T15" fmla="*/ 2147483647 h 189"/>
              <a:gd name="T16" fmla="*/ 2147483647 w 216"/>
              <a:gd name="T17" fmla="*/ 2147483647 h 189"/>
              <a:gd name="T18" fmla="*/ 2147483647 w 216"/>
              <a:gd name="T19" fmla="*/ 2147483647 h 189"/>
              <a:gd name="T20" fmla="*/ 2147483647 w 216"/>
              <a:gd name="T21" fmla="*/ 2147483647 h 189"/>
              <a:gd name="T22" fmla="*/ 2147483647 w 216"/>
              <a:gd name="T23" fmla="*/ 2147483647 h 189"/>
              <a:gd name="T24" fmla="*/ 2147483647 w 216"/>
              <a:gd name="T25" fmla="*/ 2147483647 h 189"/>
              <a:gd name="T26" fmla="*/ 2147483647 w 216"/>
              <a:gd name="T27" fmla="*/ 2147483647 h 189"/>
              <a:gd name="T28" fmla="*/ 2147483647 w 216"/>
              <a:gd name="T29" fmla="*/ 2147483647 h 189"/>
              <a:gd name="T30" fmla="*/ 2147483647 w 216"/>
              <a:gd name="T31" fmla="*/ 2147483647 h 189"/>
              <a:gd name="T32" fmla="*/ 2147483647 w 216"/>
              <a:gd name="T33" fmla="*/ 2147483647 h 189"/>
              <a:gd name="T34" fmla="*/ 2147483647 w 216"/>
              <a:gd name="T35" fmla="*/ 2147483647 h 189"/>
              <a:gd name="T36" fmla="*/ 2147483647 w 216"/>
              <a:gd name="T37" fmla="*/ 2147483647 h 189"/>
              <a:gd name="T38" fmla="*/ 2147483647 w 216"/>
              <a:gd name="T39" fmla="*/ 2147483647 h 189"/>
              <a:gd name="T40" fmla="*/ 2147483647 w 216"/>
              <a:gd name="T41" fmla="*/ 2147483647 h 189"/>
              <a:gd name="T42" fmla="*/ 2147483647 w 216"/>
              <a:gd name="T43" fmla="*/ 2147483647 h 189"/>
              <a:gd name="T44" fmla="*/ 2147483647 w 216"/>
              <a:gd name="T45" fmla="*/ 2147483647 h 189"/>
              <a:gd name="T46" fmla="*/ 2147483647 w 216"/>
              <a:gd name="T47" fmla="*/ 2147483647 h 189"/>
              <a:gd name="T48" fmla="*/ 2147483647 w 216"/>
              <a:gd name="T49" fmla="*/ 2147483647 h 189"/>
              <a:gd name="T50" fmla="*/ 2147483647 w 216"/>
              <a:gd name="T51" fmla="*/ 2147483647 h 189"/>
              <a:gd name="T52" fmla="*/ 2147483647 w 216"/>
              <a:gd name="T53" fmla="*/ 2147483647 h 189"/>
              <a:gd name="T54" fmla="*/ 2147483647 w 216"/>
              <a:gd name="T55" fmla="*/ 2147483647 h 189"/>
              <a:gd name="T56" fmla="*/ 2147483647 w 216"/>
              <a:gd name="T57" fmla="*/ 2147483647 h 189"/>
              <a:gd name="T58" fmla="*/ 2147483647 w 216"/>
              <a:gd name="T59" fmla="*/ 2147483647 h 189"/>
              <a:gd name="T60" fmla="*/ 2147483647 w 216"/>
              <a:gd name="T61" fmla="*/ 2147483647 h 189"/>
              <a:gd name="T62" fmla="*/ 2147483647 w 216"/>
              <a:gd name="T63" fmla="*/ 2147483647 h 189"/>
              <a:gd name="T64" fmla="*/ 2147483647 w 216"/>
              <a:gd name="T65" fmla="*/ 2147483647 h 189"/>
              <a:gd name="T66" fmla="*/ 2147483647 w 216"/>
              <a:gd name="T67" fmla="*/ 2147483647 h 189"/>
              <a:gd name="T68" fmla="*/ 2147483647 w 216"/>
              <a:gd name="T69" fmla="*/ 2147483647 h 189"/>
              <a:gd name="T70" fmla="*/ 2147483647 w 216"/>
              <a:gd name="T71" fmla="*/ 2147483647 h 189"/>
              <a:gd name="T72" fmla="*/ 2147483647 w 216"/>
              <a:gd name="T73" fmla="*/ 2147483647 h 189"/>
              <a:gd name="T74" fmla="*/ 2147483647 w 216"/>
              <a:gd name="T75" fmla="*/ 2147483647 h 189"/>
              <a:gd name="T76" fmla="*/ 2147483647 w 216"/>
              <a:gd name="T77" fmla="*/ 2147483647 h 189"/>
              <a:gd name="T78" fmla="*/ 2147483647 w 216"/>
              <a:gd name="T79" fmla="*/ 2147483647 h 189"/>
              <a:gd name="T80" fmla="*/ 2147483647 w 216"/>
              <a:gd name="T81" fmla="*/ 2147483647 h 189"/>
              <a:gd name="T82" fmla="*/ 2147483647 w 216"/>
              <a:gd name="T83" fmla="*/ 2147483647 h 189"/>
              <a:gd name="T84" fmla="*/ 2147483647 w 216"/>
              <a:gd name="T85" fmla="*/ 2147483647 h 189"/>
              <a:gd name="T86" fmla="*/ 2147483647 w 216"/>
              <a:gd name="T87" fmla="*/ 2147483647 h 189"/>
              <a:gd name="T88" fmla="*/ 2147483647 w 216"/>
              <a:gd name="T89" fmla="*/ 2147483647 h 189"/>
              <a:gd name="T90" fmla="*/ 2147483647 w 216"/>
              <a:gd name="T91" fmla="*/ 2147483647 h 189"/>
              <a:gd name="T92" fmla="*/ 2147483647 w 216"/>
              <a:gd name="T93" fmla="*/ 2147483647 h 189"/>
              <a:gd name="T94" fmla="*/ 2147483647 w 216"/>
              <a:gd name="T95" fmla="*/ 2147483647 h 189"/>
              <a:gd name="T96" fmla="*/ 2147483647 w 216"/>
              <a:gd name="T97" fmla="*/ 2147483647 h 189"/>
              <a:gd name="T98" fmla="*/ 2147483647 w 216"/>
              <a:gd name="T99" fmla="*/ 2147483647 h 189"/>
              <a:gd name="T100" fmla="*/ 2147483647 w 216"/>
              <a:gd name="T101" fmla="*/ 2147483647 h 189"/>
              <a:gd name="T102" fmla="*/ 2147483647 w 216"/>
              <a:gd name="T103" fmla="*/ 2147483647 h 189"/>
              <a:gd name="T104" fmla="*/ 2147483647 w 216"/>
              <a:gd name="T105" fmla="*/ 2147483647 h 189"/>
              <a:gd name="T106" fmla="*/ 2147483647 w 216"/>
              <a:gd name="T107" fmla="*/ 2147483647 h 189"/>
              <a:gd name="T108" fmla="*/ 2147483647 w 216"/>
              <a:gd name="T109" fmla="*/ 2147483647 h 189"/>
              <a:gd name="T110" fmla="*/ 2147483647 w 216"/>
              <a:gd name="T111" fmla="*/ 2147483647 h 189"/>
              <a:gd name="T112" fmla="*/ 2147483647 w 216"/>
              <a:gd name="T113" fmla="*/ 2147483647 h 189"/>
              <a:gd name="T114" fmla="*/ 2147483647 w 216"/>
              <a:gd name="T115" fmla="*/ 2147483647 h 189"/>
              <a:gd name="T116" fmla="*/ 2147483647 w 216"/>
              <a:gd name="T117" fmla="*/ 2147483647 h 189"/>
              <a:gd name="T118" fmla="*/ 2147483647 w 216"/>
              <a:gd name="T119" fmla="*/ 2147483647 h 189"/>
              <a:gd name="T120" fmla="*/ 2147483647 w 216"/>
              <a:gd name="T121" fmla="*/ 2147483647 h 189"/>
              <a:gd name="T122" fmla="*/ 2147483647 w 216"/>
              <a:gd name="T123" fmla="*/ 2147483647 h 18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16"/>
              <a:gd name="T187" fmla="*/ 0 h 189"/>
              <a:gd name="T188" fmla="*/ 216 w 216"/>
              <a:gd name="T189" fmla="*/ 189 h 18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16" h="189">
                <a:moveTo>
                  <a:pt x="88" y="1"/>
                </a:moveTo>
                <a:cubicBezTo>
                  <a:pt x="88" y="1"/>
                  <a:pt x="55" y="5"/>
                  <a:pt x="33" y="30"/>
                </a:cubicBezTo>
                <a:cubicBezTo>
                  <a:pt x="33" y="30"/>
                  <a:pt x="50" y="13"/>
                  <a:pt x="60" y="13"/>
                </a:cubicBezTo>
                <a:cubicBezTo>
                  <a:pt x="63" y="14"/>
                  <a:pt x="63" y="14"/>
                  <a:pt x="63" y="14"/>
                </a:cubicBezTo>
                <a:cubicBezTo>
                  <a:pt x="62" y="15"/>
                  <a:pt x="62" y="15"/>
                  <a:pt x="62" y="15"/>
                </a:cubicBezTo>
                <a:cubicBezTo>
                  <a:pt x="62" y="15"/>
                  <a:pt x="60" y="17"/>
                  <a:pt x="60" y="17"/>
                </a:cubicBezTo>
                <a:cubicBezTo>
                  <a:pt x="60" y="18"/>
                  <a:pt x="61" y="19"/>
                  <a:pt x="61" y="19"/>
                </a:cubicBezTo>
                <a:cubicBezTo>
                  <a:pt x="60" y="20"/>
                  <a:pt x="60" y="20"/>
                  <a:pt x="60" y="20"/>
                </a:cubicBezTo>
                <a:cubicBezTo>
                  <a:pt x="59" y="21"/>
                  <a:pt x="59" y="21"/>
                  <a:pt x="59" y="21"/>
                </a:cubicBezTo>
                <a:cubicBezTo>
                  <a:pt x="59" y="21"/>
                  <a:pt x="58" y="21"/>
                  <a:pt x="58" y="22"/>
                </a:cubicBezTo>
                <a:cubicBezTo>
                  <a:pt x="58" y="23"/>
                  <a:pt x="58" y="24"/>
                  <a:pt x="58" y="24"/>
                </a:cubicBezTo>
                <a:cubicBezTo>
                  <a:pt x="58" y="26"/>
                  <a:pt x="58" y="26"/>
                  <a:pt x="58" y="26"/>
                </a:cubicBezTo>
                <a:cubicBezTo>
                  <a:pt x="58" y="27"/>
                  <a:pt x="58" y="27"/>
                  <a:pt x="58" y="27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5" y="28"/>
                  <a:pt x="54" y="28"/>
                </a:cubicBezTo>
                <a:cubicBezTo>
                  <a:pt x="53" y="27"/>
                  <a:pt x="53" y="26"/>
                  <a:pt x="53" y="26"/>
                </a:cubicBezTo>
                <a:cubicBezTo>
                  <a:pt x="55" y="25"/>
                  <a:pt x="55" y="25"/>
                  <a:pt x="55" y="25"/>
                </a:cubicBezTo>
                <a:cubicBezTo>
                  <a:pt x="55" y="25"/>
                  <a:pt x="55" y="25"/>
                  <a:pt x="55" y="24"/>
                </a:cubicBezTo>
                <a:cubicBezTo>
                  <a:pt x="54" y="24"/>
                  <a:pt x="54" y="23"/>
                  <a:pt x="53" y="23"/>
                </a:cubicBezTo>
                <a:cubicBezTo>
                  <a:pt x="52" y="23"/>
                  <a:pt x="51" y="25"/>
                  <a:pt x="51" y="25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8"/>
                  <a:pt x="49" y="28"/>
                  <a:pt x="49" y="28"/>
                </a:cubicBezTo>
                <a:cubicBezTo>
                  <a:pt x="50" y="28"/>
                  <a:pt x="50" y="28"/>
                  <a:pt x="50" y="28"/>
                </a:cubicBezTo>
                <a:cubicBezTo>
                  <a:pt x="50" y="28"/>
                  <a:pt x="50" y="29"/>
                  <a:pt x="50" y="29"/>
                </a:cubicBezTo>
                <a:cubicBezTo>
                  <a:pt x="50" y="30"/>
                  <a:pt x="50" y="31"/>
                  <a:pt x="50" y="31"/>
                </a:cubicBezTo>
                <a:cubicBezTo>
                  <a:pt x="50" y="31"/>
                  <a:pt x="49" y="32"/>
                  <a:pt x="48" y="31"/>
                </a:cubicBezTo>
                <a:cubicBezTo>
                  <a:pt x="47" y="31"/>
                  <a:pt x="46" y="31"/>
                  <a:pt x="45" y="31"/>
                </a:cubicBezTo>
                <a:cubicBezTo>
                  <a:pt x="45" y="30"/>
                  <a:pt x="44" y="30"/>
                  <a:pt x="43" y="30"/>
                </a:cubicBezTo>
                <a:cubicBezTo>
                  <a:pt x="43" y="31"/>
                  <a:pt x="43" y="31"/>
                  <a:pt x="42" y="31"/>
                </a:cubicBezTo>
                <a:cubicBezTo>
                  <a:pt x="40" y="33"/>
                  <a:pt x="40" y="33"/>
                  <a:pt x="40" y="33"/>
                </a:cubicBezTo>
                <a:cubicBezTo>
                  <a:pt x="40" y="33"/>
                  <a:pt x="39" y="33"/>
                  <a:pt x="39" y="34"/>
                </a:cubicBezTo>
                <a:cubicBezTo>
                  <a:pt x="39" y="34"/>
                  <a:pt x="39" y="36"/>
                  <a:pt x="39" y="36"/>
                </a:cubicBezTo>
                <a:cubicBezTo>
                  <a:pt x="39" y="36"/>
                  <a:pt x="38" y="36"/>
                  <a:pt x="36" y="37"/>
                </a:cubicBezTo>
                <a:cubicBezTo>
                  <a:pt x="35" y="37"/>
                  <a:pt x="35" y="38"/>
                  <a:pt x="35" y="38"/>
                </a:cubicBezTo>
                <a:cubicBezTo>
                  <a:pt x="34" y="39"/>
                  <a:pt x="34" y="39"/>
                  <a:pt x="34" y="39"/>
                </a:cubicBezTo>
                <a:cubicBezTo>
                  <a:pt x="34" y="39"/>
                  <a:pt x="33" y="40"/>
                  <a:pt x="32" y="41"/>
                </a:cubicBezTo>
                <a:cubicBezTo>
                  <a:pt x="31" y="42"/>
                  <a:pt x="29" y="44"/>
                  <a:pt x="29" y="44"/>
                </a:cubicBezTo>
                <a:cubicBezTo>
                  <a:pt x="28" y="44"/>
                  <a:pt x="27" y="45"/>
                  <a:pt x="27" y="46"/>
                </a:cubicBezTo>
                <a:cubicBezTo>
                  <a:pt x="27" y="47"/>
                  <a:pt x="27" y="48"/>
                  <a:pt x="26" y="48"/>
                </a:cubicBezTo>
                <a:cubicBezTo>
                  <a:pt x="26" y="49"/>
                  <a:pt x="26" y="50"/>
                  <a:pt x="26" y="51"/>
                </a:cubicBezTo>
                <a:cubicBezTo>
                  <a:pt x="25" y="52"/>
                  <a:pt x="25" y="53"/>
                  <a:pt x="24" y="53"/>
                </a:cubicBezTo>
                <a:cubicBezTo>
                  <a:pt x="24" y="54"/>
                  <a:pt x="23" y="54"/>
                  <a:pt x="23" y="54"/>
                </a:cubicBezTo>
                <a:cubicBezTo>
                  <a:pt x="23" y="54"/>
                  <a:pt x="21" y="55"/>
                  <a:pt x="20" y="55"/>
                </a:cubicBezTo>
                <a:cubicBezTo>
                  <a:pt x="19" y="56"/>
                  <a:pt x="19" y="57"/>
                  <a:pt x="19" y="57"/>
                </a:cubicBezTo>
                <a:cubicBezTo>
                  <a:pt x="20" y="58"/>
                  <a:pt x="20" y="58"/>
                  <a:pt x="20" y="58"/>
                </a:cubicBezTo>
                <a:cubicBezTo>
                  <a:pt x="22" y="59"/>
                  <a:pt x="22" y="59"/>
                  <a:pt x="22" y="59"/>
                </a:cubicBezTo>
                <a:cubicBezTo>
                  <a:pt x="22" y="61"/>
                  <a:pt x="22" y="61"/>
                  <a:pt x="22" y="61"/>
                </a:cubicBezTo>
                <a:cubicBezTo>
                  <a:pt x="22" y="61"/>
                  <a:pt x="21" y="63"/>
                  <a:pt x="22" y="63"/>
                </a:cubicBezTo>
                <a:cubicBezTo>
                  <a:pt x="22" y="63"/>
                  <a:pt x="23" y="63"/>
                  <a:pt x="23" y="63"/>
                </a:cubicBezTo>
                <a:cubicBezTo>
                  <a:pt x="25" y="64"/>
                  <a:pt x="25" y="64"/>
                  <a:pt x="25" y="64"/>
                </a:cubicBezTo>
                <a:cubicBezTo>
                  <a:pt x="27" y="65"/>
                  <a:pt x="27" y="65"/>
                  <a:pt x="27" y="65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7"/>
                  <a:pt x="27" y="67"/>
                  <a:pt x="27" y="67"/>
                </a:cubicBezTo>
                <a:cubicBezTo>
                  <a:pt x="26" y="68"/>
                  <a:pt x="26" y="68"/>
                  <a:pt x="26" y="68"/>
                </a:cubicBezTo>
                <a:cubicBezTo>
                  <a:pt x="26" y="67"/>
                  <a:pt x="26" y="67"/>
                  <a:pt x="26" y="67"/>
                </a:cubicBezTo>
                <a:cubicBezTo>
                  <a:pt x="25" y="66"/>
                  <a:pt x="25" y="66"/>
                  <a:pt x="25" y="65"/>
                </a:cubicBezTo>
                <a:cubicBezTo>
                  <a:pt x="24" y="65"/>
                  <a:pt x="23" y="66"/>
                  <a:pt x="23" y="66"/>
                </a:cubicBezTo>
                <a:cubicBezTo>
                  <a:pt x="22" y="65"/>
                  <a:pt x="22" y="65"/>
                  <a:pt x="21" y="65"/>
                </a:cubicBezTo>
                <a:cubicBezTo>
                  <a:pt x="21" y="64"/>
                  <a:pt x="21" y="65"/>
                  <a:pt x="21" y="64"/>
                </a:cubicBezTo>
                <a:cubicBezTo>
                  <a:pt x="21" y="63"/>
                  <a:pt x="21" y="63"/>
                  <a:pt x="21" y="62"/>
                </a:cubicBezTo>
                <a:cubicBezTo>
                  <a:pt x="21" y="62"/>
                  <a:pt x="20" y="61"/>
                  <a:pt x="20" y="61"/>
                </a:cubicBezTo>
                <a:cubicBezTo>
                  <a:pt x="19" y="61"/>
                  <a:pt x="20" y="62"/>
                  <a:pt x="19" y="61"/>
                </a:cubicBezTo>
                <a:cubicBezTo>
                  <a:pt x="19" y="60"/>
                  <a:pt x="18" y="60"/>
                  <a:pt x="18" y="60"/>
                </a:cubicBezTo>
                <a:cubicBezTo>
                  <a:pt x="18" y="60"/>
                  <a:pt x="17" y="60"/>
                  <a:pt x="17" y="60"/>
                </a:cubicBezTo>
                <a:cubicBezTo>
                  <a:pt x="17" y="59"/>
                  <a:pt x="17" y="58"/>
                  <a:pt x="17" y="57"/>
                </a:cubicBezTo>
                <a:cubicBezTo>
                  <a:pt x="17" y="57"/>
                  <a:pt x="18" y="56"/>
                  <a:pt x="18" y="55"/>
                </a:cubicBezTo>
                <a:cubicBezTo>
                  <a:pt x="18" y="55"/>
                  <a:pt x="18" y="52"/>
                  <a:pt x="18" y="52"/>
                </a:cubicBezTo>
                <a:cubicBezTo>
                  <a:pt x="18" y="52"/>
                  <a:pt x="15" y="58"/>
                  <a:pt x="14" y="63"/>
                </a:cubicBezTo>
                <a:cubicBezTo>
                  <a:pt x="14" y="63"/>
                  <a:pt x="15" y="62"/>
                  <a:pt x="15" y="63"/>
                </a:cubicBezTo>
                <a:cubicBezTo>
                  <a:pt x="15" y="64"/>
                  <a:pt x="16" y="65"/>
                  <a:pt x="16" y="65"/>
                </a:cubicBezTo>
                <a:cubicBezTo>
                  <a:pt x="15" y="66"/>
                  <a:pt x="15" y="66"/>
                  <a:pt x="15" y="68"/>
                </a:cubicBezTo>
                <a:cubicBezTo>
                  <a:pt x="15" y="71"/>
                  <a:pt x="16" y="71"/>
                  <a:pt x="16" y="72"/>
                </a:cubicBezTo>
                <a:cubicBezTo>
                  <a:pt x="15" y="73"/>
                  <a:pt x="15" y="74"/>
                  <a:pt x="15" y="75"/>
                </a:cubicBezTo>
                <a:cubicBezTo>
                  <a:pt x="15" y="76"/>
                  <a:pt x="15" y="78"/>
                  <a:pt x="16" y="78"/>
                </a:cubicBezTo>
                <a:cubicBezTo>
                  <a:pt x="16" y="79"/>
                  <a:pt x="16" y="79"/>
                  <a:pt x="16" y="79"/>
                </a:cubicBezTo>
                <a:cubicBezTo>
                  <a:pt x="17" y="80"/>
                  <a:pt x="16" y="81"/>
                  <a:pt x="17" y="80"/>
                </a:cubicBezTo>
                <a:cubicBezTo>
                  <a:pt x="18" y="78"/>
                  <a:pt x="19" y="77"/>
                  <a:pt x="19" y="77"/>
                </a:cubicBezTo>
                <a:cubicBezTo>
                  <a:pt x="19" y="76"/>
                  <a:pt x="19" y="76"/>
                  <a:pt x="19" y="76"/>
                </a:cubicBezTo>
                <a:cubicBezTo>
                  <a:pt x="19" y="76"/>
                  <a:pt x="19" y="75"/>
                  <a:pt x="21" y="75"/>
                </a:cubicBezTo>
                <a:cubicBezTo>
                  <a:pt x="22" y="76"/>
                  <a:pt x="22" y="75"/>
                  <a:pt x="23" y="76"/>
                </a:cubicBezTo>
                <a:cubicBezTo>
                  <a:pt x="23" y="77"/>
                  <a:pt x="22" y="78"/>
                  <a:pt x="23" y="78"/>
                </a:cubicBezTo>
                <a:cubicBezTo>
                  <a:pt x="24" y="78"/>
                  <a:pt x="26" y="77"/>
                  <a:pt x="26" y="77"/>
                </a:cubicBezTo>
                <a:cubicBezTo>
                  <a:pt x="27" y="78"/>
                  <a:pt x="28" y="78"/>
                  <a:pt x="28" y="79"/>
                </a:cubicBezTo>
                <a:cubicBezTo>
                  <a:pt x="28" y="80"/>
                  <a:pt x="29" y="81"/>
                  <a:pt x="29" y="82"/>
                </a:cubicBezTo>
                <a:cubicBezTo>
                  <a:pt x="30" y="82"/>
                  <a:pt x="30" y="83"/>
                  <a:pt x="30" y="84"/>
                </a:cubicBezTo>
                <a:cubicBezTo>
                  <a:pt x="30" y="85"/>
                  <a:pt x="33" y="86"/>
                  <a:pt x="33" y="86"/>
                </a:cubicBezTo>
                <a:cubicBezTo>
                  <a:pt x="33" y="86"/>
                  <a:pt x="35" y="86"/>
                  <a:pt x="36" y="86"/>
                </a:cubicBezTo>
                <a:cubicBezTo>
                  <a:pt x="37" y="86"/>
                  <a:pt x="36" y="87"/>
                  <a:pt x="37" y="88"/>
                </a:cubicBezTo>
                <a:cubicBezTo>
                  <a:pt x="38" y="88"/>
                  <a:pt x="39" y="90"/>
                  <a:pt x="39" y="90"/>
                </a:cubicBezTo>
                <a:cubicBezTo>
                  <a:pt x="39" y="90"/>
                  <a:pt x="39" y="92"/>
                  <a:pt x="39" y="93"/>
                </a:cubicBezTo>
                <a:cubicBezTo>
                  <a:pt x="39" y="94"/>
                  <a:pt x="39" y="95"/>
                  <a:pt x="39" y="95"/>
                </a:cubicBezTo>
                <a:cubicBezTo>
                  <a:pt x="40" y="95"/>
                  <a:pt x="42" y="95"/>
                  <a:pt x="42" y="95"/>
                </a:cubicBezTo>
                <a:cubicBezTo>
                  <a:pt x="42" y="95"/>
                  <a:pt x="41" y="97"/>
                  <a:pt x="43" y="97"/>
                </a:cubicBezTo>
                <a:cubicBezTo>
                  <a:pt x="44" y="98"/>
                  <a:pt x="46" y="98"/>
                  <a:pt x="46" y="99"/>
                </a:cubicBezTo>
                <a:cubicBezTo>
                  <a:pt x="47" y="99"/>
                  <a:pt x="45" y="100"/>
                  <a:pt x="47" y="100"/>
                </a:cubicBezTo>
                <a:cubicBezTo>
                  <a:pt x="49" y="100"/>
                  <a:pt x="51" y="100"/>
                  <a:pt x="52" y="101"/>
                </a:cubicBezTo>
                <a:cubicBezTo>
                  <a:pt x="53" y="101"/>
                  <a:pt x="52" y="102"/>
                  <a:pt x="54" y="104"/>
                </a:cubicBezTo>
                <a:cubicBezTo>
                  <a:pt x="57" y="105"/>
                  <a:pt x="57" y="105"/>
                  <a:pt x="58" y="106"/>
                </a:cubicBezTo>
                <a:cubicBezTo>
                  <a:pt x="59" y="106"/>
                  <a:pt x="60" y="106"/>
                  <a:pt x="59" y="108"/>
                </a:cubicBezTo>
                <a:cubicBezTo>
                  <a:pt x="59" y="109"/>
                  <a:pt x="59" y="111"/>
                  <a:pt x="58" y="111"/>
                </a:cubicBezTo>
                <a:cubicBezTo>
                  <a:pt x="57" y="112"/>
                  <a:pt x="56" y="114"/>
                  <a:pt x="55" y="115"/>
                </a:cubicBezTo>
                <a:cubicBezTo>
                  <a:pt x="55" y="116"/>
                  <a:pt x="54" y="117"/>
                  <a:pt x="55" y="118"/>
                </a:cubicBezTo>
                <a:cubicBezTo>
                  <a:pt x="55" y="120"/>
                  <a:pt x="56" y="121"/>
                  <a:pt x="56" y="122"/>
                </a:cubicBezTo>
                <a:cubicBezTo>
                  <a:pt x="56" y="122"/>
                  <a:pt x="56" y="125"/>
                  <a:pt x="56" y="125"/>
                </a:cubicBezTo>
                <a:cubicBezTo>
                  <a:pt x="55" y="126"/>
                  <a:pt x="55" y="128"/>
                  <a:pt x="55" y="128"/>
                </a:cubicBezTo>
                <a:cubicBezTo>
                  <a:pt x="55" y="128"/>
                  <a:pt x="56" y="129"/>
                  <a:pt x="55" y="130"/>
                </a:cubicBezTo>
                <a:cubicBezTo>
                  <a:pt x="54" y="132"/>
                  <a:pt x="52" y="133"/>
                  <a:pt x="51" y="133"/>
                </a:cubicBezTo>
                <a:cubicBezTo>
                  <a:pt x="50" y="134"/>
                  <a:pt x="49" y="135"/>
                  <a:pt x="49" y="135"/>
                </a:cubicBezTo>
                <a:cubicBezTo>
                  <a:pt x="49" y="135"/>
                  <a:pt x="49" y="139"/>
                  <a:pt x="49" y="140"/>
                </a:cubicBezTo>
                <a:cubicBezTo>
                  <a:pt x="48" y="140"/>
                  <a:pt x="45" y="146"/>
                  <a:pt x="46" y="147"/>
                </a:cubicBezTo>
                <a:cubicBezTo>
                  <a:pt x="47" y="149"/>
                  <a:pt x="48" y="150"/>
                  <a:pt x="47" y="151"/>
                </a:cubicBezTo>
                <a:cubicBezTo>
                  <a:pt x="47" y="152"/>
                  <a:pt x="47" y="152"/>
                  <a:pt x="46" y="153"/>
                </a:cubicBezTo>
                <a:cubicBezTo>
                  <a:pt x="46" y="153"/>
                  <a:pt x="44" y="153"/>
                  <a:pt x="45" y="155"/>
                </a:cubicBezTo>
                <a:cubicBezTo>
                  <a:pt x="46" y="157"/>
                  <a:pt x="47" y="157"/>
                  <a:pt x="48" y="159"/>
                </a:cubicBezTo>
                <a:cubicBezTo>
                  <a:pt x="48" y="160"/>
                  <a:pt x="48" y="160"/>
                  <a:pt x="49" y="161"/>
                </a:cubicBezTo>
                <a:cubicBezTo>
                  <a:pt x="50" y="162"/>
                  <a:pt x="50" y="164"/>
                  <a:pt x="51" y="165"/>
                </a:cubicBezTo>
                <a:cubicBezTo>
                  <a:pt x="52" y="165"/>
                  <a:pt x="54" y="166"/>
                  <a:pt x="54" y="167"/>
                </a:cubicBezTo>
                <a:cubicBezTo>
                  <a:pt x="54" y="168"/>
                  <a:pt x="56" y="170"/>
                  <a:pt x="53" y="169"/>
                </a:cubicBezTo>
                <a:cubicBezTo>
                  <a:pt x="50" y="167"/>
                  <a:pt x="53" y="169"/>
                  <a:pt x="49" y="166"/>
                </a:cubicBezTo>
                <a:cubicBezTo>
                  <a:pt x="46" y="163"/>
                  <a:pt x="45" y="164"/>
                  <a:pt x="44" y="162"/>
                </a:cubicBezTo>
                <a:cubicBezTo>
                  <a:pt x="42" y="161"/>
                  <a:pt x="44" y="167"/>
                  <a:pt x="42" y="159"/>
                </a:cubicBezTo>
                <a:cubicBezTo>
                  <a:pt x="39" y="152"/>
                  <a:pt x="38" y="153"/>
                  <a:pt x="37" y="151"/>
                </a:cubicBezTo>
                <a:cubicBezTo>
                  <a:pt x="37" y="150"/>
                  <a:pt x="37" y="151"/>
                  <a:pt x="35" y="148"/>
                </a:cubicBezTo>
                <a:cubicBezTo>
                  <a:pt x="33" y="144"/>
                  <a:pt x="35" y="146"/>
                  <a:pt x="33" y="144"/>
                </a:cubicBezTo>
                <a:cubicBezTo>
                  <a:pt x="31" y="142"/>
                  <a:pt x="31" y="145"/>
                  <a:pt x="30" y="141"/>
                </a:cubicBezTo>
                <a:cubicBezTo>
                  <a:pt x="29" y="136"/>
                  <a:pt x="29" y="139"/>
                  <a:pt x="28" y="134"/>
                </a:cubicBezTo>
                <a:cubicBezTo>
                  <a:pt x="27" y="130"/>
                  <a:pt x="29" y="129"/>
                  <a:pt x="26" y="127"/>
                </a:cubicBezTo>
                <a:cubicBezTo>
                  <a:pt x="24" y="125"/>
                  <a:pt x="24" y="126"/>
                  <a:pt x="23" y="124"/>
                </a:cubicBezTo>
                <a:cubicBezTo>
                  <a:pt x="22" y="123"/>
                  <a:pt x="23" y="124"/>
                  <a:pt x="21" y="120"/>
                </a:cubicBezTo>
                <a:cubicBezTo>
                  <a:pt x="19" y="116"/>
                  <a:pt x="15" y="114"/>
                  <a:pt x="15" y="107"/>
                </a:cubicBezTo>
                <a:cubicBezTo>
                  <a:pt x="16" y="100"/>
                  <a:pt x="16" y="99"/>
                  <a:pt x="16" y="99"/>
                </a:cubicBezTo>
                <a:cubicBezTo>
                  <a:pt x="16" y="99"/>
                  <a:pt x="12" y="96"/>
                  <a:pt x="13" y="92"/>
                </a:cubicBezTo>
                <a:cubicBezTo>
                  <a:pt x="14" y="88"/>
                  <a:pt x="15" y="89"/>
                  <a:pt x="14" y="88"/>
                </a:cubicBezTo>
                <a:cubicBezTo>
                  <a:pt x="14" y="87"/>
                  <a:pt x="14" y="87"/>
                  <a:pt x="12" y="85"/>
                </a:cubicBezTo>
                <a:cubicBezTo>
                  <a:pt x="11" y="84"/>
                  <a:pt x="11" y="84"/>
                  <a:pt x="11" y="83"/>
                </a:cubicBezTo>
                <a:cubicBezTo>
                  <a:pt x="10" y="82"/>
                  <a:pt x="10" y="80"/>
                  <a:pt x="10" y="80"/>
                </a:cubicBezTo>
                <a:cubicBezTo>
                  <a:pt x="9" y="80"/>
                  <a:pt x="9" y="80"/>
                  <a:pt x="9" y="80"/>
                </a:cubicBezTo>
                <a:cubicBezTo>
                  <a:pt x="9" y="80"/>
                  <a:pt x="0" y="173"/>
                  <a:pt x="92" y="187"/>
                </a:cubicBezTo>
                <a:cubicBezTo>
                  <a:pt x="92" y="187"/>
                  <a:pt x="71" y="182"/>
                  <a:pt x="69" y="178"/>
                </a:cubicBezTo>
                <a:cubicBezTo>
                  <a:pt x="69" y="178"/>
                  <a:pt x="69" y="174"/>
                  <a:pt x="70" y="174"/>
                </a:cubicBezTo>
                <a:cubicBezTo>
                  <a:pt x="71" y="174"/>
                  <a:pt x="72" y="175"/>
                  <a:pt x="73" y="174"/>
                </a:cubicBezTo>
                <a:cubicBezTo>
                  <a:pt x="75" y="173"/>
                  <a:pt x="76" y="171"/>
                  <a:pt x="76" y="171"/>
                </a:cubicBezTo>
                <a:cubicBezTo>
                  <a:pt x="76" y="173"/>
                  <a:pt x="76" y="173"/>
                  <a:pt x="76" y="173"/>
                </a:cubicBezTo>
                <a:cubicBezTo>
                  <a:pt x="76" y="173"/>
                  <a:pt x="75" y="173"/>
                  <a:pt x="79" y="173"/>
                </a:cubicBezTo>
                <a:cubicBezTo>
                  <a:pt x="83" y="172"/>
                  <a:pt x="83" y="172"/>
                  <a:pt x="85" y="172"/>
                </a:cubicBezTo>
                <a:cubicBezTo>
                  <a:pt x="86" y="171"/>
                  <a:pt x="88" y="168"/>
                  <a:pt x="89" y="170"/>
                </a:cubicBezTo>
                <a:cubicBezTo>
                  <a:pt x="90" y="172"/>
                  <a:pt x="88" y="171"/>
                  <a:pt x="90" y="172"/>
                </a:cubicBezTo>
                <a:cubicBezTo>
                  <a:pt x="92" y="173"/>
                  <a:pt x="96" y="171"/>
                  <a:pt x="96" y="171"/>
                </a:cubicBezTo>
                <a:cubicBezTo>
                  <a:pt x="96" y="171"/>
                  <a:pt x="102" y="172"/>
                  <a:pt x="103" y="171"/>
                </a:cubicBezTo>
                <a:cubicBezTo>
                  <a:pt x="103" y="170"/>
                  <a:pt x="103" y="169"/>
                  <a:pt x="105" y="169"/>
                </a:cubicBezTo>
                <a:cubicBezTo>
                  <a:pt x="106" y="170"/>
                  <a:pt x="106" y="171"/>
                  <a:pt x="106" y="171"/>
                </a:cubicBezTo>
                <a:cubicBezTo>
                  <a:pt x="103" y="173"/>
                  <a:pt x="103" y="173"/>
                  <a:pt x="103" y="173"/>
                </a:cubicBezTo>
                <a:cubicBezTo>
                  <a:pt x="99" y="176"/>
                  <a:pt x="99" y="176"/>
                  <a:pt x="99" y="176"/>
                </a:cubicBezTo>
                <a:cubicBezTo>
                  <a:pt x="99" y="176"/>
                  <a:pt x="98" y="176"/>
                  <a:pt x="99" y="177"/>
                </a:cubicBezTo>
                <a:cubicBezTo>
                  <a:pt x="101" y="178"/>
                  <a:pt x="101" y="177"/>
                  <a:pt x="103" y="178"/>
                </a:cubicBezTo>
                <a:cubicBezTo>
                  <a:pt x="104" y="178"/>
                  <a:pt x="108" y="181"/>
                  <a:pt x="109" y="179"/>
                </a:cubicBezTo>
                <a:cubicBezTo>
                  <a:pt x="110" y="177"/>
                  <a:pt x="110" y="177"/>
                  <a:pt x="111" y="176"/>
                </a:cubicBezTo>
                <a:cubicBezTo>
                  <a:pt x="111" y="175"/>
                  <a:pt x="111" y="173"/>
                  <a:pt x="113" y="173"/>
                </a:cubicBezTo>
                <a:cubicBezTo>
                  <a:pt x="114" y="173"/>
                  <a:pt x="116" y="174"/>
                  <a:pt x="116" y="174"/>
                </a:cubicBezTo>
                <a:cubicBezTo>
                  <a:pt x="114" y="177"/>
                  <a:pt x="114" y="177"/>
                  <a:pt x="114" y="177"/>
                </a:cubicBezTo>
                <a:cubicBezTo>
                  <a:pt x="114" y="177"/>
                  <a:pt x="117" y="177"/>
                  <a:pt x="118" y="177"/>
                </a:cubicBezTo>
                <a:cubicBezTo>
                  <a:pt x="119" y="177"/>
                  <a:pt x="120" y="178"/>
                  <a:pt x="121" y="177"/>
                </a:cubicBezTo>
                <a:cubicBezTo>
                  <a:pt x="123" y="175"/>
                  <a:pt x="123" y="175"/>
                  <a:pt x="124" y="175"/>
                </a:cubicBezTo>
                <a:cubicBezTo>
                  <a:pt x="126" y="175"/>
                  <a:pt x="128" y="174"/>
                  <a:pt x="129" y="174"/>
                </a:cubicBezTo>
                <a:cubicBezTo>
                  <a:pt x="129" y="175"/>
                  <a:pt x="131" y="175"/>
                  <a:pt x="131" y="175"/>
                </a:cubicBezTo>
                <a:cubicBezTo>
                  <a:pt x="132" y="175"/>
                  <a:pt x="135" y="177"/>
                  <a:pt x="136" y="177"/>
                </a:cubicBezTo>
                <a:cubicBezTo>
                  <a:pt x="137" y="176"/>
                  <a:pt x="141" y="177"/>
                  <a:pt x="141" y="177"/>
                </a:cubicBezTo>
                <a:cubicBezTo>
                  <a:pt x="141" y="177"/>
                  <a:pt x="130" y="186"/>
                  <a:pt x="107" y="187"/>
                </a:cubicBezTo>
                <a:cubicBezTo>
                  <a:pt x="107" y="187"/>
                  <a:pt x="158" y="189"/>
                  <a:pt x="187" y="139"/>
                </a:cubicBezTo>
                <a:cubicBezTo>
                  <a:pt x="216" y="89"/>
                  <a:pt x="196" y="25"/>
                  <a:pt x="130" y="3"/>
                </a:cubicBezTo>
                <a:cubicBezTo>
                  <a:pt x="130" y="3"/>
                  <a:pt x="179" y="21"/>
                  <a:pt x="192" y="68"/>
                </a:cubicBezTo>
                <a:cubicBezTo>
                  <a:pt x="192" y="69"/>
                  <a:pt x="192" y="69"/>
                  <a:pt x="192" y="69"/>
                </a:cubicBezTo>
                <a:cubicBezTo>
                  <a:pt x="191" y="68"/>
                  <a:pt x="191" y="68"/>
                  <a:pt x="190" y="66"/>
                </a:cubicBezTo>
                <a:cubicBezTo>
                  <a:pt x="188" y="64"/>
                  <a:pt x="189" y="64"/>
                  <a:pt x="188" y="63"/>
                </a:cubicBezTo>
                <a:cubicBezTo>
                  <a:pt x="188" y="61"/>
                  <a:pt x="188" y="62"/>
                  <a:pt x="187" y="61"/>
                </a:cubicBezTo>
                <a:cubicBezTo>
                  <a:pt x="186" y="59"/>
                  <a:pt x="185" y="60"/>
                  <a:pt x="184" y="59"/>
                </a:cubicBezTo>
                <a:cubicBezTo>
                  <a:pt x="184" y="58"/>
                  <a:pt x="183" y="55"/>
                  <a:pt x="182" y="54"/>
                </a:cubicBezTo>
                <a:cubicBezTo>
                  <a:pt x="181" y="53"/>
                  <a:pt x="179" y="53"/>
                  <a:pt x="178" y="53"/>
                </a:cubicBezTo>
                <a:cubicBezTo>
                  <a:pt x="178" y="53"/>
                  <a:pt x="178" y="51"/>
                  <a:pt x="178" y="53"/>
                </a:cubicBezTo>
                <a:cubicBezTo>
                  <a:pt x="177" y="54"/>
                  <a:pt x="179" y="55"/>
                  <a:pt x="179" y="55"/>
                </a:cubicBezTo>
                <a:cubicBezTo>
                  <a:pt x="179" y="59"/>
                  <a:pt x="179" y="59"/>
                  <a:pt x="179" y="59"/>
                </a:cubicBezTo>
                <a:cubicBezTo>
                  <a:pt x="179" y="59"/>
                  <a:pt x="180" y="62"/>
                  <a:pt x="180" y="63"/>
                </a:cubicBezTo>
                <a:cubicBezTo>
                  <a:pt x="180" y="64"/>
                  <a:pt x="179" y="66"/>
                  <a:pt x="179" y="66"/>
                </a:cubicBezTo>
                <a:cubicBezTo>
                  <a:pt x="179" y="66"/>
                  <a:pt x="179" y="69"/>
                  <a:pt x="178" y="70"/>
                </a:cubicBezTo>
                <a:cubicBezTo>
                  <a:pt x="177" y="70"/>
                  <a:pt x="172" y="71"/>
                  <a:pt x="172" y="71"/>
                </a:cubicBezTo>
                <a:cubicBezTo>
                  <a:pt x="172" y="71"/>
                  <a:pt x="170" y="69"/>
                  <a:pt x="169" y="68"/>
                </a:cubicBezTo>
                <a:cubicBezTo>
                  <a:pt x="169" y="66"/>
                  <a:pt x="166" y="66"/>
                  <a:pt x="165" y="65"/>
                </a:cubicBezTo>
                <a:cubicBezTo>
                  <a:pt x="165" y="64"/>
                  <a:pt x="166" y="63"/>
                  <a:pt x="165" y="61"/>
                </a:cubicBezTo>
                <a:cubicBezTo>
                  <a:pt x="163" y="59"/>
                  <a:pt x="165" y="60"/>
                  <a:pt x="163" y="58"/>
                </a:cubicBezTo>
                <a:cubicBezTo>
                  <a:pt x="161" y="57"/>
                  <a:pt x="161" y="57"/>
                  <a:pt x="161" y="57"/>
                </a:cubicBezTo>
                <a:cubicBezTo>
                  <a:pt x="161" y="57"/>
                  <a:pt x="157" y="55"/>
                  <a:pt x="158" y="58"/>
                </a:cubicBezTo>
                <a:cubicBezTo>
                  <a:pt x="160" y="60"/>
                  <a:pt x="158" y="62"/>
                  <a:pt x="159" y="62"/>
                </a:cubicBezTo>
                <a:cubicBezTo>
                  <a:pt x="160" y="63"/>
                  <a:pt x="161" y="62"/>
                  <a:pt x="162" y="64"/>
                </a:cubicBezTo>
                <a:cubicBezTo>
                  <a:pt x="163" y="66"/>
                  <a:pt x="163" y="67"/>
                  <a:pt x="164" y="67"/>
                </a:cubicBezTo>
                <a:cubicBezTo>
                  <a:pt x="164" y="68"/>
                  <a:pt x="165" y="71"/>
                  <a:pt x="165" y="71"/>
                </a:cubicBezTo>
                <a:cubicBezTo>
                  <a:pt x="166" y="71"/>
                  <a:pt x="169" y="71"/>
                  <a:pt x="169" y="72"/>
                </a:cubicBezTo>
                <a:cubicBezTo>
                  <a:pt x="168" y="73"/>
                  <a:pt x="167" y="75"/>
                  <a:pt x="169" y="75"/>
                </a:cubicBezTo>
                <a:cubicBezTo>
                  <a:pt x="170" y="76"/>
                  <a:pt x="170" y="76"/>
                  <a:pt x="171" y="76"/>
                </a:cubicBezTo>
                <a:cubicBezTo>
                  <a:pt x="172" y="76"/>
                  <a:pt x="172" y="76"/>
                  <a:pt x="173" y="76"/>
                </a:cubicBezTo>
                <a:cubicBezTo>
                  <a:pt x="175" y="75"/>
                  <a:pt x="176" y="75"/>
                  <a:pt x="176" y="75"/>
                </a:cubicBezTo>
                <a:cubicBezTo>
                  <a:pt x="176" y="75"/>
                  <a:pt x="178" y="77"/>
                  <a:pt x="178" y="77"/>
                </a:cubicBezTo>
                <a:cubicBezTo>
                  <a:pt x="178" y="78"/>
                  <a:pt x="178" y="82"/>
                  <a:pt x="178" y="8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76" y="85"/>
                  <a:pt x="176" y="92"/>
                  <a:pt x="175" y="92"/>
                </a:cubicBezTo>
                <a:cubicBezTo>
                  <a:pt x="174" y="92"/>
                  <a:pt x="173" y="95"/>
                  <a:pt x="172" y="95"/>
                </a:cubicBezTo>
                <a:cubicBezTo>
                  <a:pt x="171" y="96"/>
                  <a:pt x="171" y="100"/>
                  <a:pt x="171" y="100"/>
                </a:cubicBezTo>
                <a:cubicBezTo>
                  <a:pt x="169" y="103"/>
                  <a:pt x="169" y="103"/>
                  <a:pt x="169" y="103"/>
                </a:cubicBezTo>
                <a:cubicBezTo>
                  <a:pt x="169" y="103"/>
                  <a:pt x="169" y="106"/>
                  <a:pt x="169" y="107"/>
                </a:cubicBezTo>
                <a:cubicBezTo>
                  <a:pt x="169" y="108"/>
                  <a:pt x="170" y="111"/>
                  <a:pt x="169" y="113"/>
                </a:cubicBezTo>
                <a:cubicBezTo>
                  <a:pt x="169" y="115"/>
                  <a:pt x="166" y="117"/>
                  <a:pt x="166" y="117"/>
                </a:cubicBezTo>
                <a:cubicBezTo>
                  <a:pt x="166" y="117"/>
                  <a:pt x="170" y="120"/>
                  <a:pt x="168" y="120"/>
                </a:cubicBezTo>
                <a:cubicBezTo>
                  <a:pt x="166" y="120"/>
                  <a:pt x="164" y="123"/>
                  <a:pt x="164" y="124"/>
                </a:cubicBezTo>
                <a:cubicBezTo>
                  <a:pt x="163" y="124"/>
                  <a:pt x="164" y="126"/>
                  <a:pt x="163" y="126"/>
                </a:cubicBezTo>
                <a:cubicBezTo>
                  <a:pt x="161" y="126"/>
                  <a:pt x="159" y="126"/>
                  <a:pt x="159" y="127"/>
                </a:cubicBezTo>
                <a:cubicBezTo>
                  <a:pt x="159" y="128"/>
                  <a:pt x="159" y="130"/>
                  <a:pt x="159" y="130"/>
                </a:cubicBezTo>
                <a:cubicBezTo>
                  <a:pt x="156" y="135"/>
                  <a:pt x="156" y="135"/>
                  <a:pt x="156" y="135"/>
                </a:cubicBezTo>
                <a:cubicBezTo>
                  <a:pt x="152" y="139"/>
                  <a:pt x="152" y="139"/>
                  <a:pt x="152" y="139"/>
                </a:cubicBezTo>
                <a:cubicBezTo>
                  <a:pt x="152" y="139"/>
                  <a:pt x="152" y="141"/>
                  <a:pt x="151" y="142"/>
                </a:cubicBezTo>
                <a:cubicBezTo>
                  <a:pt x="150" y="142"/>
                  <a:pt x="145" y="144"/>
                  <a:pt x="144" y="144"/>
                </a:cubicBezTo>
                <a:cubicBezTo>
                  <a:pt x="144" y="145"/>
                  <a:pt x="141" y="147"/>
                  <a:pt x="139" y="147"/>
                </a:cubicBezTo>
                <a:cubicBezTo>
                  <a:pt x="138" y="147"/>
                  <a:pt x="140" y="150"/>
                  <a:pt x="138" y="147"/>
                </a:cubicBezTo>
                <a:cubicBezTo>
                  <a:pt x="137" y="143"/>
                  <a:pt x="138" y="145"/>
                  <a:pt x="136" y="142"/>
                </a:cubicBezTo>
                <a:cubicBezTo>
                  <a:pt x="135" y="138"/>
                  <a:pt x="135" y="141"/>
                  <a:pt x="135" y="138"/>
                </a:cubicBezTo>
                <a:cubicBezTo>
                  <a:pt x="135" y="136"/>
                  <a:pt x="135" y="138"/>
                  <a:pt x="135" y="136"/>
                </a:cubicBezTo>
                <a:cubicBezTo>
                  <a:pt x="135" y="133"/>
                  <a:pt x="135" y="135"/>
                  <a:pt x="134" y="132"/>
                </a:cubicBezTo>
                <a:cubicBezTo>
                  <a:pt x="133" y="129"/>
                  <a:pt x="133" y="130"/>
                  <a:pt x="131" y="128"/>
                </a:cubicBezTo>
                <a:cubicBezTo>
                  <a:pt x="129" y="127"/>
                  <a:pt x="128" y="128"/>
                  <a:pt x="129" y="126"/>
                </a:cubicBezTo>
                <a:cubicBezTo>
                  <a:pt x="130" y="123"/>
                  <a:pt x="130" y="126"/>
                  <a:pt x="130" y="123"/>
                </a:cubicBezTo>
                <a:cubicBezTo>
                  <a:pt x="131" y="120"/>
                  <a:pt x="130" y="119"/>
                  <a:pt x="132" y="118"/>
                </a:cubicBezTo>
                <a:cubicBezTo>
                  <a:pt x="134" y="117"/>
                  <a:pt x="135" y="117"/>
                  <a:pt x="135" y="115"/>
                </a:cubicBezTo>
                <a:cubicBezTo>
                  <a:pt x="135" y="113"/>
                  <a:pt x="135" y="112"/>
                  <a:pt x="134" y="111"/>
                </a:cubicBezTo>
                <a:cubicBezTo>
                  <a:pt x="134" y="110"/>
                  <a:pt x="132" y="108"/>
                  <a:pt x="132" y="108"/>
                </a:cubicBezTo>
                <a:cubicBezTo>
                  <a:pt x="132" y="107"/>
                  <a:pt x="132" y="107"/>
                  <a:pt x="130" y="105"/>
                </a:cubicBezTo>
                <a:cubicBezTo>
                  <a:pt x="129" y="103"/>
                  <a:pt x="128" y="102"/>
                  <a:pt x="128" y="102"/>
                </a:cubicBezTo>
                <a:cubicBezTo>
                  <a:pt x="128" y="102"/>
                  <a:pt x="128" y="98"/>
                  <a:pt x="128" y="96"/>
                </a:cubicBezTo>
                <a:cubicBezTo>
                  <a:pt x="128" y="94"/>
                  <a:pt x="127" y="97"/>
                  <a:pt x="128" y="94"/>
                </a:cubicBezTo>
                <a:cubicBezTo>
                  <a:pt x="128" y="91"/>
                  <a:pt x="129" y="90"/>
                  <a:pt x="129" y="90"/>
                </a:cubicBezTo>
                <a:cubicBezTo>
                  <a:pt x="129" y="90"/>
                  <a:pt x="125" y="87"/>
                  <a:pt x="124" y="88"/>
                </a:cubicBezTo>
                <a:cubicBezTo>
                  <a:pt x="123" y="88"/>
                  <a:pt x="123" y="90"/>
                  <a:pt x="121" y="88"/>
                </a:cubicBezTo>
                <a:cubicBezTo>
                  <a:pt x="119" y="87"/>
                  <a:pt x="119" y="86"/>
                  <a:pt x="119" y="85"/>
                </a:cubicBezTo>
                <a:cubicBezTo>
                  <a:pt x="118" y="85"/>
                  <a:pt x="117" y="85"/>
                  <a:pt x="116" y="85"/>
                </a:cubicBezTo>
                <a:cubicBezTo>
                  <a:pt x="114" y="86"/>
                  <a:pt x="112" y="86"/>
                  <a:pt x="110" y="87"/>
                </a:cubicBezTo>
                <a:cubicBezTo>
                  <a:pt x="108" y="88"/>
                  <a:pt x="107" y="88"/>
                  <a:pt x="105" y="88"/>
                </a:cubicBezTo>
                <a:cubicBezTo>
                  <a:pt x="102" y="88"/>
                  <a:pt x="99" y="89"/>
                  <a:pt x="97" y="88"/>
                </a:cubicBezTo>
                <a:cubicBezTo>
                  <a:pt x="95" y="86"/>
                  <a:pt x="95" y="88"/>
                  <a:pt x="94" y="86"/>
                </a:cubicBezTo>
                <a:cubicBezTo>
                  <a:pt x="93" y="84"/>
                  <a:pt x="94" y="84"/>
                  <a:pt x="92" y="83"/>
                </a:cubicBezTo>
                <a:cubicBezTo>
                  <a:pt x="90" y="82"/>
                  <a:pt x="90" y="83"/>
                  <a:pt x="89" y="81"/>
                </a:cubicBezTo>
                <a:cubicBezTo>
                  <a:pt x="89" y="79"/>
                  <a:pt x="90" y="79"/>
                  <a:pt x="89" y="77"/>
                </a:cubicBezTo>
                <a:cubicBezTo>
                  <a:pt x="87" y="75"/>
                  <a:pt x="90" y="78"/>
                  <a:pt x="87" y="75"/>
                </a:cubicBezTo>
                <a:cubicBezTo>
                  <a:pt x="85" y="73"/>
                  <a:pt x="84" y="75"/>
                  <a:pt x="85" y="73"/>
                </a:cubicBezTo>
                <a:cubicBezTo>
                  <a:pt x="86" y="71"/>
                  <a:pt x="86" y="72"/>
                  <a:pt x="86" y="69"/>
                </a:cubicBezTo>
                <a:cubicBezTo>
                  <a:pt x="86" y="67"/>
                  <a:pt x="90" y="70"/>
                  <a:pt x="88" y="65"/>
                </a:cubicBezTo>
                <a:cubicBezTo>
                  <a:pt x="85" y="60"/>
                  <a:pt x="85" y="61"/>
                  <a:pt x="87" y="57"/>
                </a:cubicBezTo>
                <a:cubicBezTo>
                  <a:pt x="89" y="53"/>
                  <a:pt x="92" y="52"/>
                  <a:pt x="93" y="51"/>
                </a:cubicBezTo>
                <a:cubicBezTo>
                  <a:pt x="93" y="50"/>
                  <a:pt x="94" y="48"/>
                  <a:pt x="95" y="47"/>
                </a:cubicBezTo>
                <a:cubicBezTo>
                  <a:pt x="96" y="46"/>
                  <a:pt x="95" y="46"/>
                  <a:pt x="97" y="46"/>
                </a:cubicBezTo>
                <a:cubicBezTo>
                  <a:pt x="99" y="46"/>
                  <a:pt x="101" y="45"/>
                  <a:pt x="103" y="44"/>
                </a:cubicBezTo>
                <a:cubicBezTo>
                  <a:pt x="104" y="43"/>
                  <a:pt x="106" y="41"/>
                  <a:pt x="107" y="40"/>
                </a:cubicBezTo>
                <a:cubicBezTo>
                  <a:pt x="107" y="40"/>
                  <a:pt x="107" y="41"/>
                  <a:pt x="109" y="40"/>
                </a:cubicBezTo>
                <a:cubicBezTo>
                  <a:pt x="111" y="40"/>
                  <a:pt x="111" y="39"/>
                  <a:pt x="113" y="39"/>
                </a:cubicBezTo>
                <a:cubicBezTo>
                  <a:pt x="114" y="39"/>
                  <a:pt x="111" y="40"/>
                  <a:pt x="115" y="39"/>
                </a:cubicBezTo>
                <a:cubicBezTo>
                  <a:pt x="119" y="39"/>
                  <a:pt x="118" y="39"/>
                  <a:pt x="119" y="39"/>
                </a:cubicBezTo>
                <a:cubicBezTo>
                  <a:pt x="120" y="39"/>
                  <a:pt x="119" y="39"/>
                  <a:pt x="121" y="39"/>
                </a:cubicBezTo>
                <a:cubicBezTo>
                  <a:pt x="122" y="39"/>
                  <a:pt x="122" y="36"/>
                  <a:pt x="122" y="39"/>
                </a:cubicBezTo>
                <a:cubicBezTo>
                  <a:pt x="123" y="43"/>
                  <a:pt x="121" y="44"/>
                  <a:pt x="124" y="44"/>
                </a:cubicBezTo>
                <a:cubicBezTo>
                  <a:pt x="126" y="45"/>
                  <a:pt x="124" y="45"/>
                  <a:pt x="126" y="45"/>
                </a:cubicBezTo>
                <a:cubicBezTo>
                  <a:pt x="129" y="45"/>
                  <a:pt x="128" y="45"/>
                  <a:pt x="130" y="46"/>
                </a:cubicBezTo>
                <a:cubicBezTo>
                  <a:pt x="131" y="46"/>
                  <a:pt x="132" y="47"/>
                  <a:pt x="134" y="47"/>
                </a:cubicBezTo>
                <a:cubicBezTo>
                  <a:pt x="136" y="47"/>
                  <a:pt x="133" y="50"/>
                  <a:pt x="136" y="47"/>
                </a:cubicBezTo>
                <a:cubicBezTo>
                  <a:pt x="139" y="44"/>
                  <a:pt x="133" y="44"/>
                  <a:pt x="139" y="44"/>
                </a:cubicBezTo>
                <a:cubicBezTo>
                  <a:pt x="144" y="45"/>
                  <a:pt x="144" y="46"/>
                  <a:pt x="145" y="45"/>
                </a:cubicBezTo>
                <a:cubicBezTo>
                  <a:pt x="146" y="45"/>
                  <a:pt x="146" y="46"/>
                  <a:pt x="148" y="45"/>
                </a:cubicBezTo>
                <a:cubicBezTo>
                  <a:pt x="151" y="44"/>
                  <a:pt x="151" y="44"/>
                  <a:pt x="152" y="44"/>
                </a:cubicBezTo>
                <a:cubicBezTo>
                  <a:pt x="153" y="45"/>
                  <a:pt x="153" y="47"/>
                  <a:pt x="154" y="45"/>
                </a:cubicBezTo>
                <a:cubicBezTo>
                  <a:pt x="154" y="43"/>
                  <a:pt x="156" y="43"/>
                  <a:pt x="154" y="42"/>
                </a:cubicBezTo>
                <a:cubicBezTo>
                  <a:pt x="151" y="41"/>
                  <a:pt x="150" y="42"/>
                  <a:pt x="150" y="40"/>
                </a:cubicBezTo>
                <a:cubicBezTo>
                  <a:pt x="149" y="39"/>
                  <a:pt x="152" y="39"/>
                  <a:pt x="149" y="39"/>
                </a:cubicBezTo>
                <a:cubicBezTo>
                  <a:pt x="146" y="38"/>
                  <a:pt x="147" y="38"/>
                  <a:pt x="145" y="38"/>
                </a:cubicBezTo>
                <a:cubicBezTo>
                  <a:pt x="143" y="37"/>
                  <a:pt x="141" y="39"/>
                  <a:pt x="140" y="38"/>
                </a:cubicBezTo>
                <a:cubicBezTo>
                  <a:pt x="140" y="36"/>
                  <a:pt x="136" y="39"/>
                  <a:pt x="140" y="36"/>
                </a:cubicBezTo>
                <a:cubicBezTo>
                  <a:pt x="143" y="32"/>
                  <a:pt x="142" y="31"/>
                  <a:pt x="144" y="32"/>
                </a:cubicBezTo>
                <a:cubicBezTo>
                  <a:pt x="147" y="32"/>
                  <a:pt x="146" y="34"/>
                  <a:pt x="148" y="33"/>
                </a:cubicBezTo>
                <a:cubicBezTo>
                  <a:pt x="149" y="32"/>
                  <a:pt x="152" y="31"/>
                  <a:pt x="149" y="29"/>
                </a:cubicBezTo>
                <a:cubicBezTo>
                  <a:pt x="146" y="27"/>
                  <a:pt x="148" y="28"/>
                  <a:pt x="145" y="26"/>
                </a:cubicBezTo>
                <a:cubicBezTo>
                  <a:pt x="142" y="25"/>
                  <a:pt x="140" y="32"/>
                  <a:pt x="139" y="31"/>
                </a:cubicBezTo>
                <a:cubicBezTo>
                  <a:pt x="137" y="30"/>
                  <a:pt x="137" y="29"/>
                  <a:pt x="136" y="30"/>
                </a:cubicBezTo>
                <a:cubicBezTo>
                  <a:pt x="135" y="30"/>
                  <a:pt x="135" y="32"/>
                  <a:pt x="135" y="34"/>
                </a:cubicBezTo>
                <a:cubicBezTo>
                  <a:pt x="134" y="36"/>
                  <a:pt x="136" y="36"/>
                  <a:pt x="133" y="35"/>
                </a:cubicBezTo>
                <a:cubicBezTo>
                  <a:pt x="130" y="34"/>
                  <a:pt x="136" y="34"/>
                  <a:pt x="130" y="32"/>
                </a:cubicBezTo>
                <a:cubicBezTo>
                  <a:pt x="124" y="30"/>
                  <a:pt x="121" y="30"/>
                  <a:pt x="120" y="31"/>
                </a:cubicBezTo>
                <a:cubicBezTo>
                  <a:pt x="120" y="32"/>
                  <a:pt x="118" y="32"/>
                  <a:pt x="118" y="32"/>
                </a:cubicBezTo>
                <a:cubicBezTo>
                  <a:pt x="117" y="33"/>
                  <a:pt x="120" y="35"/>
                  <a:pt x="117" y="33"/>
                </a:cubicBezTo>
                <a:cubicBezTo>
                  <a:pt x="114" y="32"/>
                  <a:pt x="112" y="34"/>
                  <a:pt x="112" y="34"/>
                </a:cubicBezTo>
                <a:cubicBezTo>
                  <a:pt x="112" y="34"/>
                  <a:pt x="111" y="34"/>
                  <a:pt x="110" y="34"/>
                </a:cubicBezTo>
                <a:cubicBezTo>
                  <a:pt x="109" y="35"/>
                  <a:pt x="106" y="36"/>
                  <a:pt x="105" y="36"/>
                </a:cubicBezTo>
                <a:cubicBezTo>
                  <a:pt x="104" y="35"/>
                  <a:pt x="101" y="36"/>
                  <a:pt x="103" y="33"/>
                </a:cubicBezTo>
                <a:cubicBezTo>
                  <a:pt x="106" y="30"/>
                  <a:pt x="104" y="32"/>
                  <a:pt x="108" y="30"/>
                </a:cubicBezTo>
                <a:cubicBezTo>
                  <a:pt x="111" y="28"/>
                  <a:pt x="117" y="28"/>
                  <a:pt x="112" y="27"/>
                </a:cubicBezTo>
                <a:cubicBezTo>
                  <a:pt x="107" y="26"/>
                  <a:pt x="115" y="26"/>
                  <a:pt x="108" y="23"/>
                </a:cubicBezTo>
                <a:cubicBezTo>
                  <a:pt x="102" y="20"/>
                  <a:pt x="102" y="24"/>
                  <a:pt x="102" y="20"/>
                </a:cubicBezTo>
                <a:cubicBezTo>
                  <a:pt x="102" y="16"/>
                  <a:pt x="101" y="15"/>
                  <a:pt x="100" y="16"/>
                </a:cubicBezTo>
                <a:cubicBezTo>
                  <a:pt x="99" y="16"/>
                  <a:pt x="95" y="17"/>
                  <a:pt x="93" y="17"/>
                </a:cubicBezTo>
                <a:cubicBezTo>
                  <a:pt x="92" y="17"/>
                  <a:pt x="94" y="19"/>
                  <a:pt x="91" y="17"/>
                </a:cubicBezTo>
                <a:cubicBezTo>
                  <a:pt x="88" y="15"/>
                  <a:pt x="87" y="18"/>
                  <a:pt x="88" y="15"/>
                </a:cubicBezTo>
                <a:cubicBezTo>
                  <a:pt x="89" y="12"/>
                  <a:pt x="89" y="12"/>
                  <a:pt x="91" y="10"/>
                </a:cubicBezTo>
                <a:cubicBezTo>
                  <a:pt x="93" y="9"/>
                  <a:pt x="92" y="3"/>
                  <a:pt x="97" y="5"/>
                </a:cubicBezTo>
                <a:cubicBezTo>
                  <a:pt x="101" y="7"/>
                  <a:pt x="99" y="7"/>
                  <a:pt x="103" y="7"/>
                </a:cubicBezTo>
                <a:cubicBezTo>
                  <a:pt x="106" y="7"/>
                  <a:pt x="108" y="7"/>
                  <a:pt x="108" y="6"/>
                </a:cubicBezTo>
                <a:cubicBezTo>
                  <a:pt x="108" y="5"/>
                  <a:pt x="104" y="3"/>
                  <a:pt x="104" y="3"/>
                </a:cubicBezTo>
                <a:cubicBezTo>
                  <a:pt x="104" y="3"/>
                  <a:pt x="103" y="4"/>
                  <a:pt x="103" y="3"/>
                </a:cubicBezTo>
                <a:cubicBezTo>
                  <a:pt x="103" y="2"/>
                  <a:pt x="104" y="1"/>
                  <a:pt x="104" y="1"/>
                </a:cubicBezTo>
                <a:cubicBezTo>
                  <a:pt x="103" y="0"/>
                  <a:pt x="103" y="0"/>
                  <a:pt x="103" y="0"/>
                </a:cubicBezTo>
                <a:cubicBezTo>
                  <a:pt x="103" y="0"/>
                  <a:pt x="91" y="0"/>
                  <a:pt x="88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76" name="Freeform 86"/>
          <p:cNvSpPr/>
          <p:nvPr/>
        </p:nvSpPr>
        <p:spPr bwMode="auto">
          <a:xfrm>
            <a:off x="3076575" y="3579815"/>
            <a:ext cx="71439" cy="84137"/>
          </a:xfrm>
          <a:custGeom>
            <a:avLst/>
            <a:gdLst>
              <a:gd name="T0" fmla="*/ 2147483647 w 62"/>
              <a:gd name="T1" fmla="*/ 2147483647 h 73"/>
              <a:gd name="T2" fmla="*/ 2147483647 w 62"/>
              <a:gd name="T3" fmla="*/ 2147483647 h 73"/>
              <a:gd name="T4" fmla="*/ 2147483647 w 62"/>
              <a:gd name="T5" fmla="*/ 2147483647 h 73"/>
              <a:gd name="T6" fmla="*/ 1529423255 w 62"/>
              <a:gd name="T7" fmla="*/ 2147483647 h 73"/>
              <a:gd name="T8" fmla="*/ 2147483647 w 62"/>
              <a:gd name="T9" fmla="*/ 2147483647 h 73"/>
              <a:gd name="T10" fmla="*/ 2147483647 w 62"/>
              <a:gd name="T11" fmla="*/ 0 h 73"/>
              <a:gd name="T12" fmla="*/ 2147483647 w 62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73"/>
              <a:gd name="T23" fmla="*/ 62 w 62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73">
                <a:moveTo>
                  <a:pt x="43" y="5"/>
                </a:moveTo>
                <a:cubicBezTo>
                  <a:pt x="43" y="27"/>
                  <a:pt x="43" y="27"/>
                  <a:pt x="43" y="27"/>
                </a:cubicBezTo>
                <a:cubicBezTo>
                  <a:pt x="43" y="27"/>
                  <a:pt x="37" y="38"/>
                  <a:pt x="24" y="43"/>
                </a:cubicBezTo>
                <a:cubicBezTo>
                  <a:pt x="12" y="47"/>
                  <a:pt x="0" y="54"/>
                  <a:pt x="1" y="61"/>
                </a:cubicBezTo>
                <a:cubicBezTo>
                  <a:pt x="2" y="67"/>
                  <a:pt x="17" y="73"/>
                  <a:pt x="62" y="73"/>
                </a:cubicBezTo>
                <a:cubicBezTo>
                  <a:pt x="62" y="0"/>
                  <a:pt x="62" y="0"/>
                  <a:pt x="62" y="0"/>
                </a:cubicBezTo>
                <a:lnTo>
                  <a:pt x="43" y="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77" name="Freeform 87"/>
          <p:cNvSpPr/>
          <p:nvPr/>
        </p:nvSpPr>
        <p:spPr bwMode="auto">
          <a:xfrm>
            <a:off x="3141664" y="3579815"/>
            <a:ext cx="66675" cy="84137"/>
          </a:xfrm>
          <a:custGeom>
            <a:avLst/>
            <a:gdLst>
              <a:gd name="T0" fmla="*/ 2147483647 w 58"/>
              <a:gd name="T1" fmla="*/ 2147483647 h 73"/>
              <a:gd name="T2" fmla="*/ 2147483647 w 58"/>
              <a:gd name="T3" fmla="*/ 2147483647 h 73"/>
              <a:gd name="T4" fmla="*/ 2147483647 w 58"/>
              <a:gd name="T5" fmla="*/ 2147483647 h 73"/>
              <a:gd name="T6" fmla="*/ 2147483647 w 58"/>
              <a:gd name="T7" fmla="*/ 2147483647 h 73"/>
              <a:gd name="T8" fmla="*/ 0 w 58"/>
              <a:gd name="T9" fmla="*/ 2147483647 h 73"/>
              <a:gd name="T10" fmla="*/ 0 w 58"/>
              <a:gd name="T11" fmla="*/ 0 h 73"/>
              <a:gd name="T12" fmla="*/ 2147483647 w 58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73"/>
              <a:gd name="T23" fmla="*/ 58 w 58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73">
                <a:moveTo>
                  <a:pt x="12" y="5"/>
                </a:moveTo>
                <a:cubicBezTo>
                  <a:pt x="12" y="27"/>
                  <a:pt x="12" y="27"/>
                  <a:pt x="12" y="27"/>
                </a:cubicBezTo>
                <a:cubicBezTo>
                  <a:pt x="12" y="27"/>
                  <a:pt x="17" y="38"/>
                  <a:pt x="30" y="43"/>
                </a:cubicBezTo>
                <a:cubicBezTo>
                  <a:pt x="43" y="47"/>
                  <a:pt x="58" y="54"/>
                  <a:pt x="57" y="61"/>
                </a:cubicBezTo>
                <a:cubicBezTo>
                  <a:pt x="56" y="67"/>
                  <a:pt x="32" y="73"/>
                  <a:pt x="0" y="73"/>
                </a:cubicBezTo>
                <a:cubicBezTo>
                  <a:pt x="0" y="0"/>
                  <a:pt x="0" y="0"/>
                  <a:pt x="0" y="0"/>
                </a:cubicBezTo>
                <a:lnTo>
                  <a:pt x="12" y="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78" name="Freeform 88"/>
          <p:cNvSpPr/>
          <p:nvPr/>
        </p:nvSpPr>
        <p:spPr bwMode="auto">
          <a:xfrm>
            <a:off x="3021014" y="3336926"/>
            <a:ext cx="250825" cy="250825"/>
          </a:xfrm>
          <a:custGeom>
            <a:avLst/>
            <a:gdLst>
              <a:gd name="T0" fmla="*/ 2147483647 w 218"/>
              <a:gd name="T1" fmla="*/ 2147483647 h 219"/>
              <a:gd name="T2" fmla="*/ 2147483647 w 218"/>
              <a:gd name="T3" fmla="*/ 2147483647 h 219"/>
              <a:gd name="T4" fmla="*/ 2147483647 w 218"/>
              <a:gd name="T5" fmla="*/ 2147483647 h 219"/>
              <a:gd name="T6" fmla="*/ 2147483647 w 218"/>
              <a:gd name="T7" fmla="*/ 2147483647 h 219"/>
              <a:gd name="T8" fmla="*/ 0 w 218"/>
              <a:gd name="T9" fmla="*/ 2147483647 h 219"/>
              <a:gd name="T10" fmla="*/ 2147483647 w 218"/>
              <a:gd name="T11" fmla="*/ 2147483647 h 219"/>
              <a:gd name="T12" fmla="*/ 2147483647 w 218"/>
              <a:gd name="T13" fmla="*/ 2147483647 h 219"/>
              <a:gd name="T14" fmla="*/ 2147483647 w 218"/>
              <a:gd name="T15" fmla="*/ 0 h 219"/>
              <a:gd name="T16" fmla="*/ 2147483647 w 218"/>
              <a:gd name="T17" fmla="*/ 2147483647 h 2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8"/>
              <a:gd name="T28" fmla="*/ 0 h 219"/>
              <a:gd name="T29" fmla="*/ 218 w 218"/>
              <a:gd name="T30" fmla="*/ 219 h 21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8" h="219">
                <a:moveTo>
                  <a:pt x="160" y="11"/>
                </a:moveTo>
                <a:cubicBezTo>
                  <a:pt x="187" y="30"/>
                  <a:pt x="204" y="62"/>
                  <a:pt x="204" y="97"/>
                </a:cubicBezTo>
                <a:cubicBezTo>
                  <a:pt x="204" y="157"/>
                  <a:pt x="156" y="205"/>
                  <a:pt x="97" y="205"/>
                </a:cubicBezTo>
                <a:cubicBezTo>
                  <a:pt x="62" y="205"/>
                  <a:pt x="31" y="188"/>
                  <a:pt x="11" y="162"/>
                </a:cubicBezTo>
                <a:cubicBezTo>
                  <a:pt x="0" y="171"/>
                  <a:pt x="0" y="171"/>
                  <a:pt x="0" y="171"/>
                </a:cubicBezTo>
                <a:cubicBezTo>
                  <a:pt x="22" y="200"/>
                  <a:pt x="57" y="219"/>
                  <a:pt x="97" y="219"/>
                </a:cubicBezTo>
                <a:cubicBezTo>
                  <a:pt x="164" y="219"/>
                  <a:pt x="218" y="165"/>
                  <a:pt x="218" y="97"/>
                </a:cubicBezTo>
                <a:cubicBezTo>
                  <a:pt x="218" y="57"/>
                  <a:pt x="199" y="22"/>
                  <a:pt x="169" y="0"/>
                </a:cubicBezTo>
                <a:lnTo>
                  <a:pt x="160" y="1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79" name="Freeform 89"/>
          <p:cNvSpPr>
            <a:spLocks noEditPoints="1"/>
          </p:cNvSpPr>
          <p:nvPr/>
        </p:nvSpPr>
        <p:spPr bwMode="auto">
          <a:xfrm>
            <a:off x="3024188" y="3340100"/>
            <a:ext cx="222251" cy="222250"/>
          </a:xfrm>
          <a:custGeom>
            <a:avLst/>
            <a:gdLst>
              <a:gd name="T0" fmla="*/ 2147483647 w 193"/>
              <a:gd name="T1" fmla="*/ 0 h 193"/>
              <a:gd name="T2" fmla="*/ 0 w 193"/>
              <a:gd name="T3" fmla="*/ 2147483647 h 193"/>
              <a:gd name="T4" fmla="*/ 2147483647 w 193"/>
              <a:gd name="T5" fmla="*/ 2147483647 h 193"/>
              <a:gd name="T6" fmla="*/ 2147483647 w 193"/>
              <a:gd name="T7" fmla="*/ 2147483647 h 193"/>
              <a:gd name="T8" fmla="*/ 2147483647 w 193"/>
              <a:gd name="T9" fmla="*/ 0 h 193"/>
              <a:gd name="T10" fmla="*/ 2147483647 w 193"/>
              <a:gd name="T11" fmla="*/ 2147483647 h 193"/>
              <a:gd name="T12" fmla="*/ 2147483647 w 193"/>
              <a:gd name="T13" fmla="*/ 2147483647 h 193"/>
              <a:gd name="T14" fmla="*/ 2147483647 w 193"/>
              <a:gd name="T15" fmla="*/ 2147483647 h 193"/>
              <a:gd name="T16" fmla="*/ 2147483647 w 193"/>
              <a:gd name="T17" fmla="*/ 2147483647 h 193"/>
              <a:gd name="T18" fmla="*/ 2147483647 w 193"/>
              <a:gd name="T19" fmla="*/ 2147483647 h 19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3"/>
              <a:gd name="T31" fmla="*/ 0 h 193"/>
              <a:gd name="T32" fmla="*/ 193 w 193"/>
              <a:gd name="T33" fmla="*/ 193 h 19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3" h="193">
                <a:moveTo>
                  <a:pt x="96" y="0"/>
                </a:moveTo>
                <a:cubicBezTo>
                  <a:pt x="43" y="0"/>
                  <a:pt x="0" y="43"/>
                  <a:pt x="0" y="97"/>
                </a:cubicBezTo>
                <a:cubicBezTo>
                  <a:pt x="0" y="150"/>
                  <a:pt x="43" y="193"/>
                  <a:pt x="96" y="193"/>
                </a:cubicBezTo>
                <a:cubicBezTo>
                  <a:pt x="149" y="193"/>
                  <a:pt x="193" y="150"/>
                  <a:pt x="193" y="97"/>
                </a:cubicBezTo>
                <a:cubicBezTo>
                  <a:pt x="193" y="43"/>
                  <a:pt x="149" y="0"/>
                  <a:pt x="96" y="0"/>
                </a:cubicBezTo>
                <a:close/>
                <a:moveTo>
                  <a:pt x="96" y="189"/>
                </a:moveTo>
                <a:cubicBezTo>
                  <a:pt x="46" y="189"/>
                  <a:pt x="4" y="147"/>
                  <a:pt x="4" y="97"/>
                </a:cubicBezTo>
                <a:cubicBezTo>
                  <a:pt x="4" y="46"/>
                  <a:pt x="46" y="5"/>
                  <a:pt x="96" y="5"/>
                </a:cubicBezTo>
                <a:cubicBezTo>
                  <a:pt x="147" y="5"/>
                  <a:pt x="188" y="46"/>
                  <a:pt x="188" y="97"/>
                </a:cubicBezTo>
                <a:cubicBezTo>
                  <a:pt x="188" y="147"/>
                  <a:pt x="147" y="189"/>
                  <a:pt x="96" y="189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21580" name="Freeform 90"/>
          <p:cNvSpPr/>
          <p:nvPr/>
        </p:nvSpPr>
        <p:spPr bwMode="auto">
          <a:xfrm>
            <a:off x="3017839" y="3344865"/>
            <a:ext cx="249237" cy="217487"/>
          </a:xfrm>
          <a:custGeom>
            <a:avLst/>
            <a:gdLst>
              <a:gd name="T0" fmla="*/ 2147483647 w 216"/>
              <a:gd name="T1" fmla="*/ 2147483647 h 189"/>
              <a:gd name="T2" fmla="*/ 2147483647 w 216"/>
              <a:gd name="T3" fmla="*/ 2147483647 h 189"/>
              <a:gd name="T4" fmla="*/ 2147483647 w 216"/>
              <a:gd name="T5" fmla="*/ 2147483647 h 189"/>
              <a:gd name="T6" fmla="*/ 2147483647 w 216"/>
              <a:gd name="T7" fmla="*/ 2147483647 h 189"/>
              <a:gd name="T8" fmla="*/ 2147483647 w 216"/>
              <a:gd name="T9" fmla="*/ 2147483647 h 189"/>
              <a:gd name="T10" fmla="*/ 2147483647 w 216"/>
              <a:gd name="T11" fmla="*/ 2147483647 h 189"/>
              <a:gd name="T12" fmla="*/ 2147483647 w 216"/>
              <a:gd name="T13" fmla="*/ 2147483647 h 189"/>
              <a:gd name="T14" fmla="*/ 2147483647 w 216"/>
              <a:gd name="T15" fmla="*/ 2147483647 h 189"/>
              <a:gd name="T16" fmla="*/ 2147483647 w 216"/>
              <a:gd name="T17" fmla="*/ 2147483647 h 189"/>
              <a:gd name="T18" fmla="*/ 2147483647 w 216"/>
              <a:gd name="T19" fmla="*/ 2147483647 h 189"/>
              <a:gd name="T20" fmla="*/ 2147483647 w 216"/>
              <a:gd name="T21" fmla="*/ 2147483647 h 189"/>
              <a:gd name="T22" fmla="*/ 2147483647 w 216"/>
              <a:gd name="T23" fmla="*/ 2147483647 h 189"/>
              <a:gd name="T24" fmla="*/ 2147483647 w 216"/>
              <a:gd name="T25" fmla="*/ 2147483647 h 189"/>
              <a:gd name="T26" fmla="*/ 2147483647 w 216"/>
              <a:gd name="T27" fmla="*/ 2147483647 h 189"/>
              <a:gd name="T28" fmla="*/ 2147483647 w 216"/>
              <a:gd name="T29" fmla="*/ 2147483647 h 189"/>
              <a:gd name="T30" fmla="*/ 2147483647 w 216"/>
              <a:gd name="T31" fmla="*/ 2147483647 h 189"/>
              <a:gd name="T32" fmla="*/ 2147483647 w 216"/>
              <a:gd name="T33" fmla="*/ 2147483647 h 189"/>
              <a:gd name="T34" fmla="*/ 2147483647 w 216"/>
              <a:gd name="T35" fmla="*/ 2147483647 h 189"/>
              <a:gd name="T36" fmla="*/ 2147483647 w 216"/>
              <a:gd name="T37" fmla="*/ 2147483647 h 189"/>
              <a:gd name="T38" fmla="*/ 2147483647 w 216"/>
              <a:gd name="T39" fmla="*/ 2147483647 h 189"/>
              <a:gd name="T40" fmla="*/ 2147483647 w 216"/>
              <a:gd name="T41" fmla="*/ 2147483647 h 189"/>
              <a:gd name="T42" fmla="*/ 2147483647 w 216"/>
              <a:gd name="T43" fmla="*/ 2147483647 h 189"/>
              <a:gd name="T44" fmla="*/ 2147483647 w 216"/>
              <a:gd name="T45" fmla="*/ 2147483647 h 189"/>
              <a:gd name="T46" fmla="*/ 2147483647 w 216"/>
              <a:gd name="T47" fmla="*/ 2147483647 h 189"/>
              <a:gd name="T48" fmla="*/ 2147483647 w 216"/>
              <a:gd name="T49" fmla="*/ 2147483647 h 189"/>
              <a:gd name="T50" fmla="*/ 2147483647 w 216"/>
              <a:gd name="T51" fmla="*/ 2147483647 h 189"/>
              <a:gd name="T52" fmla="*/ 2147483647 w 216"/>
              <a:gd name="T53" fmla="*/ 2147483647 h 189"/>
              <a:gd name="T54" fmla="*/ 2147483647 w 216"/>
              <a:gd name="T55" fmla="*/ 2147483647 h 189"/>
              <a:gd name="T56" fmla="*/ 2147483647 w 216"/>
              <a:gd name="T57" fmla="*/ 2147483647 h 189"/>
              <a:gd name="T58" fmla="*/ 2147483647 w 216"/>
              <a:gd name="T59" fmla="*/ 2147483647 h 189"/>
              <a:gd name="T60" fmla="*/ 2147483647 w 216"/>
              <a:gd name="T61" fmla="*/ 2147483647 h 189"/>
              <a:gd name="T62" fmla="*/ 2147483647 w 216"/>
              <a:gd name="T63" fmla="*/ 2147483647 h 189"/>
              <a:gd name="T64" fmla="*/ 2147483647 w 216"/>
              <a:gd name="T65" fmla="*/ 2147483647 h 189"/>
              <a:gd name="T66" fmla="*/ 2147483647 w 216"/>
              <a:gd name="T67" fmla="*/ 2147483647 h 189"/>
              <a:gd name="T68" fmla="*/ 2147483647 w 216"/>
              <a:gd name="T69" fmla="*/ 2147483647 h 189"/>
              <a:gd name="T70" fmla="*/ 2147483647 w 216"/>
              <a:gd name="T71" fmla="*/ 2147483647 h 189"/>
              <a:gd name="T72" fmla="*/ 2147483647 w 216"/>
              <a:gd name="T73" fmla="*/ 2147483647 h 189"/>
              <a:gd name="T74" fmla="*/ 2147483647 w 216"/>
              <a:gd name="T75" fmla="*/ 2147483647 h 189"/>
              <a:gd name="T76" fmla="*/ 2147483647 w 216"/>
              <a:gd name="T77" fmla="*/ 2147483647 h 189"/>
              <a:gd name="T78" fmla="*/ 2147483647 w 216"/>
              <a:gd name="T79" fmla="*/ 2147483647 h 189"/>
              <a:gd name="T80" fmla="*/ 2147483647 w 216"/>
              <a:gd name="T81" fmla="*/ 2147483647 h 189"/>
              <a:gd name="T82" fmla="*/ 2147483647 w 216"/>
              <a:gd name="T83" fmla="*/ 2147483647 h 189"/>
              <a:gd name="T84" fmla="*/ 2147483647 w 216"/>
              <a:gd name="T85" fmla="*/ 2147483647 h 189"/>
              <a:gd name="T86" fmla="*/ 2147483647 w 216"/>
              <a:gd name="T87" fmla="*/ 2147483647 h 189"/>
              <a:gd name="T88" fmla="*/ 2147483647 w 216"/>
              <a:gd name="T89" fmla="*/ 2147483647 h 189"/>
              <a:gd name="T90" fmla="*/ 2147483647 w 216"/>
              <a:gd name="T91" fmla="*/ 2147483647 h 189"/>
              <a:gd name="T92" fmla="*/ 2147483647 w 216"/>
              <a:gd name="T93" fmla="*/ 2147483647 h 189"/>
              <a:gd name="T94" fmla="*/ 2147483647 w 216"/>
              <a:gd name="T95" fmla="*/ 2147483647 h 189"/>
              <a:gd name="T96" fmla="*/ 2147483647 w 216"/>
              <a:gd name="T97" fmla="*/ 2147483647 h 189"/>
              <a:gd name="T98" fmla="*/ 2147483647 w 216"/>
              <a:gd name="T99" fmla="*/ 2147483647 h 189"/>
              <a:gd name="T100" fmla="*/ 2147483647 w 216"/>
              <a:gd name="T101" fmla="*/ 2147483647 h 189"/>
              <a:gd name="T102" fmla="*/ 2147483647 w 216"/>
              <a:gd name="T103" fmla="*/ 2147483647 h 189"/>
              <a:gd name="T104" fmla="*/ 2147483647 w 216"/>
              <a:gd name="T105" fmla="*/ 2147483647 h 189"/>
              <a:gd name="T106" fmla="*/ 2147483647 w 216"/>
              <a:gd name="T107" fmla="*/ 2147483647 h 189"/>
              <a:gd name="T108" fmla="*/ 2147483647 w 216"/>
              <a:gd name="T109" fmla="*/ 2147483647 h 189"/>
              <a:gd name="T110" fmla="*/ 2147483647 w 216"/>
              <a:gd name="T111" fmla="*/ 2147483647 h 189"/>
              <a:gd name="T112" fmla="*/ 2147483647 w 216"/>
              <a:gd name="T113" fmla="*/ 2147483647 h 189"/>
              <a:gd name="T114" fmla="*/ 2147483647 w 216"/>
              <a:gd name="T115" fmla="*/ 2147483647 h 189"/>
              <a:gd name="T116" fmla="*/ 2147483647 w 216"/>
              <a:gd name="T117" fmla="*/ 2147483647 h 189"/>
              <a:gd name="T118" fmla="*/ 2147483647 w 216"/>
              <a:gd name="T119" fmla="*/ 2147483647 h 189"/>
              <a:gd name="T120" fmla="*/ 2147483647 w 216"/>
              <a:gd name="T121" fmla="*/ 2147483647 h 189"/>
              <a:gd name="T122" fmla="*/ 2147483647 w 216"/>
              <a:gd name="T123" fmla="*/ 2147483647 h 18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16"/>
              <a:gd name="T187" fmla="*/ 0 h 189"/>
              <a:gd name="T188" fmla="*/ 216 w 216"/>
              <a:gd name="T189" fmla="*/ 189 h 18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16" h="189">
                <a:moveTo>
                  <a:pt x="88" y="1"/>
                </a:moveTo>
                <a:cubicBezTo>
                  <a:pt x="88" y="1"/>
                  <a:pt x="55" y="5"/>
                  <a:pt x="33" y="30"/>
                </a:cubicBezTo>
                <a:cubicBezTo>
                  <a:pt x="33" y="30"/>
                  <a:pt x="50" y="13"/>
                  <a:pt x="60" y="13"/>
                </a:cubicBezTo>
                <a:cubicBezTo>
                  <a:pt x="63" y="14"/>
                  <a:pt x="63" y="14"/>
                  <a:pt x="63" y="14"/>
                </a:cubicBezTo>
                <a:cubicBezTo>
                  <a:pt x="62" y="15"/>
                  <a:pt x="62" y="15"/>
                  <a:pt x="62" y="15"/>
                </a:cubicBezTo>
                <a:cubicBezTo>
                  <a:pt x="62" y="15"/>
                  <a:pt x="60" y="17"/>
                  <a:pt x="60" y="17"/>
                </a:cubicBezTo>
                <a:cubicBezTo>
                  <a:pt x="60" y="18"/>
                  <a:pt x="61" y="19"/>
                  <a:pt x="61" y="19"/>
                </a:cubicBezTo>
                <a:cubicBezTo>
                  <a:pt x="60" y="20"/>
                  <a:pt x="60" y="20"/>
                  <a:pt x="60" y="20"/>
                </a:cubicBezTo>
                <a:cubicBezTo>
                  <a:pt x="59" y="21"/>
                  <a:pt x="59" y="21"/>
                  <a:pt x="59" y="21"/>
                </a:cubicBezTo>
                <a:cubicBezTo>
                  <a:pt x="59" y="21"/>
                  <a:pt x="58" y="21"/>
                  <a:pt x="58" y="22"/>
                </a:cubicBezTo>
                <a:cubicBezTo>
                  <a:pt x="58" y="23"/>
                  <a:pt x="58" y="24"/>
                  <a:pt x="58" y="24"/>
                </a:cubicBezTo>
                <a:cubicBezTo>
                  <a:pt x="58" y="26"/>
                  <a:pt x="58" y="26"/>
                  <a:pt x="58" y="26"/>
                </a:cubicBezTo>
                <a:cubicBezTo>
                  <a:pt x="58" y="27"/>
                  <a:pt x="58" y="27"/>
                  <a:pt x="58" y="27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5" y="28"/>
                  <a:pt x="54" y="28"/>
                </a:cubicBezTo>
                <a:cubicBezTo>
                  <a:pt x="53" y="27"/>
                  <a:pt x="53" y="26"/>
                  <a:pt x="53" y="26"/>
                </a:cubicBezTo>
                <a:cubicBezTo>
                  <a:pt x="55" y="25"/>
                  <a:pt x="55" y="25"/>
                  <a:pt x="55" y="25"/>
                </a:cubicBezTo>
                <a:cubicBezTo>
                  <a:pt x="55" y="25"/>
                  <a:pt x="55" y="25"/>
                  <a:pt x="55" y="24"/>
                </a:cubicBezTo>
                <a:cubicBezTo>
                  <a:pt x="54" y="24"/>
                  <a:pt x="54" y="23"/>
                  <a:pt x="53" y="23"/>
                </a:cubicBezTo>
                <a:cubicBezTo>
                  <a:pt x="52" y="23"/>
                  <a:pt x="51" y="25"/>
                  <a:pt x="51" y="25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8"/>
                  <a:pt x="49" y="28"/>
                  <a:pt x="49" y="28"/>
                </a:cubicBezTo>
                <a:cubicBezTo>
                  <a:pt x="50" y="28"/>
                  <a:pt x="50" y="28"/>
                  <a:pt x="50" y="28"/>
                </a:cubicBezTo>
                <a:cubicBezTo>
                  <a:pt x="50" y="28"/>
                  <a:pt x="50" y="29"/>
                  <a:pt x="50" y="29"/>
                </a:cubicBezTo>
                <a:cubicBezTo>
                  <a:pt x="50" y="30"/>
                  <a:pt x="50" y="31"/>
                  <a:pt x="50" y="31"/>
                </a:cubicBezTo>
                <a:cubicBezTo>
                  <a:pt x="50" y="31"/>
                  <a:pt x="49" y="32"/>
                  <a:pt x="48" y="31"/>
                </a:cubicBezTo>
                <a:cubicBezTo>
                  <a:pt x="47" y="31"/>
                  <a:pt x="46" y="31"/>
                  <a:pt x="45" y="31"/>
                </a:cubicBezTo>
                <a:cubicBezTo>
                  <a:pt x="45" y="30"/>
                  <a:pt x="44" y="30"/>
                  <a:pt x="43" y="30"/>
                </a:cubicBezTo>
                <a:cubicBezTo>
                  <a:pt x="43" y="31"/>
                  <a:pt x="43" y="31"/>
                  <a:pt x="42" y="31"/>
                </a:cubicBezTo>
                <a:cubicBezTo>
                  <a:pt x="40" y="33"/>
                  <a:pt x="40" y="33"/>
                  <a:pt x="40" y="33"/>
                </a:cubicBezTo>
                <a:cubicBezTo>
                  <a:pt x="40" y="33"/>
                  <a:pt x="39" y="33"/>
                  <a:pt x="39" y="34"/>
                </a:cubicBezTo>
                <a:cubicBezTo>
                  <a:pt x="39" y="34"/>
                  <a:pt x="39" y="36"/>
                  <a:pt x="39" y="36"/>
                </a:cubicBezTo>
                <a:cubicBezTo>
                  <a:pt x="39" y="36"/>
                  <a:pt x="38" y="36"/>
                  <a:pt x="36" y="37"/>
                </a:cubicBezTo>
                <a:cubicBezTo>
                  <a:pt x="35" y="37"/>
                  <a:pt x="35" y="38"/>
                  <a:pt x="35" y="38"/>
                </a:cubicBezTo>
                <a:cubicBezTo>
                  <a:pt x="34" y="39"/>
                  <a:pt x="34" y="39"/>
                  <a:pt x="34" y="39"/>
                </a:cubicBezTo>
                <a:cubicBezTo>
                  <a:pt x="34" y="39"/>
                  <a:pt x="33" y="40"/>
                  <a:pt x="32" y="41"/>
                </a:cubicBezTo>
                <a:cubicBezTo>
                  <a:pt x="31" y="42"/>
                  <a:pt x="29" y="44"/>
                  <a:pt x="29" y="44"/>
                </a:cubicBezTo>
                <a:cubicBezTo>
                  <a:pt x="28" y="44"/>
                  <a:pt x="27" y="45"/>
                  <a:pt x="27" y="46"/>
                </a:cubicBezTo>
                <a:cubicBezTo>
                  <a:pt x="27" y="47"/>
                  <a:pt x="27" y="48"/>
                  <a:pt x="26" y="48"/>
                </a:cubicBezTo>
                <a:cubicBezTo>
                  <a:pt x="26" y="49"/>
                  <a:pt x="26" y="50"/>
                  <a:pt x="26" y="51"/>
                </a:cubicBezTo>
                <a:cubicBezTo>
                  <a:pt x="25" y="52"/>
                  <a:pt x="25" y="53"/>
                  <a:pt x="24" y="53"/>
                </a:cubicBezTo>
                <a:cubicBezTo>
                  <a:pt x="24" y="54"/>
                  <a:pt x="23" y="54"/>
                  <a:pt x="23" y="54"/>
                </a:cubicBezTo>
                <a:cubicBezTo>
                  <a:pt x="23" y="54"/>
                  <a:pt x="21" y="55"/>
                  <a:pt x="20" y="55"/>
                </a:cubicBezTo>
                <a:cubicBezTo>
                  <a:pt x="19" y="56"/>
                  <a:pt x="19" y="57"/>
                  <a:pt x="19" y="57"/>
                </a:cubicBezTo>
                <a:cubicBezTo>
                  <a:pt x="20" y="58"/>
                  <a:pt x="20" y="58"/>
                  <a:pt x="20" y="58"/>
                </a:cubicBezTo>
                <a:cubicBezTo>
                  <a:pt x="22" y="59"/>
                  <a:pt x="22" y="59"/>
                  <a:pt x="22" y="59"/>
                </a:cubicBezTo>
                <a:cubicBezTo>
                  <a:pt x="22" y="61"/>
                  <a:pt x="22" y="61"/>
                  <a:pt x="22" y="61"/>
                </a:cubicBezTo>
                <a:cubicBezTo>
                  <a:pt x="22" y="61"/>
                  <a:pt x="21" y="63"/>
                  <a:pt x="22" y="63"/>
                </a:cubicBezTo>
                <a:cubicBezTo>
                  <a:pt x="22" y="63"/>
                  <a:pt x="23" y="63"/>
                  <a:pt x="23" y="63"/>
                </a:cubicBezTo>
                <a:cubicBezTo>
                  <a:pt x="25" y="64"/>
                  <a:pt x="25" y="64"/>
                  <a:pt x="25" y="64"/>
                </a:cubicBezTo>
                <a:cubicBezTo>
                  <a:pt x="27" y="65"/>
                  <a:pt x="27" y="65"/>
                  <a:pt x="27" y="65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7"/>
                  <a:pt x="27" y="67"/>
                  <a:pt x="27" y="67"/>
                </a:cubicBezTo>
                <a:cubicBezTo>
                  <a:pt x="26" y="68"/>
                  <a:pt x="26" y="68"/>
                  <a:pt x="26" y="68"/>
                </a:cubicBezTo>
                <a:cubicBezTo>
                  <a:pt x="26" y="67"/>
                  <a:pt x="26" y="67"/>
                  <a:pt x="26" y="67"/>
                </a:cubicBezTo>
                <a:cubicBezTo>
                  <a:pt x="25" y="66"/>
                  <a:pt x="25" y="66"/>
                  <a:pt x="25" y="65"/>
                </a:cubicBezTo>
                <a:cubicBezTo>
                  <a:pt x="24" y="65"/>
                  <a:pt x="23" y="66"/>
                  <a:pt x="23" y="66"/>
                </a:cubicBezTo>
                <a:cubicBezTo>
                  <a:pt x="22" y="65"/>
                  <a:pt x="22" y="65"/>
                  <a:pt x="21" y="65"/>
                </a:cubicBezTo>
                <a:cubicBezTo>
                  <a:pt x="21" y="64"/>
                  <a:pt x="21" y="65"/>
                  <a:pt x="21" y="64"/>
                </a:cubicBezTo>
                <a:cubicBezTo>
                  <a:pt x="21" y="63"/>
                  <a:pt x="21" y="63"/>
                  <a:pt x="21" y="62"/>
                </a:cubicBezTo>
                <a:cubicBezTo>
                  <a:pt x="21" y="62"/>
                  <a:pt x="20" y="61"/>
                  <a:pt x="20" y="61"/>
                </a:cubicBezTo>
                <a:cubicBezTo>
                  <a:pt x="19" y="61"/>
                  <a:pt x="20" y="62"/>
                  <a:pt x="19" y="61"/>
                </a:cubicBezTo>
                <a:cubicBezTo>
                  <a:pt x="19" y="60"/>
                  <a:pt x="18" y="60"/>
                  <a:pt x="18" y="60"/>
                </a:cubicBezTo>
                <a:cubicBezTo>
                  <a:pt x="18" y="60"/>
                  <a:pt x="17" y="60"/>
                  <a:pt x="17" y="60"/>
                </a:cubicBezTo>
                <a:cubicBezTo>
                  <a:pt x="17" y="59"/>
                  <a:pt x="17" y="58"/>
                  <a:pt x="17" y="57"/>
                </a:cubicBezTo>
                <a:cubicBezTo>
                  <a:pt x="17" y="57"/>
                  <a:pt x="18" y="56"/>
                  <a:pt x="18" y="55"/>
                </a:cubicBezTo>
                <a:cubicBezTo>
                  <a:pt x="18" y="55"/>
                  <a:pt x="18" y="52"/>
                  <a:pt x="18" y="52"/>
                </a:cubicBezTo>
                <a:cubicBezTo>
                  <a:pt x="18" y="52"/>
                  <a:pt x="15" y="58"/>
                  <a:pt x="14" y="63"/>
                </a:cubicBezTo>
                <a:cubicBezTo>
                  <a:pt x="14" y="63"/>
                  <a:pt x="15" y="62"/>
                  <a:pt x="15" y="63"/>
                </a:cubicBezTo>
                <a:cubicBezTo>
                  <a:pt x="15" y="64"/>
                  <a:pt x="16" y="65"/>
                  <a:pt x="16" y="65"/>
                </a:cubicBezTo>
                <a:cubicBezTo>
                  <a:pt x="15" y="66"/>
                  <a:pt x="15" y="66"/>
                  <a:pt x="15" y="68"/>
                </a:cubicBezTo>
                <a:cubicBezTo>
                  <a:pt x="15" y="71"/>
                  <a:pt x="16" y="71"/>
                  <a:pt x="16" y="72"/>
                </a:cubicBezTo>
                <a:cubicBezTo>
                  <a:pt x="15" y="73"/>
                  <a:pt x="15" y="74"/>
                  <a:pt x="15" y="75"/>
                </a:cubicBezTo>
                <a:cubicBezTo>
                  <a:pt x="15" y="76"/>
                  <a:pt x="15" y="78"/>
                  <a:pt x="16" y="78"/>
                </a:cubicBezTo>
                <a:cubicBezTo>
                  <a:pt x="16" y="79"/>
                  <a:pt x="16" y="79"/>
                  <a:pt x="16" y="79"/>
                </a:cubicBezTo>
                <a:cubicBezTo>
                  <a:pt x="17" y="80"/>
                  <a:pt x="16" y="81"/>
                  <a:pt x="17" y="80"/>
                </a:cubicBezTo>
                <a:cubicBezTo>
                  <a:pt x="18" y="78"/>
                  <a:pt x="19" y="77"/>
                  <a:pt x="19" y="77"/>
                </a:cubicBezTo>
                <a:cubicBezTo>
                  <a:pt x="19" y="76"/>
                  <a:pt x="19" y="76"/>
                  <a:pt x="19" y="76"/>
                </a:cubicBezTo>
                <a:cubicBezTo>
                  <a:pt x="19" y="76"/>
                  <a:pt x="19" y="75"/>
                  <a:pt x="21" y="75"/>
                </a:cubicBezTo>
                <a:cubicBezTo>
                  <a:pt x="22" y="76"/>
                  <a:pt x="22" y="75"/>
                  <a:pt x="23" y="76"/>
                </a:cubicBezTo>
                <a:cubicBezTo>
                  <a:pt x="23" y="77"/>
                  <a:pt x="22" y="78"/>
                  <a:pt x="23" y="78"/>
                </a:cubicBezTo>
                <a:cubicBezTo>
                  <a:pt x="24" y="78"/>
                  <a:pt x="26" y="77"/>
                  <a:pt x="26" y="77"/>
                </a:cubicBezTo>
                <a:cubicBezTo>
                  <a:pt x="27" y="78"/>
                  <a:pt x="28" y="78"/>
                  <a:pt x="28" y="79"/>
                </a:cubicBezTo>
                <a:cubicBezTo>
                  <a:pt x="28" y="80"/>
                  <a:pt x="29" y="81"/>
                  <a:pt x="29" y="82"/>
                </a:cubicBezTo>
                <a:cubicBezTo>
                  <a:pt x="30" y="82"/>
                  <a:pt x="30" y="83"/>
                  <a:pt x="30" y="84"/>
                </a:cubicBezTo>
                <a:cubicBezTo>
                  <a:pt x="30" y="85"/>
                  <a:pt x="33" y="86"/>
                  <a:pt x="33" y="86"/>
                </a:cubicBezTo>
                <a:cubicBezTo>
                  <a:pt x="33" y="86"/>
                  <a:pt x="35" y="86"/>
                  <a:pt x="36" y="86"/>
                </a:cubicBezTo>
                <a:cubicBezTo>
                  <a:pt x="37" y="86"/>
                  <a:pt x="36" y="87"/>
                  <a:pt x="37" y="88"/>
                </a:cubicBezTo>
                <a:cubicBezTo>
                  <a:pt x="38" y="88"/>
                  <a:pt x="39" y="90"/>
                  <a:pt x="39" y="90"/>
                </a:cubicBezTo>
                <a:cubicBezTo>
                  <a:pt x="39" y="90"/>
                  <a:pt x="39" y="92"/>
                  <a:pt x="39" y="93"/>
                </a:cubicBezTo>
                <a:cubicBezTo>
                  <a:pt x="39" y="94"/>
                  <a:pt x="39" y="95"/>
                  <a:pt x="39" y="95"/>
                </a:cubicBezTo>
                <a:cubicBezTo>
                  <a:pt x="40" y="95"/>
                  <a:pt x="42" y="95"/>
                  <a:pt x="42" y="95"/>
                </a:cubicBezTo>
                <a:cubicBezTo>
                  <a:pt x="42" y="95"/>
                  <a:pt x="41" y="97"/>
                  <a:pt x="43" y="97"/>
                </a:cubicBezTo>
                <a:cubicBezTo>
                  <a:pt x="44" y="98"/>
                  <a:pt x="46" y="98"/>
                  <a:pt x="46" y="99"/>
                </a:cubicBezTo>
                <a:cubicBezTo>
                  <a:pt x="47" y="99"/>
                  <a:pt x="45" y="100"/>
                  <a:pt x="47" y="100"/>
                </a:cubicBezTo>
                <a:cubicBezTo>
                  <a:pt x="49" y="100"/>
                  <a:pt x="51" y="100"/>
                  <a:pt x="52" y="101"/>
                </a:cubicBezTo>
                <a:cubicBezTo>
                  <a:pt x="53" y="101"/>
                  <a:pt x="52" y="102"/>
                  <a:pt x="54" y="104"/>
                </a:cubicBezTo>
                <a:cubicBezTo>
                  <a:pt x="57" y="105"/>
                  <a:pt x="57" y="105"/>
                  <a:pt x="58" y="106"/>
                </a:cubicBezTo>
                <a:cubicBezTo>
                  <a:pt x="59" y="106"/>
                  <a:pt x="60" y="106"/>
                  <a:pt x="59" y="108"/>
                </a:cubicBezTo>
                <a:cubicBezTo>
                  <a:pt x="59" y="109"/>
                  <a:pt x="59" y="111"/>
                  <a:pt x="58" y="111"/>
                </a:cubicBezTo>
                <a:cubicBezTo>
                  <a:pt x="57" y="112"/>
                  <a:pt x="56" y="114"/>
                  <a:pt x="55" y="115"/>
                </a:cubicBezTo>
                <a:cubicBezTo>
                  <a:pt x="55" y="116"/>
                  <a:pt x="54" y="117"/>
                  <a:pt x="55" y="118"/>
                </a:cubicBezTo>
                <a:cubicBezTo>
                  <a:pt x="55" y="120"/>
                  <a:pt x="56" y="121"/>
                  <a:pt x="56" y="122"/>
                </a:cubicBezTo>
                <a:cubicBezTo>
                  <a:pt x="56" y="122"/>
                  <a:pt x="56" y="125"/>
                  <a:pt x="56" y="125"/>
                </a:cubicBezTo>
                <a:cubicBezTo>
                  <a:pt x="55" y="126"/>
                  <a:pt x="55" y="128"/>
                  <a:pt x="55" y="128"/>
                </a:cubicBezTo>
                <a:cubicBezTo>
                  <a:pt x="55" y="128"/>
                  <a:pt x="56" y="129"/>
                  <a:pt x="55" y="130"/>
                </a:cubicBezTo>
                <a:cubicBezTo>
                  <a:pt x="54" y="132"/>
                  <a:pt x="52" y="133"/>
                  <a:pt x="51" y="133"/>
                </a:cubicBezTo>
                <a:cubicBezTo>
                  <a:pt x="50" y="134"/>
                  <a:pt x="49" y="135"/>
                  <a:pt x="49" y="135"/>
                </a:cubicBezTo>
                <a:cubicBezTo>
                  <a:pt x="49" y="135"/>
                  <a:pt x="49" y="139"/>
                  <a:pt x="49" y="140"/>
                </a:cubicBezTo>
                <a:cubicBezTo>
                  <a:pt x="48" y="140"/>
                  <a:pt x="45" y="146"/>
                  <a:pt x="46" y="147"/>
                </a:cubicBezTo>
                <a:cubicBezTo>
                  <a:pt x="47" y="149"/>
                  <a:pt x="48" y="150"/>
                  <a:pt x="47" y="151"/>
                </a:cubicBezTo>
                <a:cubicBezTo>
                  <a:pt x="47" y="152"/>
                  <a:pt x="47" y="152"/>
                  <a:pt x="46" y="153"/>
                </a:cubicBezTo>
                <a:cubicBezTo>
                  <a:pt x="46" y="153"/>
                  <a:pt x="44" y="153"/>
                  <a:pt x="45" y="155"/>
                </a:cubicBezTo>
                <a:cubicBezTo>
                  <a:pt x="46" y="157"/>
                  <a:pt x="47" y="157"/>
                  <a:pt x="48" y="159"/>
                </a:cubicBezTo>
                <a:cubicBezTo>
                  <a:pt x="48" y="160"/>
                  <a:pt x="48" y="160"/>
                  <a:pt x="49" y="161"/>
                </a:cubicBezTo>
                <a:cubicBezTo>
                  <a:pt x="50" y="162"/>
                  <a:pt x="50" y="164"/>
                  <a:pt x="51" y="165"/>
                </a:cubicBezTo>
                <a:cubicBezTo>
                  <a:pt x="52" y="165"/>
                  <a:pt x="54" y="166"/>
                  <a:pt x="54" y="167"/>
                </a:cubicBezTo>
                <a:cubicBezTo>
                  <a:pt x="54" y="168"/>
                  <a:pt x="56" y="170"/>
                  <a:pt x="53" y="169"/>
                </a:cubicBezTo>
                <a:cubicBezTo>
                  <a:pt x="50" y="167"/>
                  <a:pt x="53" y="169"/>
                  <a:pt x="49" y="166"/>
                </a:cubicBezTo>
                <a:cubicBezTo>
                  <a:pt x="46" y="163"/>
                  <a:pt x="45" y="164"/>
                  <a:pt x="44" y="162"/>
                </a:cubicBezTo>
                <a:cubicBezTo>
                  <a:pt x="42" y="161"/>
                  <a:pt x="44" y="167"/>
                  <a:pt x="42" y="159"/>
                </a:cubicBezTo>
                <a:cubicBezTo>
                  <a:pt x="39" y="152"/>
                  <a:pt x="38" y="153"/>
                  <a:pt x="37" y="151"/>
                </a:cubicBezTo>
                <a:cubicBezTo>
                  <a:pt x="37" y="150"/>
                  <a:pt x="37" y="151"/>
                  <a:pt x="35" y="148"/>
                </a:cubicBezTo>
                <a:cubicBezTo>
                  <a:pt x="33" y="144"/>
                  <a:pt x="35" y="146"/>
                  <a:pt x="33" y="144"/>
                </a:cubicBezTo>
                <a:cubicBezTo>
                  <a:pt x="31" y="142"/>
                  <a:pt x="31" y="145"/>
                  <a:pt x="30" y="141"/>
                </a:cubicBezTo>
                <a:cubicBezTo>
                  <a:pt x="29" y="136"/>
                  <a:pt x="29" y="139"/>
                  <a:pt x="28" y="134"/>
                </a:cubicBezTo>
                <a:cubicBezTo>
                  <a:pt x="27" y="130"/>
                  <a:pt x="29" y="129"/>
                  <a:pt x="26" y="127"/>
                </a:cubicBezTo>
                <a:cubicBezTo>
                  <a:pt x="24" y="125"/>
                  <a:pt x="24" y="126"/>
                  <a:pt x="23" y="124"/>
                </a:cubicBezTo>
                <a:cubicBezTo>
                  <a:pt x="22" y="123"/>
                  <a:pt x="23" y="124"/>
                  <a:pt x="21" y="120"/>
                </a:cubicBezTo>
                <a:cubicBezTo>
                  <a:pt x="19" y="116"/>
                  <a:pt x="15" y="114"/>
                  <a:pt x="15" y="107"/>
                </a:cubicBezTo>
                <a:cubicBezTo>
                  <a:pt x="16" y="100"/>
                  <a:pt x="16" y="99"/>
                  <a:pt x="16" y="99"/>
                </a:cubicBezTo>
                <a:cubicBezTo>
                  <a:pt x="16" y="99"/>
                  <a:pt x="12" y="96"/>
                  <a:pt x="13" y="92"/>
                </a:cubicBezTo>
                <a:cubicBezTo>
                  <a:pt x="14" y="88"/>
                  <a:pt x="15" y="89"/>
                  <a:pt x="14" y="88"/>
                </a:cubicBezTo>
                <a:cubicBezTo>
                  <a:pt x="14" y="87"/>
                  <a:pt x="14" y="87"/>
                  <a:pt x="12" y="85"/>
                </a:cubicBezTo>
                <a:cubicBezTo>
                  <a:pt x="11" y="84"/>
                  <a:pt x="11" y="84"/>
                  <a:pt x="11" y="83"/>
                </a:cubicBezTo>
                <a:cubicBezTo>
                  <a:pt x="10" y="82"/>
                  <a:pt x="10" y="80"/>
                  <a:pt x="10" y="80"/>
                </a:cubicBezTo>
                <a:cubicBezTo>
                  <a:pt x="9" y="80"/>
                  <a:pt x="9" y="80"/>
                  <a:pt x="9" y="80"/>
                </a:cubicBezTo>
                <a:cubicBezTo>
                  <a:pt x="9" y="80"/>
                  <a:pt x="0" y="173"/>
                  <a:pt x="92" y="187"/>
                </a:cubicBezTo>
                <a:cubicBezTo>
                  <a:pt x="92" y="187"/>
                  <a:pt x="71" y="182"/>
                  <a:pt x="69" y="178"/>
                </a:cubicBezTo>
                <a:cubicBezTo>
                  <a:pt x="69" y="178"/>
                  <a:pt x="69" y="174"/>
                  <a:pt x="70" y="174"/>
                </a:cubicBezTo>
                <a:cubicBezTo>
                  <a:pt x="71" y="174"/>
                  <a:pt x="72" y="175"/>
                  <a:pt x="73" y="174"/>
                </a:cubicBezTo>
                <a:cubicBezTo>
                  <a:pt x="75" y="173"/>
                  <a:pt x="76" y="171"/>
                  <a:pt x="76" y="171"/>
                </a:cubicBezTo>
                <a:cubicBezTo>
                  <a:pt x="76" y="173"/>
                  <a:pt x="76" y="173"/>
                  <a:pt x="76" y="173"/>
                </a:cubicBezTo>
                <a:cubicBezTo>
                  <a:pt x="76" y="173"/>
                  <a:pt x="75" y="173"/>
                  <a:pt x="79" y="173"/>
                </a:cubicBezTo>
                <a:cubicBezTo>
                  <a:pt x="83" y="172"/>
                  <a:pt x="83" y="172"/>
                  <a:pt x="85" y="172"/>
                </a:cubicBezTo>
                <a:cubicBezTo>
                  <a:pt x="86" y="171"/>
                  <a:pt x="88" y="168"/>
                  <a:pt x="89" y="170"/>
                </a:cubicBezTo>
                <a:cubicBezTo>
                  <a:pt x="90" y="172"/>
                  <a:pt x="88" y="171"/>
                  <a:pt x="90" y="172"/>
                </a:cubicBezTo>
                <a:cubicBezTo>
                  <a:pt x="92" y="173"/>
                  <a:pt x="96" y="171"/>
                  <a:pt x="96" y="171"/>
                </a:cubicBezTo>
                <a:cubicBezTo>
                  <a:pt x="96" y="171"/>
                  <a:pt x="102" y="172"/>
                  <a:pt x="103" y="171"/>
                </a:cubicBezTo>
                <a:cubicBezTo>
                  <a:pt x="103" y="170"/>
                  <a:pt x="103" y="169"/>
                  <a:pt x="105" y="169"/>
                </a:cubicBezTo>
                <a:cubicBezTo>
                  <a:pt x="106" y="170"/>
                  <a:pt x="106" y="171"/>
                  <a:pt x="106" y="171"/>
                </a:cubicBezTo>
                <a:cubicBezTo>
                  <a:pt x="103" y="173"/>
                  <a:pt x="103" y="173"/>
                  <a:pt x="103" y="173"/>
                </a:cubicBezTo>
                <a:cubicBezTo>
                  <a:pt x="99" y="176"/>
                  <a:pt x="99" y="176"/>
                  <a:pt x="99" y="176"/>
                </a:cubicBezTo>
                <a:cubicBezTo>
                  <a:pt x="99" y="176"/>
                  <a:pt x="98" y="176"/>
                  <a:pt x="99" y="177"/>
                </a:cubicBezTo>
                <a:cubicBezTo>
                  <a:pt x="101" y="178"/>
                  <a:pt x="101" y="177"/>
                  <a:pt x="103" y="178"/>
                </a:cubicBezTo>
                <a:cubicBezTo>
                  <a:pt x="104" y="178"/>
                  <a:pt x="108" y="181"/>
                  <a:pt x="109" y="179"/>
                </a:cubicBezTo>
                <a:cubicBezTo>
                  <a:pt x="110" y="177"/>
                  <a:pt x="110" y="177"/>
                  <a:pt x="111" y="176"/>
                </a:cubicBezTo>
                <a:cubicBezTo>
                  <a:pt x="111" y="175"/>
                  <a:pt x="111" y="173"/>
                  <a:pt x="113" y="173"/>
                </a:cubicBezTo>
                <a:cubicBezTo>
                  <a:pt x="114" y="173"/>
                  <a:pt x="116" y="174"/>
                  <a:pt x="116" y="174"/>
                </a:cubicBezTo>
                <a:cubicBezTo>
                  <a:pt x="114" y="177"/>
                  <a:pt x="114" y="177"/>
                  <a:pt x="114" y="177"/>
                </a:cubicBezTo>
                <a:cubicBezTo>
                  <a:pt x="114" y="177"/>
                  <a:pt x="117" y="177"/>
                  <a:pt x="118" y="177"/>
                </a:cubicBezTo>
                <a:cubicBezTo>
                  <a:pt x="119" y="177"/>
                  <a:pt x="120" y="178"/>
                  <a:pt x="121" y="177"/>
                </a:cubicBezTo>
                <a:cubicBezTo>
                  <a:pt x="123" y="175"/>
                  <a:pt x="123" y="175"/>
                  <a:pt x="124" y="175"/>
                </a:cubicBezTo>
                <a:cubicBezTo>
                  <a:pt x="126" y="175"/>
                  <a:pt x="128" y="174"/>
                  <a:pt x="129" y="174"/>
                </a:cubicBezTo>
                <a:cubicBezTo>
                  <a:pt x="129" y="175"/>
                  <a:pt x="131" y="175"/>
                  <a:pt x="131" y="175"/>
                </a:cubicBezTo>
                <a:cubicBezTo>
                  <a:pt x="132" y="175"/>
                  <a:pt x="135" y="177"/>
                  <a:pt x="136" y="177"/>
                </a:cubicBezTo>
                <a:cubicBezTo>
                  <a:pt x="137" y="176"/>
                  <a:pt x="141" y="177"/>
                  <a:pt x="141" y="177"/>
                </a:cubicBezTo>
                <a:cubicBezTo>
                  <a:pt x="141" y="177"/>
                  <a:pt x="130" y="186"/>
                  <a:pt x="107" y="187"/>
                </a:cubicBezTo>
                <a:cubicBezTo>
                  <a:pt x="107" y="187"/>
                  <a:pt x="158" y="189"/>
                  <a:pt x="187" y="139"/>
                </a:cubicBezTo>
                <a:cubicBezTo>
                  <a:pt x="216" y="89"/>
                  <a:pt x="196" y="25"/>
                  <a:pt x="130" y="3"/>
                </a:cubicBezTo>
                <a:cubicBezTo>
                  <a:pt x="130" y="3"/>
                  <a:pt x="179" y="21"/>
                  <a:pt x="192" y="68"/>
                </a:cubicBezTo>
                <a:cubicBezTo>
                  <a:pt x="192" y="69"/>
                  <a:pt x="192" y="69"/>
                  <a:pt x="192" y="69"/>
                </a:cubicBezTo>
                <a:cubicBezTo>
                  <a:pt x="191" y="68"/>
                  <a:pt x="191" y="68"/>
                  <a:pt x="190" y="66"/>
                </a:cubicBezTo>
                <a:cubicBezTo>
                  <a:pt x="188" y="64"/>
                  <a:pt x="189" y="64"/>
                  <a:pt x="188" y="63"/>
                </a:cubicBezTo>
                <a:cubicBezTo>
                  <a:pt x="188" y="61"/>
                  <a:pt x="188" y="62"/>
                  <a:pt x="187" y="61"/>
                </a:cubicBezTo>
                <a:cubicBezTo>
                  <a:pt x="186" y="59"/>
                  <a:pt x="185" y="60"/>
                  <a:pt x="184" y="59"/>
                </a:cubicBezTo>
                <a:cubicBezTo>
                  <a:pt x="184" y="58"/>
                  <a:pt x="183" y="55"/>
                  <a:pt x="182" y="54"/>
                </a:cubicBezTo>
                <a:cubicBezTo>
                  <a:pt x="181" y="53"/>
                  <a:pt x="179" y="53"/>
                  <a:pt x="178" y="53"/>
                </a:cubicBezTo>
                <a:cubicBezTo>
                  <a:pt x="178" y="53"/>
                  <a:pt x="178" y="51"/>
                  <a:pt x="178" y="53"/>
                </a:cubicBezTo>
                <a:cubicBezTo>
                  <a:pt x="177" y="54"/>
                  <a:pt x="179" y="55"/>
                  <a:pt x="179" y="55"/>
                </a:cubicBezTo>
                <a:cubicBezTo>
                  <a:pt x="179" y="59"/>
                  <a:pt x="179" y="59"/>
                  <a:pt x="179" y="59"/>
                </a:cubicBezTo>
                <a:cubicBezTo>
                  <a:pt x="179" y="59"/>
                  <a:pt x="180" y="62"/>
                  <a:pt x="180" y="63"/>
                </a:cubicBezTo>
                <a:cubicBezTo>
                  <a:pt x="180" y="64"/>
                  <a:pt x="179" y="66"/>
                  <a:pt x="179" y="66"/>
                </a:cubicBezTo>
                <a:cubicBezTo>
                  <a:pt x="179" y="66"/>
                  <a:pt x="179" y="69"/>
                  <a:pt x="178" y="70"/>
                </a:cubicBezTo>
                <a:cubicBezTo>
                  <a:pt x="177" y="70"/>
                  <a:pt x="172" y="71"/>
                  <a:pt x="172" y="71"/>
                </a:cubicBezTo>
                <a:cubicBezTo>
                  <a:pt x="172" y="71"/>
                  <a:pt x="170" y="69"/>
                  <a:pt x="169" y="68"/>
                </a:cubicBezTo>
                <a:cubicBezTo>
                  <a:pt x="169" y="66"/>
                  <a:pt x="166" y="66"/>
                  <a:pt x="165" y="65"/>
                </a:cubicBezTo>
                <a:cubicBezTo>
                  <a:pt x="165" y="64"/>
                  <a:pt x="166" y="63"/>
                  <a:pt x="165" y="61"/>
                </a:cubicBezTo>
                <a:cubicBezTo>
                  <a:pt x="163" y="59"/>
                  <a:pt x="165" y="60"/>
                  <a:pt x="163" y="58"/>
                </a:cubicBezTo>
                <a:cubicBezTo>
                  <a:pt x="161" y="57"/>
                  <a:pt x="161" y="57"/>
                  <a:pt x="161" y="57"/>
                </a:cubicBezTo>
                <a:cubicBezTo>
                  <a:pt x="161" y="57"/>
                  <a:pt x="157" y="55"/>
                  <a:pt x="158" y="58"/>
                </a:cubicBezTo>
                <a:cubicBezTo>
                  <a:pt x="160" y="60"/>
                  <a:pt x="158" y="62"/>
                  <a:pt x="159" y="62"/>
                </a:cubicBezTo>
                <a:cubicBezTo>
                  <a:pt x="160" y="63"/>
                  <a:pt x="161" y="62"/>
                  <a:pt x="162" y="64"/>
                </a:cubicBezTo>
                <a:cubicBezTo>
                  <a:pt x="163" y="66"/>
                  <a:pt x="163" y="67"/>
                  <a:pt x="164" y="67"/>
                </a:cubicBezTo>
                <a:cubicBezTo>
                  <a:pt x="164" y="68"/>
                  <a:pt x="165" y="71"/>
                  <a:pt x="165" y="71"/>
                </a:cubicBezTo>
                <a:cubicBezTo>
                  <a:pt x="166" y="71"/>
                  <a:pt x="169" y="71"/>
                  <a:pt x="169" y="72"/>
                </a:cubicBezTo>
                <a:cubicBezTo>
                  <a:pt x="168" y="73"/>
                  <a:pt x="167" y="75"/>
                  <a:pt x="169" y="75"/>
                </a:cubicBezTo>
                <a:cubicBezTo>
                  <a:pt x="170" y="76"/>
                  <a:pt x="170" y="76"/>
                  <a:pt x="171" y="76"/>
                </a:cubicBezTo>
                <a:cubicBezTo>
                  <a:pt x="172" y="76"/>
                  <a:pt x="172" y="76"/>
                  <a:pt x="173" y="76"/>
                </a:cubicBezTo>
                <a:cubicBezTo>
                  <a:pt x="175" y="75"/>
                  <a:pt x="176" y="75"/>
                  <a:pt x="176" y="75"/>
                </a:cubicBezTo>
                <a:cubicBezTo>
                  <a:pt x="176" y="75"/>
                  <a:pt x="178" y="77"/>
                  <a:pt x="178" y="77"/>
                </a:cubicBezTo>
                <a:cubicBezTo>
                  <a:pt x="178" y="78"/>
                  <a:pt x="178" y="82"/>
                  <a:pt x="178" y="8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76" y="85"/>
                  <a:pt x="176" y="92"/>
                  <a:pt x="175" y="92"/>
                </a:cubicBezTo>
                <a:cubicBezTo>
                  <a:pt x="174" y="92"/>
                  <a:pt x="173" y="95"/>
                  <a:pt x="172" y="95"/>
                </a:cubicBezTo>
                <a:cubicBezTo>
                  <a:pt x="171" y="96"/>
                  <a:pt x="171" y="100"/>
                  <a:pt x="171" y="100"/>
                </a:cubicBezTo>
                <a:cubicBezTo>
                  <a:pt x="169" y="103"/>
                  <a:pt x="169" y="103"/>
                  <a:pt x="169" y="103"/>
                </a:cubicBezTo>
                <a:cubicBezTo>
                  <a:pt x="169" y="103"/>
                  <a:pt x="169" y="106"/>
                  <a:pt x="169" y="107"/>
                </a:cubicBezTo>
                <a:cubicBezTo>
                  <a:pt x="169" y="108"/>
                  <a:pt x="170" y="111"/>
                  <a:pt x="169" y="113"/>
                </a:cubicBezTo>
                <a:cubicBezTo>
                  <a:pt x="169" y="115"/>
                  <a:pt x="166" y="117"/>
                  <a:pt x="166" y="117"/>
                </a:cubicBezTo>
                <a:cubicBezTo>
                  <a:pt x="166" y="117"/>
                  <a:pt x="170" y="120"/>
                  <a:pt x="168" y="120"/>
                </a:cubicBezTo>
                <a:cubicBezTo>
                  <a:pt x="166" y="120"/>
                  <a:pt x="164" y="123"/>
                  <a:pt x="164" y="124"/>
                </a:cubicBezTo>
                <a:cubicBezTo>
                  <a:pt x="163" y="124"/>
                  <a:pt x="164" y="126"/>
                  <a:pt x="163" y="126"/>
                </a:cubicBezTo>
                <a:cubicBezTo>
                  <a:pt x="161" y="126"/>
                  <a:pt x="159" y="126"/>
                  <a:pt x="159" y="127"/>
                </a:cubicBezTo>
                <a:cubicBezTo>
                  <a:pt x="159" y="128"/>
                  <a:pt x="159" y="130"/>
                  <a:pt x="159" y="130"/>
                </a:cubicBezTo>
                <a:cubicBezTo>
                  <a:pt x="156" y="135"/>
                  <a:pt x="156" y="135"/>
                  <a:pt x="156" y="135"/>
                </a:cubicBezTo>
                <a:cubicBezTo>
                  <a:pt x="152" y="139"/>
                  <a:pt x="152" y="139"/>
                  <a:pt x="152" y="139"/>
                </a:cubicBezTo>
                <a:cubicBezTo>
                  <a:pt x="152" y="139"/>
                  <a:pt x="152" y="141"/>
                  <a:pt x="151" y="142"/>
                </a:cubicBezTo>
                <a:cubicBezTo>
                  <a:pt x="150" y="142"/>
                  <a:pt x="145" y="144"/>
                  <a:pt x="144" y="144"/>
                </a:cubicBezTo>
                <a:cubicBezTo>
                  <a:pt x="144" y="145"/>
                  <a:pt x="141" y="147"/>
                  <a:pt x="139" y="147"/>
                </a:cubicBezTo>
                <a:cubicBezTo>
                  <a:pt x="138" y="147"/>
                  <a:pt x="140" y="150"/>
                  <a:pt x="138" y="147"/>
                </a:cubicBezTo>
                <a:cubicBezTo>
                  <a:pt x="137" y="143"/>
                  <a:pt x="138" y="145"/>
                  <a:pt x="136" y="142"/>
                </a:cubicBezTo>
                <a:cubicBezTo>
                  <a:pt x="135" y="138"/>
                  <a:pt x="135" y="141"/>
                  <a:pt x="135" y="138"/>
                </a:cubicBezTo>
                <a:cubicBezTo>
                  <a:pt x="135" y="136"/>
                  <a:pt x="135" y="138"/>
                  <a:pt x="135" y="136"/>
                </a:cubicBezTo>
                <a:cubicBezTo>
                  <a:pt x="135" y="133"/>
                  <a:pt x="135" y="135"/>
                  <a:pt x="134" y="132"/>
                </a:cubicBezTo>
                <a:cubicBezTo>
                  <a:pt x="133" y="129"/>
                  <a:pt x="133" y="130"/>
                  <a:pt x="131" y="128"/>
                </a:cubicBezTo>
                <a:cubicBezTo>
                  <a:pt x="129" y="127"/>
                  <a:pt x="128" y="128"/>
                  <a:pt x="129" y="126"/>
                </a:cubicBezTo>
                <a:cubicBezTo>
                  <a:pt x="130" y="123"/>
                  <a:pt x="130" y="126"/>
                  <a:pt x="130" y="123"/>
                </a:cubicBezTo>
                <a:cubicBezTo>
                  <a:pt x="131" y="120"/>
                  <a:pt x="130" y="119"/>
                  <a:pt x="132" y="118"/>
                </a:cubicBezTo>
                <a:cubicBezTo>
                  <a:pt x="134" y="117"/>
                  <a:pt x="135" y="117"/>
                  <a:pt x="135" y="115"/>
                </a:cubicBezTo>
                <a:cubicBezTo>
                  <a:pt x="135" y="113"/>
                  <a:pt x="135" y="112"/>
                  <a:pt x="134" y="111"/>
                </a:cubicBezTo>
                <a:cubicBezTo>
                  <a:pt x="134" y="110"/>
                  <a:pt x="132" y="108"/>
                  <a:pt x="132" y="108"/>
                </a:cubicBezTo>
                <a:cubicBezTo>
                  <a:pt x="132" y="107"/>
                  <a:pt x="132" y="107"/>
                  <a:pt x="130" y="105"/>
                </a:cubicBezTo>
                <a:cubicBezTo>
                  <a:pt x="129" y="103"/>
                  <a:pt x="128" y="102"/>
                  <a:pt x="128" y="102"/>
                </a:cubicBezTo>
                <a:cubicBezTo>
                  <a:pt x="128" y="102"/>
                  <a:pt x="128" y="98"/>
                  <a:pt x="128" y="96"/>
                </a:cubicBezTo>
                <a:cubicBezTo>
                  <a:pt x="128" y="94"/>
                  <a:pt x="127" y="97"/>
                  <a:pt x="128" y="94"/>
                </a:cubicBezTo>
                <a:cubicBezTo>
                  <a:pt x="128" y="91"/>
                  <a:pt x="129" y="90"/>
                  <a:pt x="129" y="90"/>
                </a:cubicBezTo>
                <a:cubicBezTo>
                  <a:pt x="129" y="90"/>
                  <a:pt x="125" y="87"/>
                  <a:pt x="124" y="88"/>
                </a:cubicBezTo>
                <a:cubicBezTo>
                  <a:pt x="123" y="88"/>
                  <a:pt x="123" y="90"/>
                  <a:pt x="121" y="88"/>
                </a:cubicBezTo>
                <a:cubicBezTo>
                  <a:pt x="119" y="87"/>
                  <a:pt x="119" y="86"/>
                  <a:pt x="119" y="85"/>
                </a:cubicBezTo>
                <a:cubicBezTo>
                  <a:pt x="118" y="85"/>
                  <a:pt x="117" y="85"/>
                  <a:pt x="116" y="85"/>
                </a:cubicBezTo>
                <a:cubicBezTo>
                  <a:pt x="114" y="86"/>
                  <a:pt x="112" y="86"/>
                  <a:pt x="110" y="87"/>
                </a:cubicBezTo>
                <a:cubicBezTo>
                  <a:pt x="108" y="88"/>
                  <a:pt x="107" y="88"/>
                  <a:pt x="105" y="88"/>
                </a:cubicBezTo>
                <a:cubicBezTo>
                  <a:pt x="102" y="88"/>
                  <a:pt x="99" y="89"/>
                  <a:pt x="97" y="88"/>
                </a:cubicBezTo>
                <a:cubicBezTo>
                  <a:pt x="95" y="86"/>
                  <a:pt x="95" y="88"/>
                  <a:pt x="94" y="86"/>
                </a:cubicBezTo>
                <a:cubicBezTo>
                  <a:pt x="93" y="84"/>
                  <a:pt x="94" y="84"/>
                  <a:pt x="92" y="83"/>
                </a:cubicBezTo>
                <a:cubicBezTo>
                  <a:pt x="90" y="82"/>
                  <a:pt x="90" y="83"/>
                  <a:pt x="89" y="81"/>
                </a:cubicBezTo>
                <a:cubicBezTo>
                  <a:pt x="89" y="79"/>
                  <a:pt x="90" y="79"/>
                  <a:pt x="89" y="77"/>
                </a:cubicBezTo>
                <a:cubicBezTo>
                  <a:pt x="87" y="75"/>
                  <a:pt x="90" y="78"/>
                  <a:pt x="87" y="75"/>
                </a:cubicBezTo>
                <a:cubicBezTo>
                  <a:pt x="85" y="73"/>
                  <a:pt x="84" y="75"/>
                  <a:pt x="85" y="73"/>
                </a:cubicBezTo>
                <a:cubicBezTo>
                  <a:pt x="86" y="71"/>
                  <a:pt x="86" y="72"/>
                  <a:pt x="86" y="69"/>
                </a:cubicBezTo>
                <a:cubicBezTo>
                  <a:pt x="86" y="67"/>
                  <a:pt x="90" y="70"/>
                  <a:pt x="88" y="65"/>
                </a:cubicBezTo>
                <a:cubicBezTo>
                  <a:pt x="85" y="60"/>
                  <a:pt x="85" y="61"/>
                  <a:pt x="87" y="57"/>
                </a:cubicBezTo>
                <a:cubicBezTo>
                  <a:pt x="89" y="53"/>
                  <a:pt x="92" y="52"/>
                  <a:pt x="93" y="51"/>
                </a:cubicBezTo>
                <a:cubicBezTo>
                  <a:pt x="93" y="50"/>
                  <a:pt x="94" y="48"/>
                  <a:pt x="95" y="47"/>
                </a:cubicBezTo>
                <a:cubicBezTo>
                  <a:pt x="96" y="46"/>
                  <a:pt x="95" y="46"/>
                  <a:pt x="97" y="46"/>
                </a:cubicBezTo>
                <a:cubicBezTo>
                  <a:pt x="99" y="46"/>
                  <a:pt x="101" y="45"/>
                  <a:pt x="103" y="44"/>
                </a:cubicBezTo>
                <a:cubicBezTo>
                  <a:pt x="104" y="43"/>
                  <a:pt x="106" y="41"/>
                  <a:pt x="107" y="40"/>
                </a:cubicBezTo>
                <a:cubicBezTo>
                  <a:pt x="107" y="40"/>
                  <a:pt x="107" y="41"/>
                  <a:pt x="109" y="40"/>
                </a:cubicBezTo>
                <a:cubicBezTo>
                  <a:pt x="111" y="40"/>
                  <a:pt x="111" y="39"/>
                  <a:pt x="113" y="39"/>
                </a:cubicBezTo>
                <a:cubicBezTo>
                  <a:pt x="114" y="39"/>
                  <a:pt x="111" y="40"/>
                  <a:pt x="115" y="39"/>
                </a:cubicBezTo>
                <a:cubicBezTo>
                  <a:pt x="119" y="39"/>
                  <a:pt x="118" y="39"/>
                  <a:pt x="119" y="39"/>
                </a:cubicBezTo>
                <a:cubicBezTo>
                  <a:pt x="120" y="39"/>
                  <a:pt x="119" y="39"/>
                  <a:pt x="121" y="39"/>
                </a:cubicBezTo>
                <a:cubicBezTo>
                  <a:pt x="122" y="39"/>
                  <a:pt x="122" y="36"/>
                  <a:pt x="122" y="39"/>
                </a:cubicBezTo>
                <a:cubicBezTo>
                  <a:pt x="123" y="43"/>
                  <a:pt x="121" y="44"/>
                  <a:pt x="124" y="44"/>
                </a:cubicBezTo>
                <a:cubicBezTo>
                  <a:pt x="126" y="45"/>
                  <a:pt x="124" y="45"/>
                  <a:pt x="126" y="45"/>
                </a:cubicBezTo>
                <a:cubicBezTo>
                  <a:pt x="129" y="45"/>
                  <a:pt x="128" y="45"/>
                  <a:pt x="130" y="46"/>
                </a:cubicBezTo>
                <a:cubicBezTo>
                  <a:pt x="131" y="46"/>
                  <a:pt x="132" y="47"/>
                  <a:pt x="134" y="47"/>
                </a:cubicBezTo>
                <a:cubicBezTo>
                  <a:pt x="136" y="47"/>
                  <a:pt x="133" y="50"/>
                  <a:pt x="136" y="47"/>
                </a:cubicBezTo>
                <a:cubicBezTo>
                  <a:pt x="139" y="44"/>
                  <a:pt x="133" y="44"/>
                  <a:pt x="139" y="44"/>
                </a:cubicBezTo>
                <a:cubicBezTo>
                  <a:pt x="144" y="45"/>
                  <a:pt x="144" y="46"/>
                  <a:pt x="145" y="45"/>
                </a:cubicBezTo>
                <a:cubicBezTo>
                  <a:pt x="146" y="45"/>
                  <a:pt x="146" y="46"/>
                  <a:pt x="148" y="45"/>
                </a:cubicBezTo>
                <a:cubicBezTo>
                  <a:pt x="151" y="44"/>
                  <a:pt x="151" y="44"/>
                  <a:pt x="152" y="44"/>
                </a:cubicBezTo>
                <a:cubicBezTo>
                  <a:pt x="153" y="45"/>
                  <a:pt x="153" y="47"/>
                  <a:pt x="154" y="45"/>
                </a:cubicBezTo>
                <a:cubicBezTo>
                  <a:pt x="154" y="43"/>
                  <a:pt x="156" y="43"/>
                  <a:pt x="154" y="42"/>
                </a:cubicBezTo>
                <a:cubicBezTo>
                  <a:pt x="151" y="41"/>
                  <a:pt x="150" y="42"/>
                  <a:pt x="150" y="40"/>
                </a:cubicBezTo>
                <a:cubicBezTo>
                  <a:pt x="149" y="39"/>
                  <a:pt x="152" y="39"/>
                  <a:pt x="149" y="39"/>
                </a:cubicBezTo>
                <a:cubicBezTo>
                  <a:pt x="146" y="38"/>
                  <a:pt x="147" y="38"/>
                  <a:pt x="145" y="38"/>
                </a:cubicBezTo>
                <a:cubicBezTo>
                  <a:pt x="143" y="37"/>
                  <a:pt x="141" y="39"/>
                  <a:pt x="140" y="38"/>
                </a:cubicBezTo>
                <a:cubicBezTo>
                  <a:pt x="140" y="36"/>
                  <a:pt x="136" y="39"/>
                  <a:pt x="140" y="36"/>
                </a:cubicBezTo>
                <a:cubicBezTo>
                  <a:pt x="143" y="32"/>
                  <a:pt x="142" y="31"/>
                  <a:pt x="144" y="32"/>
                </a:cubicBezTo>
                <a:cubicBezTo>
                  <a:pt x="147" y="32"/>
                  <a:pt x="146" y="34"/>
                  <a:pt x="148" y="33"/>
                </a:cubicBezTo>
                <a:cubicBezTo>
                  <a:pt x="149" y="32"/>
                  <a:pt x="152" y="31"/>
                  <a:pt x="149" y="29"/>
                </a:cubicBezTo>
                <a:cubicBezTo>
                  <a:pt x="146" y="27"/>
                  <a:pt x="148" y="28"/>
                  <a:pt x="145" y="26"/>
                </a:cubicBezTo>
                <a:cubicBezTo>
                  <a:pt x="142" y="25"/>
                  <a:pt x="140" y="32"/>
                  <a:pt x="139" y="31"/>
                </a:cubicBezTo>
                <a:cubicBezTo>
                  <a:pt x="137" y="30"/>
                  <a:pt x="137" y="29"/>
                  <a:pt x="136" y="30"/>
                </a:cubicBezTo>
                <a:cubicBezTo>
                  <a:pt x="135" y="30"/>
                  <a:pt x="135" y="32"/>
                  <a:pt x="135" y="34"/>
                </a:cubicBezTo>
                <a:cubicBezTo>
                  <a:pt x="134" y="36"/>
                  <a:pt x="136" y="36"/>
                  <a:pt x="133" y="35"/>
                </a:cubicBezTo>
                <a:cubicBezTo>
                  <a:pt x="130" y="34"/>
                  <a:pt x="136" y="34"/>
                  <a:pt x="130" y="32"/>
                </a:cubicBezTo>
                <a:cubicBezTo>
                  <a:pt x="124" y="30"/>
                  <a:pt x="121" y="30"/>
                  <a:pt x="120" y="31"/>
                </a:cubicBezTo>
                <a:cubicBezTo>
                  <a:pt x="120" y="32"/>
                  <a:pt x="118" y="32"/>
                  <a:pt x="118" y="32"/>
                </a:cubicBezTo>
                <a:cubicBezTo>
                  <a:pt x="117" y="33"/>
                  <a:pt x="120" y="35"/>
                  <a:pt x="117" y="33"/>
                </a:cubicBezTo>
                <a:cubicBezTo>
                  <a:pt x="114" y="32"/>
                  <a:pt x="112" y="34"/>
                  <a:pt x="112" y="34"/>
                </a:cubicBezTo>
                <a:cubicBezTo>
                  <a:pt x="112" y="34"/>
                  <a:pt x="111" y="34"/>
                  <a:pt x="110" y="34"/>
                </a:cubicBezTo>
                <a:cubicBezTo>
                  <a:pt x="109" y="35"/>
                  <a:pt x="106" y="36"/>
                  <a:pt x="105" y="36"/>
                </a:cubicBezTo>
                <a:cubicBezTo>
                  <a:pt x="104" y="35"/>
                  <a:pt x="101" y="36"/>
                  <a:pt x="103" y="33"/>
                </a:cubicBezTo>
                <a:cubicBezTo>
                  <a:pt x="106" y="30"/>
                  <a:pt x="104" y="32"/>
                  <a:pt x="108" y="30"/>
                </a:cubicBezTo>
                <a:cubicBezTo>
                  <a:pt x="111" y="28"/>
                  <a:pt x="117" y="28"/>
                  <a:pt x="112" y="27"/>
                </a:cubicBezTo>
                <a:cubicBezTo>
                  <a:pt x="107" y="26"/>
                  <a:pt x="115" y="26"/>
                  <a:pt x="108" y="23"/>
                </a:cubicBezTo>
                <a:cubicBezTo>
                  <a:pt x="102" y="20"/>
                  <a:pt x="102" y="24"/>
                  <a:pt x="102" y="20"/>
                </a:cubicBezTo>
                <a:cubicBezTo>
                  <a:pt x="102" y="16"/>
                  <a:pt x="101" y="15"/>
                  <a:pt x="100" y="16"/>
                </a:cubicBezTo>
                <a:cubicBezTo>
                  <a:pt x="99" y="16"/>
                  <a:pt x="95" y="17"/>
                  <a:pt x="93" y="17"/>
                </a:cubicBezTo>
                <a:cubicBezTo>
                  <a:pt x="92" y="17"/>
                  <a:pt x="94" y="19"/>
                  <a:pt x="91" y="17"/>
                </a:cubicBezTo>
                <a:cubicBezTo>
                  <a:pt x="88" y="15"/>
                  <a:pt x="87" y="18"/>
                  <a:pt x="88" y="15"/>
                </a:cubicBezTo>
                <a:cubicBezTo>
                  <a:pt x="89" y="12"/>
                  <a:pt x="89" y="12"/>
                  <a:pt x="91" y="10"/>
                </a:cubicBezTo>
                <a:cubicBezTo>
                  <a:pt x="93" y="9"/>
                  <a:pt x="92" y="3"/>
                  <a:pt x="97" y="5"/>
                </a:cubicBezTo>
                <a:cubicBezTo>
                  <a:pt x="101" y="7"/>
                  <a:pt x="99" y="7"/>
                  <a:pt x="103" y="7"/>
                </a:cubicBezTo>
                <a:cubicBezTo>
                  <a:pt x="106" y="7"/>
                  <a:pt x="108" y="7"/>
                  <a:pt x="108" y="6"/>
                </a:cubicBezTo>
                <a:cubicBezTo>
                  <a:pt x="108" y="5"/>
                  <a:pt x="104" y="3"/>
                  <a:pt x="104" y="3"/>
                </a:cubicBezTo>
                <a:cubicBezTo>
                  <a:pt x="104" y="3"/>
                  <a:pt x="103" y="4"/>
                  <a:pt x="103" y="3"/>
                </a:cubicBezTo>
                <a:cubicBezTo>
                  <a:pt x="103" y="2"/>
                  <a:pt x="104" y="1"/>
                  <a:pt x="104" y="1"/>
                </a:cubicBezTo>
                <a:cubicBezTo>
                  <a:pt x="103" y="0"/>
                  <a:pt x="103" y="0"/>
                  <a:pt x="103" y="0"/>
                </a:cubicBezTo>
                <a:cubicBezTo>
                  <a:pt x="103" y="0"/>
                  <a:pt x="91" y="0"/>
                  <a:pt x="88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93" name="KSO_Shape"/>
          <p:cNvSpPr/>
          <p:nvPr/>
        </p:nvSpPr>
        <p:spPr>
          <a:xfrm>
            <a:off x="3024188" y="4022725"/>
            <a:ext cx="401637" cy="304800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1582" name="KSO_Shape"/>
          <p:cNvSpPr/>
          <p:nvPr/>
        </p:nvSpPr>
        <p:spPr bwMode="auto">
          <a:xfrm>
            <a:off x="2325689" y="3478213"/>
            <a:ext cx="303212" cy="366712"/>
          </a:xfrm>
          <a:custGeom>
            <a:avLst/>
            <a:gdLst>
              <a:gd name="T0" fmla="*/ 11401 w 968375"/>
              <a:gd name="T1" fmla="*/ 128136 h 1170887"/>
              <a:gd name="T2" fmla="*/ 55022 w 968375"/>
              <a:gd name="T3" fmla="*/ 147481 h 1170887"/>
              <a:gd name="T4" fmla="*/ 98147 w 968375"/>
              <a:gd name="T5" fmla="*/ 129129 h 1170887"/>
              <a:gd name="T6" fmla="*/ 104591 w 968375"/>
              <a:gd name="T7" fmla="*/ 132105 h 1170887"/>
              <a:gd name="T8" fmla="*/ 55022 w 968375"/>
              <a:gd name="T9" fmla="*/ 154921 h 1170887"/>
              <a:gd name="T10" fmla="*/ 4461 w 968375"/>
              <a:gd name="T11" fmla="*/ 131113 h 1170887"/>
              <a:gd name="T12" fmla="*/ 11401 w 968375"/>
              <a:gd name="T13" fmla="*/ 128136 h 1170887"/>
              <a:gd name="T14" fmla="*/ 115001 w 968375"/>
              <a:gd name="T15" fmla="*/ 82007 h 1170887"/>
              <a:gd name="T16" fmla="*/ 127888 w 968375"/>
              <a:gd name="T17" fmla="*/ 97879 h 1170887"/>
              <a:gd name="T18" fmla="*/ 111531 w 968375"/>
              <a:gd name="T19" fmla="*/ 114248 h 1170887"/>
              <a:gd name="T20" fmla="*/ 105582 w 968375"/>
              <a:gd name="T21" fmla="*/ 113256 h 1170887"/>
              <a:gd name="T22" fmla="*/ 109548 w 968375"/>
              <a:gd name="T23" fmla="*/ 106807 h 1170887"/>
              <a:gd name="T24" fmla="*/ 111531 w 968375"/>
              <a:gd name="T25" fmla="*/ 107304 h 1170887"/>
              <a:gd name="T26" fmla="*/ 120453 w 968375"/>
              <a:gd name="T27" fmla="*/ 97879 h 1170887"/>
              <a:gd name="T28" fmla="*/ 114505 w 968375"/>
              <a:gd name="T29" fmla="*/ 89447 h 1170887"/>
              <a:gd name="T30" fmla="*/ 115001 w 968375"/>
              <a:gd name="T31" fmla="*/ 82007 h 1170887"/>
              <a:gd name="T32" fmla="*/ 108556 w 968375"/>
              <a:gd name="T33" fmla="*/ 71094 h 1170887"/>
              <a:gd name="T34" fmla="*/ 109548 w 968375"/>
              <a:gd name="T35" fmla="*/ 81015 h 1170887"/>
              <a:gd name="T36" fmla="*/ 55022 w 968375"/>
              <a:gd name="T37" fmla="*/ 135577 h 1170887"/>
              <a:gd name="T38" fmla="*/ 0 w 968375"/>
              <a:gd name="T39" fmla="*/ 81015 h 1170887"/>
              <a:gd name="T40" fmla="*/ 992 w 968375"/>
              <a:gd name="T41" fmla="*/ 72086 h 1170887"/>
              <a:gd name="T42" fmla="*/ 55022 w 968375"/>
              <a:gd name="T43" fmla="*/ 100359 h 1170887"/>
              <a:gd name="T44" fmla="*/ 108556 w 968375"/>
              <a:gd name="T45" fmla="*/ 72086 h 1170887"/>
              <a:gd name="T46" fmla="*/ 108556 w 968375"/>
              <a:gd name="T47" fmla="*/ 71094 h 1170887"/>
              <a:gd name="T48" fmla="*/ 55022 w 968375"/>
              <a:gd name="T49" fmla="*/ 49269 h 1170887"/>
              <a:gd name="T50" fmla="*/ 102608 w 968375"/>
              <a:gd name="T51" fmla="*/ 72086 h 1170887"/>
              <a:gd name="T52" fmla="*/ 102113 w 968375"/>
              <a:gd name="T53" fmla="*/ 75558 h 1170887"/>
              <a:gd name="T54" fmla="*/ 55022 w 968375"/>
              <a:gd name="T55" fmla="*/ 59686 h 1170887"/>
              <a:gd name="T56" fmla="*/ 7436 w 968375"/>
              <a:gd name="T57" fmla="*/ 75558 h 1170887"/>
              <a:gd name="T58" fmla="*/ 6940 w 968375"/>
              <a:gd name="T59" fmla="*/ 72086 h 1170887"/>
              <a:gd name="T60" fmla="*/ 55022 w 968375"/>
              <a:gd name="T61" fmla="*/ 49269 h 1170887"/>
              <a:gd name="T62" fmla="*/ 71830 w 968375"/>
              <a:gd name="T63" fmla="*/ 8216 h 1170887"/>
              <a:gd name="T64" fmla="*/ 73195 w 968375"/>
              <a:gd name="T65" fmla="*/ 49296 h 1170887"/>
              <a:gd name="T66" fmla="*/ 71830 w 968375"/>
              <a:gd name="T67" fmla="*/ 8216 h 1170887"/>
              <a:gd name="T68" fmla="*/ 36338 w 968375"/>
              <a:gd name="T69" fmla="*/ 5477 h 1170887"/>
              <a:gd name="T70" fmla="*/ 37703 w 968375"/>
              <a:gd name="T71" fmla="*/ 46558 h 1170887"/>
              <a:gd name="T72" fmla="*/ 36338 w 968375"/>
              <a:gd name="T73" fmla="*/ 5477 h 1170887"/>
              <a:gd name="T74" fmla="*/ 54084 w 968375"/>
              <a:gd name="T75" fmla="*/ 0 h 1170887"/>
              <a:gd name="T76" fmla="*/ 55449 w 968375"/>
              <a:gd name="T77" fmla="*/ 41080 h 1170887"/>
              <a:gd name="T78" fmla="*/ 54084 w 968375"/>
              <a:gd name="T79" fmla="*/ 0 h 117088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968375"/>
              <a:gd name="T121" fmla="*/ 0 h 1170887"/>
              <a:gd name="T122" fmla="*/ 968375 w 968375"/>
              <a:gd name="T123" fmla="*/ 1170887 h 117088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968375" h="1170887">
                <a:moveTo>
                  <a:pt x="86328" y="968447"/>
                </a:moveTo>
                <a:cubicBezTo>
                  <a:pt x="120108" y="1054672"/>
                  <a:pt x="258984" y="1114654"/>
                  <a:pt x="416627" y="1114654"/>
                </a:cubicBezTo>
                <a:cubicBezTo>
                  <a:pt x="566762" y="1114654"/>
                  <a:pt x="701884" y="1058421"/>
                  <a:pt x="743172" y="975945"/>
                </a:cubicBezTo>
                <a:cubicBezTo>
                  <a:pt x="791966" y="998438"/>
                  <a:pt x="791966" y="998438"/>
                  <a:pt x="791966" y="998438"/>
                </a:cubicBezTo>
                <a:cubicBezTo>
                  <a:pt x="743172" y="1103407"/>
                  <a:pt x="589283" y="1170887"/>
                  <a:pt x="416627" y="1170887"/>
                </a:cubicBezTo>
                <a:cubicBezTo>
                  <a:pt x="236464" y="1170887"/>
                  <a:pt x="78821" y="1095909"/>
                  <a:pt x="33780" y="990941"/>
                </a:cubicBezTo>
                <a:cubicBezTo>
                  <a:pt x="86328" y="968447"/>
                  <a:pt x="86328" y="968447"/>
                  <a:pt x="86328" y="968447"/>
                </a:cubicBezTo>
                <a:close/>
                <a:moveTo>
                  <a:pt x="870787" y="619801"/>
                </a:moveTo>
                <a:cubicBezTo>
                  <a:pt x="927088" y="634796"/>
                  <a:pt x="968375" y="683532"/>
                  <a:pt x="968375" y="739765"/>
                </a:cubicBezTo>
                <a:cubicBezTo>
                  <a:pt x="968375" y="810994"/>
                  <a:pt x="912074" y="863478"/>
                  <a:pt x="844513" y="863478"/>
                </a:cubicBezTo>
                <a:cubicBezTo>
                  <a:pt x="829500" y="863478"/>
                  <a:pt x="814486" y="863478"/>
                  <a:pt x="799473" y="855981"/>
                </a:cubicBezTo>
                <a:cubicBezTo>
                  <a:pt x="810733" y="840985"/>
                  <a:pt x="821993" y="822241"/>
                  <a:pt x="829500" y="807245"/>
                </a:cubicBezTo>
                <a:cubicBezTo>
                  <a:pt x="833253" y="807245"/>
                  <a:pt x="840760" y="810994"/>
                  <a:pt x="844513" y="810994"/>
                </a:cubicBezTo>
                <a:cubicBezTo>
                  <a:pt x="882047" y="810994"/>
                  <a:pt x="912074" y="777254"/>
                  <a:pt x="912074" y="739765"/>
                </a:cubicBezTo>
                <a:cubicBezTo>
                  <a:pt x="912074" y="713523"/>
                  <a:pt x="893307" y="687281"/>
                  <a:pt x="867034" y="676034"/>
                </a:cubicBezTo>
                <a:cubicBezTo>
                  <a:pt x="870787" y="661038"/>
                  <a:pt x="870787" y="642294"/>
                  <a:pt x="870787" y="619801"/>
                </a:cubicBezTo>
                <a:close/>
                <a:moveTo>
                  <a:pt x="821993" y="537325"/>
                </a:moveTo>
                <a:cubicBezTo>
                  <a:pt x="825746" y="556070"/>
                  <a:pt x="829500" y="582312"/>
                  <a:pt x="829500" y="612303"/>
                </a:cubicBezTo>
                <a:cubicBezTo>
                  <a:pt x="829500" y="840985"/>
                  <a:pt x="645584" y="1024681"/>
                  <a:pt x="416627" y="1024681"/>
                </a:cubicBezTo>
                <a:cubicBezTo>
                  <a:pt x="187669" y="1024681"/>
                  <a:pt x="0" y="840985"/>
                  <a:pt x="0" y="612303"/>
                </a:cubicBezTo>
                <a:cubicBezTo>
                  <a:pt x="0" y="586061"/>
                  <a:pt x="3753" y="563567"/>
                  <a:pt x="7507" y="544823"/>
                </a:cubicBezTo>
                <a:cubicBezTo>
                  <a:pt x="7507" y="664787"/>
                  <a:pt x="187669" y="758510"/>
                  <a:pt x="416627" y="758510"/>
                </a:cubicBezTo>
                <a:cubicBezTo>
                  <a:pt x="641830" y="758510"/>
                  <a:pt x="821993" y="664787"/>
                  <a:pt x="821993" y="544823"/>
                </a:cubicBezTo>
                <a:cubicBezTo>
                  <a:pt x="821993" y="541074"/>
                  <a:pt x="821993" y="541074"/>
                  <a:pt x="821993" y="537325"/>
                </a:cubicBezTo>
                <a:close/>
                <a:moveTo>
                  <a:pt x="416627" y="372374"/>
                </a:moveTo>
                <a:cubicBezTo>
                  <a:pt x="611803" y="372374"/>
                  <a:pt x="776952" y="451101"/>
                  <a:pt x="776952" y="544823"/>
                </a:cubicBezTo>
                <a:cubicBezTo>
                  <a:pt x="776952" y="556070"/>
                  <a:pt x="776952" y="563567"/>
                  <a:pt x="773199" y="571065"/>
                </a:cubicBezTo>
                <a:cubicBezTo>
                  <a:pt x="716898" y="499836"/>
                  <a:pt x="578023" y="451101"/>
                  <a:pt x="416627" y="451101"/>
                </a:cubicBezTo>
                <a:cubicBezTo>
                  <a:pt x="251477" y="451101"/>
                  <a:pt x="112601" y="499836"/>
                  <a:pt x="56301" y="571065"/>
                </a:cubicBezTo>
                <a:cubicBezTo>
                  <a:pt x="52547" y="563567"/>
                  <a:pt x="52547" y="556070"/>
                  <a:pt x="52547" y="544823"/>
                </a:cubicBezTo>
                <a:cubicBezTo>
                  <a:pt x="52547" y="451101"/>
                  <a:pt x="217696" y="372374"/>
                  <a:pt x="416627" y="372374"/>
                </a:cubicBezTo>
                <a:close/>
                <a:moveTo>
                  <a:pt x="543902" y="62096"/>
                </a:moveTo>
                <a:cubicBezTo>
                  <a:pt x="636930" y="186288"/>
                  <a:pt x="492220" y="196637"/>
                  <a:pt x="554238" y="372576"/>
                </a:cubicBezTo>
                <a:cubicBezTo>
                  <a:pt x="409528" y="155240"/>
                  <a:pt x="585248" y="196637"/>
                  <a:pt x="543902" y="62096"/>
                </a:cubicBezTo>
                <a:close/>
                <a:moveTo>
                  <a:pt x="275155" y="41398"/>
                </a:moveTo>
                <a:cubicBezTo>
                  <a:pt x="368183" y="175939"/>
                  <a:pt x="223472" y="175939"/>
                  <a:pt x="285491" y="351878"/>
                </a:cubicBezTo>
                <a:cubicBezTo>
                  <a:pt x="140780" y="144891"/>
                  <a:pt x="316500" y="186288"/>
                  <a:pt x="275155" y="41398"/>
                </a:cubicBezTo>
                <a:close/>
                <a:moveTo>
                  <a:pt x="409528" y="0"/>
                </a:moveTo>
                <a:cubicBezTo>
                  <a:pt x="502556" y="124192"/>
                  <a:pt x="357846" y="134542"/>
                  <a:pt x="419865" y="310480"/>
                </a:cubicBezTo>
                <a:cubicBezTo>
                  <a:pt x="275155" y="103493"/>
                  <a:pt x="450874" y="144891"/>
                  <a:pt x="4095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95" name="KSO_Shape"/>
          <p:cNvSpPr/>
          <p:nvPr/>
        </p:nvSpPr>
        <p:spPr>
          <a:xfrm>
            <a:off x="3605214" y="3270250"/>
            <a:ext cx="300037" cy="215900"/>
          </a:xfrm>
          <a:custGeom>
            <a:avLst/>
            <a:gdLst>
              <a:gd name="connsiteX0" fmla="*/ 880442 w 1224136"/>
              <a:gd name="connsiteY0" fmla="*/ 361080 h 883138"/>
              <a:gd name="connsiteX1" fmla="*/ 1006456 w 1224136"/>
              <a:gd name="connsiteY1" fmla="*/ 487094 h 883138"/>
              <a:gd name="connsiteX2" fmla="*/ 880442 w 1224136"/>
              <a:gd name="connsiteY2" fmla="*/ 613108 h 883138"/>
              <a:gd name="connsiteX3" fmla="*/ 754428 w 1224136"/>
              <a:gd name="connsiteY3" fmla="*/ 487094 h 883138"/>
              <a:gd name="connsiteX4" fmla="*/ 880442 w 1224136"/>
              <a:gd name="connsiteY4" fmla="*/ 361080 h 883138"/>
              <a:gd name="connsiteX5" fmla="*/ 880442 w 1224136"/>
              <a:gd name="connsiteY5" fmla="*/ 235066 h 883138"/>
              <a:gd name="connsiteX6" fmla="*/ 628414 w 1224136"/>
              <a:gd name="connsiteY6" fmla="*/ 487094 h 883138"/>
              <a:gd name="connsiteX7" fmla="*/ 880442 w 1224136"/>
              <a:gd name="connsiteY7" fmla="*/ 739122 h 883138"/>
              <a:gd name="connsiteX8" fmla="*/ 1132470 w 1224136"/>
              <a:gd name="connsiteY8" fmla="*/ 487094 h 883138"/>
              <a:gd name="connsiteX9" fmla="*/ 880442 w 1224136"/>
              <a:gd name="connsiteY9" fmla="*/ 235066 h 883138"/>
              <a:gd name="connsiteX10" fmla="*/ 132017 w 1224136"/>
              <a:gd name="connsiteY10" fmla="*/ 91050 h 883138"/>
              <a:gd name="connsiteX11" fmla="*/ 1092119 w 1224136"/>
              <a:gd name="connsiteY11" fmla="*/ 91050 h 883138"/>
              <a:gd name="connsiteX12" fmla="*/ 1224136 w 1224136"/>
              <a:gd name="connsiteY12" fmla="*/ 223067 h 883138"/>
              <a:gd name="connsiteX13" fmla="*/ 1224136 w 1224136"/>
              <a:gd name="connsiteY13" fmla="*/ 751121 h 883138"/>
              <a:gd name="connsiteX14" fmla="*/ 1092119 w 1224136"/>
              <a:gd name="connsiteY14" fmla="*/ 883138 h 883138"/>
              <a:gd name="connsiteX15" fmla="*/ 132017 w 1224136"/>
              <a:gd name="connsiteY15" fmla="*/ 883138 h 883138"/>
              <a:gd name="connsiteX16" fmla="*/ 0 w 1224136"/>
              <a:gd name="connsiteY16" fmla="*/ 751121 h 883138"/>
              <a:gd name="connsiteX17" fmla="*/ 0 w 1224136"/>
              <a:gd name="connsiteY17" fmla="*/ 223067 h 883138"/>
              <a:gd name="connsiteX18" fmla="*/ 132017 w 1224136"/>
              <a:gd name="connsiteY18" fmla="*/ 91050 h 883138"/>
              <a:gd name="connsiteX19" fmla="*/ 156016 w 1224136"/>
              <a:gd name="connsiteY19" fmla="*/ 0 h 883138"/>
              <a:gd name="connsiteX20" fmla="*/ 348040 w 1224136"/>
              <a:gd name="connsiteY20" fmla="*/ 0 h 883138"/>
              <a:gd name="connsiteX21" fmla="*/ 360040 w 1224136"/>
              <a:gd name="connsiteY21" fmla="*/ 12000 h 883138"/>
              <a:gd name="connsiteX22" fmla="*/ 360040 w 1224136"/>
              <a:gd name="connsiteY22" fmla="*/ 60000 h 883138"/>
              <a:gd name="connsiteX23" fmla="*/ 348040 w 1224136"/>
              <a:gd name="connsiteY23" fmla="*/ 72000 h 883138"/>
              <a:gd name="connsiteX24" fmla="*/ 156016 w 1224136"/>
              <a:gd name="connsiteY24" fmla="*/ 72000 h 883138"/>
              <a:gd name="connsiteX25" fmla="*/ 144016 w 1224136"/>
              <a:gd name="connsiteY25" fmla="*/ 60000 h 883138"/>
              <a:gd name="connsiteX26" fmla="*/ 144016 w 1224136"/>
              <a:gd name="connsiteY26" fmla="*/ 12000 h 883138"/>
              <a:gd name="connsiteX27" fmla="*/ 156016 w 1224136"/>
              <a:gd name="connsiteY27" fmla="*/ 0 h 88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24136" h="883138">
                <a:moveTo>
                  <a:pt x="880442" y="361080"/>
                </a:moveTo>
                <a:cubicBezTo>
                  <a:pt x="950038" y="361080"/>
                  <a:pt x="1006456" y="417498"/>
                  <a:pt x="1006456" y="487094"/>
                </a:cubicBezTo>
                <a:cubicBezTo>
                  <a:pt x="1006456" y="556690"/>
                  <a:pt x="950038" y="613108"/>
                  <a:pt x="880442" y="613108"/>
                </a:cubicBezTo>
                <a:cubicBezTo>
                  <a:pt x="810846" y="613108"/>
                  <a:pt x="754428" y="556690"/>
                  <a:pt x="754428" y="487094"/>
                </a:cubicBezTo>
                <a:cubicBezTo>
                  <a:pt x="754428" y="417498"/>
                  <a:pt x="810846" y="361080"/>
                  <a:pt x="880442" y="361080"/>
                </a:cubicBezTo>
                <a:close/>
                <a:moveTo>
                  <a:pt x="880442" y="235066"/>
                </a:moveTo>
                <a:cubicBezTo>
                  <a:pt x="741251" y="235066"/>
                  <a:pt x="628414" y="347903"/>
                  <a:pt x="628414" y="487094"/>
                </a:cubicBezTo>
                <a:cubicBezTo>
                  <a:pt x="628414" y="626285"/>
                  <a:pt x="741251" y="739122"/>
                  <a:pt x="880442" y="739122"/>
                </a:cubicBezTo>
                <a:cubicBezTo>
                  <a:pt x="1019633" y="739122"/>
                  <a:pt x="1132470" y="626285"/>
                  <a:pt x="1132470" y="487094"/>
                </a:cubicBezTo>
                <a:cubicBezTo>
                  <a:pt x="1132470" y="347903"/>
                  <a:pt x="1019633" y="235066"/>
                  <a:pt x="880442" y="235066"/>
                </a:cubicBezTo>
                <a:close/>
                <a:moveTo>
                  <a:pt x="132017" y="91050"/>
                </a:moveTo>
                <a:lnTo>
                  <a:pt x="1092119" y="91050"/>
                </a:lnTo>
                <a:cubicBezTo>
                  <a:pt x="1165030" y="91050"/>
                  <a:pt x="1224136" y="150156"/>
                  <a:pt x="1224136" y="223067"/>
                </a:cubicBezTo>
                <a:lnTo>
                  <a:pt x="1224136" y="751121"/>
                </a:lnTo>
                <a:cubicBezTo>
                  <a:pt x="1224136" y="824032"/>
                  <a:pt x="1165030" y="883138"/>
                  <a:pt x="1092119" y="883138"/>
                </a:cubicBezTo>
                <a:lnTo>
                  <a:pt x="132017" y="883138"/>
                </a:lnTo>
                <a:cubicBezTo>
                  <a:pt x="59106" y="883138"/>
                  <a:pt x="0" y="824032"/>
                  <a:pt x="0" y="751121"/>
                </a:cubicBezTo>
                <a:lnTo>
                  <a:pt x="0" y="223067"/>
                </a:lnTo>
                <a:cubicBezTo>
                  <a:pt x="0" y="150156"/>
                  <a:pt x="59106" y="91050"/>
                  <a:pt x="132017" y="91050"/>
                </a:cubicBezTo>
                <a:close/>
                <a:moveTo>
                  <a:pt x="156016" y="0"/>
                </a:moveTo>
                <a:lnTo>
                  <a:pt x="348040" y="0"/>
                </a:lnTo>
                <a:cubicBezTo>
                  <a:pt x="354667" y="0"/>
                  <a:pt x="360040" y="5373"/>
                  <a:pt x="360040" y="12000"/>
                </a:cubicBezTo>
                <a:lnTo>
                  <a:pt x="360040" y="60000"/>
                </a:lnTo>
                <a:cubicBezTo>
                  <a:pt x="360040" y="66627"/>
                  <a:pt x="354667" y="72000"/>
                  <a:pt x="348040" y="72000"/>
                </a:cubicBezTo>
                <a:lnTo>
                  <a:pt x="156016" y="72000"/>
                </a:lnTo>
                <a:cubicBezTo>
                  <a:pt x="149389" y="72000"/>
                  <a:pt x="144016" y="66627"/>
                  <a:pt x="144016" y="60000"/>
                </a:cubicBezTo>
                <a:lnTo>
                  <a:pt x="144016" y="12000"/>
                </a:lnTo>
                <a:cubicBezTo>
                  <a:pt x="144016" y="5373"/>
                  <a:pt x="149389" y="0"/>
                  <a:pt x="15601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6" name="KSO_Shape"/>
          <p:cNvSpPr/>
          <p:nvPr/>
        </p:nvSpPr>
        <p:spPr>
          <a:xfrm>
            <a:off x="3098800" y="2700338"/>
            <a:ext cx="312739" cy="234950"/>
          </a:xfrm>
          <a:custGeom>
            <a:avLst/>
            <a:gdLst>
              <a:gd name="connsiteX0" fmla="*/ 577329 w 833225"/>
              <a:gd name="connsiteY0" fmla="*/ 241699 h 624687"/>
              <a:gd name="connsiteX1" fmla="*/ 541325 w 833225"/>
              <a:gd name="connsiteY1" fmla="*/ 277703 h 624687"/>
              <a:gd name="connsiteX2" fmla="*/ 577329 w 833225"/>
              <a:gd name="connsiteY2" fmla="*/ 313707 h 624687"/>
              <a:gd name="connsiteX3" fmla="*/ 613333 w 833225"/>
              <a:gd name="connsiteY3" fmla="*/ 277703 h 624687"/>
              <a:gd name="connsiteX4" fmla="*/ 577329 w 833225"/>
              <a:gd name="connsiteY4" fmla="*/ 241699 h 624687"/>
              <a:gd name="connsiteX5" fmla="*/ 424929 w 833225"/>
              <a:gd name="connsiteY5" fmla="*/ 241699 h 624687"/>
              <a:gd name="connsiteX6" fmla="*/ 388925 w 833225"/>
              <a:gd name="connsiteY6" fmla="*/ 277703 h 624687"/>
              <a:gd name="connsiteX7" fmla="*/ 424929 w 833225"/>
              <a:gd name="connsiteY7" fmla="*/ 313707 h 624687"/>
              <a:gd name="connsiteX8" fmla="*/ 460933 w 833225"/>
              <a:gd name="connsiteY8" fmla="*/ 277703 h 624687"/>
              <a:gd name="connsiteX9" fmla="*/ 424929 w 833225"/>
              <a:gd name="connsiteY9" fmla="*/ 241699 h 624687"/>
              <a:gd name="connsiteX10" fmla="*/ 272529 w 833225"/>
              <a:gd name="connsiteY10" fmla="*/ 241699 h 624687"/>
              <a:gd name="connsiteX11" fmla="*/ 236525 w 833225"/>
              <a:gd name="connsiteY11" fmla="*/ 277703 h 624687"/>
              <a:gd name="connsiteX12" fmla="*/ 272529 w 833225"/>
              <a:gd name="connsiteY12" fmla="*/ 313707 h 624687"/>
              <a:gd name="connsiteX13" fmla="*/ 308533 w 833225"/>
              <a:gd name="connsiteY13" fmla="*/ 277703 h 624687"/>
              <a:gd name="connsiteX14" fmla="*/ 272529 w 833225"/>
              <a:gd name="connsiteY14" fmla="*/ 241699 h 624687"/>
              <a:gd name="connsiteX15" fmla="*/ 429066 w 833225"/>
              <a:gd name="connsiteY15" fmla="*/ 124 h 624687"/>
              <a:gd name="connsiteX16" fmla="*/ 543580 w 833225"/>
              <a:gd name="connsiteY16" fmla="*/ 13237 h 624687"/>
              <a:gd name="connsiteX17" fmla="*/ 789350 w 833225"/>
              <a:gd name="connsiteY17" fmla="*/ 401436 h 624687"/>
              <a:gd name="connsiteX18" fmla="*/ 362652 w 833225"/>
              <a:gd name="connsiteY18" fmla="*/ 552944 h 624687"/>
              <a:gd name="connsiteX19" fmla="*/ 243007 w 833225"/>
              <a:gd name="connsiteY19" fmla="*/ 624687 h 624687"/>
              <a:gd name="connsiteX20" fmla="*/ 211865 w 833225"/>
              <a:gd name="connsiteY20" fmla="*/ 519440 h 624687"/>
              <a:gd name="connsiteX21" fmla="*/ 117966 w 833225"/>
              <a:gd name="connsiteY21" fmla="*/ 84077 h 624687"/>
              <a:gd name="connsiteX22" fmla="*/ 429066 w 833225"/>
              <a:gd name="connsiteY22" fmla="*/ 124 h 624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3225" h="624687">
                <a:moveTo>
                  <a:pt x="577329" y="241699"/>
                </a:moveTo>
                <a:cubicBezTo>
                  <a:pt x="557445" y="241699"/>
                  <a:pt x="541325" y="257819"/>
                  <a:pt x="541325" y="277703"/>
                </a:cubicBezTo>
                <a:cubicBezTo>
                  <a:pt x="541325" y="297587"/>
                  <a:pt x="557445" y="313707"/>
                  <a:pt x="577329" y="313707"/>
                </a:cubicBezTo>
                <a:cubicBezTo>
                  <a:pt x="597213" y="313707"/>
                  <a:pt x="613333" y="297587"/>
                  <a:pt x="613333" y="277703"/>
                </a:cubicBezTo>
                <a:cubicBezTo>
                  <a:pt x="613333" y="257819"/>
                  <a:pt x="597213" y="241699"/>
                  <a:pt x="577329" y="241699"/>
                </a:cubicBezTo>
                <a:close/>
                <a:moveTo>
                  <a:pt x="424929" y="241699"/>
                </a:moveTo>
                <a:cubicBezTo>
                  <a:pt x="405045" y="241699"/>
                  <a:pt x="388925" y="257819"/>
                  <a:pt x="388925" y="277703"/>
                </a:cubicBezTo>
                <a:cubicBezTo>
                  <a:pt x="388925" y="297587"/>
                  <a:pt x="405045" y="313707"/>
                  <a:pt x="424929" y="313707"/>
                </a:cubicBezTo>
                <a:cubicBezTo>
                  <a:pt x="444813" y="313707"/>
                  <a:pt x="460933" y="297587"/>
                  <a:pt x="460933" y="277703"/>
                </a:cubicBezTo>
                <a:cubicBezTo>
                  <a:pt x="460933" y="257819"/>
                  <a:pt x="444813" y="241699"/>
                  <a:pt x="424929" y="241699"/>
                </a:cubicBezTo>
                <a:close/>
                <a:moveTo>
                  <a:pt x="272529" y="241699"/>
                </a:moveTo>
                <a:cubicBezTo>
                  <a:pt x="252645" y="241699"/>
                  <a:pt x="236525" y="257819"/>
                  <a:pt x="236525" y="277703"/>
                </a:cubicBezTo>
                <a:cubicBezTo>
                  <a:pt x="236525" y="297587"/>
                  <a:pt x="252645" y="313707"/>
                  <a:pt x="272529" y="313707"/>
                </a:cubicBezTo>
                <a:cubicBezTo>
                  <a:pt x="292413" y="313707"/>
                  <a:pt x="308533" y="297587"/>
                  <a:pt x="308533" y="277703"/>
                </a:cubicBezTo>
                <a:cubicBezTo>
                  <a:pt x="308533" y="257819"/>
                  <a:pt x="292413" y="241699"/>
                  <a:pt x="272529" y="241699"/>
                </a:cubicBezTo>
                <a:close/>
                <a:moveTo>
                  <a:pt x="429066" y="124"/>
                </a:moveTo>
                <a:cubicBezTo>
                  <a:pt x="467414" y="891"/>
                  <a:pt x="505944" y="5202"/>
                  <a:pt x="543580" y="13237"/>
                </a:cubicBezTo>
                <a:cubicBezTo>
                  <a:pt x="786614" y="65121"/>
                  <a:pt x="903137" y="249172"/>
                  <a:pt x="789350" y="401436"/>
                </a:cubicBezTo>
                <a:cubicBezTo>
                  <a:pt x="710142" y="507428"/>
                  <a:pt x="538801" y="568267"/>
                  <a:pt x="362652" y="552944"/>
                </a:cubicBezTo>
                <a:lnTo>
                  <a:pt x="243007" y="624687"/>
                </a:lnTo>
                <a:lnTo>
                  <a:pt x="211865" y="519440"/>
                </a:lnTo>
                <a:cubicBezTo>
                  <a:pt x="-26035" y="429957"/>
                  <a:pt x="-72481" y="214611"/>
                  <a:pt x="117966" y="84077"/>
                </a:cubicBezTo>
                <a:cubicBezTo>
                  <a:pt x="200623" y="27423"/>
                  <a:pt x="314022" y="-2176"/>
                  <a:pt x="429066" y="1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75615" y="266700"/>
            <a:ext cx="6219825" cy="682625"/>
          </a:xfrm>
        </p:spPr>
        <p:txBody>
          <a:bodyPr rtlCol="0" anchor="t">
            <a:normAutofit/>
          </a:bodyPr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accent2"/>
                </a:solidFill>
              </a:rPr>
              <a:t>01 </a:t>
            </a:r>
            <a:r>
              <a:rPr lang="zh-CN" altLang="en-US" sz="3600" dirty="0">
                <a:solidFill>
                  <a:schemeClr val="accent2"/>
                </a:solidFill>
              </a:rPr>
              <a:t>梳理主题核心价值</a:t>
            </a:r>
            <a:endParaRPr lang="zh-CN" altLang="en-US" sz="3600" dirty="0">
              <a:solidFill>
                <a:schemeClr val="accent2"/>
              </a:solidFill>
              <a:latin typeface="+mj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8352350" y="0"/>
            <a:ext cx="3574211" cy="25577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400" dirty="0">
                <a:solidFill>
                  <a:srgbClr val="FFC000"/>
                </a:solidFill>
                <a:latin typeface="+mj-ea"/>
                <a:ea typeface="+mj-ea"/>
                <a:cs typeface="Times New Roman" panose="02020603050405020304" pitchFamily="18" charset="0"/>
              </a:rPr>
              <a:t>对主题内容进行增减重组</a:t>
            </a:r>
            <a:endParaRPr lang="en-US" altLang="zh-CN" sz="2400" dirty="0">
              <a:solidFill>
                <a:srgbClr val="FFC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zh-CN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以幼儿的生活经验为基础</a:t>
            </a:r>
            <a:endParaRPr lang="en-US" altLang="zh-CN" sz="18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zh-CN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以幼儿的兴趣需要为出发点</a:t>
            </a:r>
            <a:endParaRPr lang="en-US" altLang="zh-CN" sz="18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zh-CN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以幼儿的发展为目的</a:t>
            </a:r>
            <a:endParaRPr lang="en-US" altLang="zh-CN" sz="18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zh-CN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主题内容有脉络而</a:t>
            </a:r>
            <a:r>
              <a:rPr lang="zh-CN" altLang="zh-CN" sz="18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非领域</a:t>
            </a:r>
            <a:r>
              <a:rPr lang="zh-CN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拼凑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58"/>
          <p:cNvSpPr>
            <a:spLocks noChangeArrowheads="1"/>
          </p:cNvSpPr>
          <p:nvPr/>
        </p:nvSpPr>
        <p:spPr bwMode="auto">
          <a:xfrm>
            <a:off x="1246295" y="2296848"/>
            <a:ext cx="2332376" cy="96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了解小学，对小学生活的初步认知。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4" name="矩形 58"/>
          <p:cNvSpPr>
            <a:spLocks noChangeArrowheads="1"/>
          </p:cNvSpPr>
          <p:nvPr/>
        </p:nvSpPr>
        <p:spPr bwMode="auto">
          <a:xfrm>
            <a:off x="1246295" y="4594577"/>
            <a:ext cx="2952590" cy="142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通过参观、实践、体验小学生的一日生活，比较幼儿园与小学的区别。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5" name="椭圆 34"/>
          <p:cNvSpPr>
            <a:spLocks noChangeAspect="1"/>
          </p:cNvSpPr>
          <p:nvPr/>
        </p:nvSpPr>
        <p:spPr>
          <a:xfrm>
            <a:off x="4330523" y="2212655"/>
            <a:ext cx="1800225" cy="1800225"/>
          </a:xfrm>
          <a:prstGeom prst="ellipse">
            <a:avLst/>
          </a:prstGeom>
          <a:solidFill>
            <a:srgbClr val="FA9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KSO_Shape"/>
          <p:cNvSpPr/>
          <p:nvPr/>
        </p:nvSpPr>
        <p:spPr bwMode="auto">
          <a:xfrm>
            <a:off x="4948059" y="2707955"/>
            <a:ext cx="519112" cy="744537"/>
          </a:xfrm>
          <a:custGeom>
            <a:avLst/>
            <a:gdLst>
              <a:gd name="T0" fmla="*/ 2147483647 w 78"/>
              <a:gd name="T1" fmla="*/ 2147483647 h 112"/>
              <a:gd name="T2" fmla="*/ 2147483647 w 78"/>
              <a:gd name="T3" fmla="*/ 2147483647 h 112"/>
              <a:gd name="T4" fmla="*/ 2147483647 w 78"/>
              <a:gd name="T5" fmla="*/ 2147483647 h 112"/>
              <a:gd name="T6" fmla="*/ 2147483647 w 78"/>
              <a:gd name="T7" fmla="*/ 2147483647 h 112"/>
              <a:gd name="T8" fmla="*/ 2147483647 w 78"/>
              <a:gd name="T9" fmla="*/ 2147483647 h 112"/>
              <a:gd name="T10" fmla="*/ 2147483647 w 78"/>
              <a:gd name="T11" fmla="*/ 2147483647 h 112"/>
              <a:gd name="T12" fmla="*/ 2147483647 w 78"/>
              <a:gd name="T13" fmla="*/ 2147483647 h 112"/>
              <a:gd name="T14" fmla="*/ 2147483647 w 78"/>
              <a:gd name="T15" fmla="*/ 2147483647 h 112"/>
              <a:gd name="T16" fmla="*/ 2147483647 w 78"/>
              <a:gd name="T17" fmla="*/ 2147483647 h 112"/>
              <a:gd name="T18" fmla="*/ 2147483647 w 78"/>
              <a:gd name="T19" fmla="*/ 2147483647 h 112"/>
              <a:gd name="T20" fmla="*/ 2147483647 w 78"/>
              <a:gd name="T21" fmla="*/ 2147483647 h 112"/>
              <a:gd name="T22" fmla="*/ 2147483647 w 78"/>
              <a:gd name="T23" fmla="*/ 2147483647 h 112"/>
              <a:gd name="T24" fmla="*/ 2147483647 w 78"/>
              <a:gd name="T25" fmla="*/ 2147483647 h 112"/>
              <a:gd name="T26" fmla="*/ 2147483647 w 78"/>
              <a:gd name="T27" fmla="*/ 2147483647 h 112"/>
              <a:gd name="T28" fmla="*/ 2147483647 w 78"/>
              <a:gd name="T29" fmla="*/ 2147483647 h 112"/>
              <a:gd name="T30" fmla="*/ 2147483647 w 78"/>
              <a:gd name="T31" fmla="*/ 2147483647 h 112"/>
              <a:gd name="T32" fmla="*/ 2147483647 w 78"/>
              <a:gd name="T33" fmla="*/ 2147483647 h 112"/>
              <a:gd name="T34" fmla="*/ 2147483647 w 78"/>
              <a:gd name="T35" fmla="*/ 2147483647 h 112"/>
              <a:gd name="T36" fmla="*/ 2147483647 w 78"/>
              <a:gd name="T37" fmla="*/ 2147483647 h 112"/>
              <a:gd name="T38" fmla="*/ 2147483647 w 78"/>
              <a:gd name="T39" fmla="*/ 2147483647 h 112"/>
              <a:gd name="T40" fmla="*/ 2147483647 w 78"/>
              <a:gd name="T41" fmla="*/ 2147483647 h 112"/>
              <a:gd name="T42" fmla="*/ 2147483647 w 78"/>
              <a:gd name="T43" fmla="*/ 2147483647 h 112"/>
              <a:gd name="T44" fmla="*/ 2147483647 w 78"/>
              <a:gd name="T45" fmla="*/ 2147483647 h 112"/>
              <a:gd name="T46" fmla="*/ 2147483647 w 78"/>
              <a:gd name="T47" fmla="*/ 2147483647 h 112"/>
              <a:gd name="T48" fmla="*/ 2147483647 w 78"/>
              <a:gd name="T49" fmla="*/ 2147483647 h 112"/>
              <a:gd name="T50" fmla="*/ 2147483647 w 78"/>
              <a:gd name="T51" fmla="*/ 2147483647 h 112"/>
              <a:gd name="T52" fmla="*/ 2147483647 w 78"/>
              <a:gd name="T53" fmla="*/ 2147483647 h 112"/>
              <a:gd name="T54" fmla="*/ 2147483647 w 78"/>
              <a:gd name="T55" fmla="*/ 2147483647 h 112"/>
              <a:gd name="T56" fmla="*/ 2147483647 w 78"/>
              <a:gd name="T57" fmla="*/ 2147483647 h 112"/>
              <a:gd name="T58" fmla="*/ 2147483647 w 78"/>
              <a:gd name="T59" fmla="*/ 2147483647 h 112"/>
              <a:gd name="T60" fmla="*/ 2147483647 w 78"/>
              <a:gd name="T61" fmla="*/ 2147483647 h 112"/>
              <a:gd name="T62" fmla="*/ 2147483647 w 78"/>
              <a:gd name="T63" fmla="*/ 2147483647 h 112"/>
              <a:gd name="T64" fmla="*/ 2147483647 w 78"/>
              <a:gd name="T65" fmla="*/ 2147483647 h 112"/>
              <a:gd name="T66" fmla="*/ 2147483647 w 78"/>
              <a:gd name="T67" fmla="*/ 2147483647 h 112"/>
              <a:gd name="T68" fmla="*/ 2147483647 w 78"/>
              <a:gd name="T69" fmla="*/ 2147483647 h 112"/>
              <a:gd name="T70" fmla="*/ 2147483647 w 78"/>
              <a:gd name="T71" fmla="*/ 2147483647 h 112"/>
              <a:gd name="T72" fmla="*/ 2147483647 w 78"/>
              <a:gd name="T73" fmla="*/ 2147483647 h 112"/>
              <a:gd name="T74" fmla="*/ 2147483647 w 78"/>
              <a:gd name="T75" fmla="*/ 2147483647 h 112"/>
              <a:gd name="T76" fmla="*/ 2147483647 w 78"/>
              <a:gd name="T77" fmla="*/ 2147483647 h 11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78"/>
              <a:gd name="T118" fmla="*/ 0 h 112"/>
              <a:gd name="T119" fmla="*/ 78 w 78"/>
              <a:gd name="T120" fmla="*/ 112 h 112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78" h="112">
                <a:moveTo>
                  <a:pt x="21" y="36"/>
                </a:moveTo>
                <a:cubicBezTo>
                  <a:pt x="20" y="27"/>
                  <a:pt x="20" y="19"/>
                  <a:pt x="21" y="11"/>
                </a:cubicBezTo>
                <a:cubicBezTo>
                  <a:pt x="37" y="0"/>
                  <a:pt x="45" y="13"/>
                  <a:pt x="58" y="11"/>
                </a:cubicBezTo>
                <a:cubicBezTo>
                  <a:pt x="59" y="19"/>
                  <a:pt x="59" y="29"/>
                  <a:pt x="57" y="36"/>
                </a:cubicBezTo>
                <a:cubicBezTo>
                  <a:pt x="57" y="40"/>
                  <a:pt x="55" y="44"/>
                  <a:pt x="53" y="47"/>
                </a:cubicBezTo>
                <a:cubicBezTo>
                  <a:pt x="49" y="51"/>
                  <a:pt x="44" y="53"/>
                  <a:pt x="39" y="53"/>
                </a:cubicBezTo>
                <a:cubicBezTo>
                  <a:pt x="39" y="53"/>
                  <a:pt x="39" y="53"/>
                  <a:pt x="39" y="53"/>
                </a:cubicBezTo>
                <a:cubicBezTo>
                  <a:pt x="34" y="53"/>
                  <a:pt x="29" y="51"/>
                  <a:pt x="26" y="47"/>
                </a:cubicBezTo>
                <a:cubicBezTo>
                  <a:pt x="24" y="44"/>
                  <a:pt x="22" y="40"/>
                  <a:pt x="21" y="36"/>
                </a:cubicBezTo>
                <a:close/>
                <a:moveTo>
                  <a:pt x="13" y="107"/>
                </a:moveTo>
                <a:cubicBezTo>
                  <a:pt x="67" y="107"/>
                  <a:pt x="67" y="107"/>
                  <a:pt x="67" y="107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3" y="107"/>
                  <a:pt x="13" y="107"/>
                  <a:pt x="13" y="107"/>
                </a:cubicBezTo>
                <a:close/>
                <a:moveTo>
                  <a:pt x="70" y="67"/>
                </a:moveTo>
                <a:cubicBezTo>
                  <a:pt x="76" y="90"/>
                  <a:pt x="76" y="90"/>
                  <a:pt x="76" y="90"/>
                </a:cubicBezTo>
                <a:cubicBezTo>
                  <a:pt x="78" y="98"/>
                  <a:pt x="77" y="103"/>
                  <a:pt x="68" y="103"/>
                </a:cubicBezTo>
                <a:cubicBezTo>
                  <a:pt x="66" y="103"/>
                  <a:pt x="66" y="103"/>
                  <a:pt x="66" y="103"/>
                </a:cubicBezTo>
                <a:cubicBezTo>
                  <a:pt x="66" y="72"/>
                  <a:pt x="66" y="72"/>
                  <a:pt x="66" y="72"/>
                </a:cubicBezTo>
                <a:cubicBezTo>
                  <a:pt x="42" y="72"/>
                  <a:pt x="42" y="72"/>
                  <a:pt x="42" y="72"/>
                </a:cubicBezTo>
                <a:cubicBezTo>
                  <a:pt x="49" y="56"/>
                  <a:pt x="49" y="56"/>
                  <a:pt x="49" y="56"/>
                </a:cubicBezTo>
                <a:cubicBezTo>
                  <a:pt x="51" y="54"/>
                  <a:pt x="51" y="54"/>
                  <a:pt x="51" y="54"/>
                </a:cubicBezTo>
                <a:cubicBezTo>
                  <a:pt x="65" y="57"/>
                  <a:pt x="65" y="57"/>
                  <a:pt x="65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8"/>
                  <a:pt x="66" y="58"/>
                  <a:pt x="66" y="58"/>
                </a:cubicBezTo>
                <a:cubicBezTo>
                  <a:pt x="68" y="61"/>
                  <a:pt x="69" y="64"/>
                  <a:pt x="70" y="67"/>
                </a:cubicBezTo>
                <a:cubicBezTo>
                  <a:pt x="70" y="67"/>
                  <a:pt x="70" y="67"/>
                  <a:pt x="70" y="67"/>
                </a:cubicBezTo>
                <a:close/>
                <a:moveTo>
                  <a:pt x="14" y="103"/>
                </a:moveTo>
                <a:cubicBezTo>
                  <a:pt x="11" y="103"/>
                  <a:pt x="11" y="103"/>
                  <a:pt x="11" y="103"/>
                </a:cubicBezTo>
                <a:cubicBezTo>
                  <a:pt x="1" y="103"/>
                  <a:pt x="0" y="98"/>
                  <a:pt x="3" y="90"/>
                </a:cubicBezTo>
                <a:cubicBezTo>
                  <a:pt x="9" y="67"/>
                  <a:pt x="9" y="67"/>
                  <a:pt x="9" y="67"/>
                </a:cubicBezTo>
                <a:cubicBezTo>
                  <a:pt x="9" y="63"/>
                  <a:pt x="11" y="60"/>
                  <a:pt x="14" y="58"/>
                </a:cubicBezTo>
                <a:cubicBezTo>
                  <a:pt x="14" y="57"/>
                  <a:pt x="14" y="57"/>
                  <a:pt x="14" y="57"/>
                </a:cubicBezTo>
                <a:cubicBezTo>
                  <a:pt x="14" y="57"/>
                  <a:pt x="14" y="57"/>
                  <a:pt x="14" y="57"/>
                </a:cubicBezTo>
                <a:cubicBezTo>
                  <a:pt x="28" y="54"/>
                  <a:pt x="28" y="54"/>
                  <a:pt x="28" y="54"/>
                </a:cubicBezTo>
                <a:cubicBezTo>
                  <a:pt x="30" y="56"/>
                  <a:pt x="30" y="56"/>
                  <a:pt x="30" y="56"/>
                </a:cubicBezTo>
                <a:cubicBezTo>
                  <a:pt x="38" y="72"/>
                  <a:pt x="38" y="72"/>
                  <a:pt x="38" y="72"/>
                </a:cubicBezTo>
                <a:cubicBezTo>
                  <a:pt x="14" y="72"/>
                  <a:pt x="14" y="72"/>
                  <a:pt x="14" y="72"/>
                </a:cubicBezTo>
                <a:lnTo>
                  <a:pt x="14" y="1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37" name="椭圆 36"/>
          <p:cNvSpPr>
            <a:spLocks noChangeAspect="1"/>
          </p:cNvSpPr>
          <p:nvPr/>
        </p:nvSpPr>
        <p:spPr>
          <a:xfrm>
            <a:off x="4711523" y="3325492"/>
            <a:ext cx="1800225" cy="1800225"/>
          </a:xfrm>
          <a:prstGeom prst="ellipse">
            <a:avLst/>
          </a:prstGeom>
          <a:solidFill>
            <a:srgbClr val="FDCB8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8" name="弧形 37"/>
          <p:cNvSpPr/>
          <p:nvPr/>
        </p:nvSpPr>
        <p:spPr>
          <a:xfrm rot="18096577">
            <a:off x="7994666" y="2455984"/>
            <a:ext cx="932815" cy="2799848"/>
          </a:xfrm>
          <a:prstGeom prst="arc">
            <a:avLst>
              <a:gd name="adj1" fmla="val 15669845"/>
              <a:gd name="adj2" fmla="val 126852"/>
            </a:avLst>
          </a:prstGeom>
          <a:ln>
            <a:solidFill>
              <a:srgbClr val="B4B17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9" name="矩形 6"/>
          <p:cNvSpPr>
            <a:spLocks noChangeArrowheads="1"/>
          </p:cNvSpPr>
          <p:nvPr/>
        </p:nvSpPr>
        <p:spPr bwMode="auto">
          <a:xfrm>
            <a:off x="8162745" y="3506160"/>
            <a:ext cx="1921531" cy="523220"/>
          </a:xfrm>
          <a:prstGeom prst="rect">
            <a:avLst/>
          </a:prstGeom>
          <a:solidFill>
            <a:srgbClr val="B4B1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表现阶段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0" name="矩形 7"/>
          <p:cNvSpPr>
            <a:spLocks noChangeArrowheads="1"/>
          </p:cNvSpPr>
          <p:nvPr/>
        </p:nvSpPr>
        <p:spPr bwMode="auto">
          <a:xfrm>
            <a:off x="7892694" y="4097123"/>
            <a:ext cx="2873375" cy="96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表现对小学的憧憬与向往，努力学做小学生。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1" name="矩形 8"/>
          <p:cNvSpPr>
            <a:spLocks noChangeArrowheads="1"/>
          </p:cNvSpPr>
          <p:nvPr/>
        </p:nvSpPr>
        <p:spPr bwMode="auto">
          <a:xfrm>
            <a:off x="1456405" y="4012880"/>
            <a:ext cx="2068639" cy="523220"/>
          </a:xfrm>
          <a:prstGeom prst="rect">
            <a:avLst/>
          </a:prstGeom>
          <a:solidFill>
            <a:srgbClr val="FDC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体验阶段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2" name="矩形 10"/>
          <p:cNvSpPr>
            <a:spLocks noChangeArrowheads="1"/>
          </p:cNvSpPr>
          <p:nvPr/>
        </p:nvSpPr>
        <p:spPr bwMode="auto">
          <a:xfrm>
            <a:off x="1368245" y="1723704"/>
            <a:ext cx="2068639" cy="523220"/>
          </a:xfrm>
          <a:prstGeom prst="rect">
            <a:avLst/>
          </a:prstGeom>
          <a:solidFill>
            <a:srgbClr val="FA9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感知阶段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3" name="弧形 42"/>
          <p:cNvSpPr/>
          <p:nvPr/>
        </p:nvSpPr>
        <p:spPr>
          <a:xfrm>
            <a:off x="2957334" y="1876105"/>
            <a:ext cx="1584325" cy="1495425"/>
          </a:xfrm>
          <a:prstGeom prst="arc">
            <a:avLst>
              <a:gd name="adj1" fmla="val 16200000"/>
              <a:gd name="adj2" fmla="val 21349829"/>
            </a:avLst>
          </a:prstGeom>
          <a:ln>
            <a:solidFill>
              <a:srgbClr val="FA9A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4" name="弧形 43"/>
          <p:cNvSpPr/>
          <p:nvPr/>
        </p:nvSpPr>
        <p:spPr>
          <a:xfrm rot="1188091" flipV="1">
            <a:off x="3142196" y="3206238"/>
            <a:ext cx="1627534" cy="1421258"/>
          </a:xfrm>
          <a:prstGeom prst="arc">
            <a:avLst>
              <a:gd name="adj1" fmla="val 15155280"/>
              <a:gd name="adj2" fmla="val 21349829"/>
            </a:avLst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5" name="Freeform 91"/>
          <p:cNvSpPr/>
          <p:nvPr/>
        </p:nvSpPr>
        <p:spPr bwMode="auto">
          <a:xfrm>
            <a:off x="5343348" y="3893817"/>
            <a:ext cx="536575" cy="663575"/>
          </a:xfrm>
          <a:custGeom>
            <a:avLst/>
            <a:gdLst>
              <a:gd name="T0" fmla="*/ 2147483647 w 52"/>
              <a:gd name="T1" fmla="*/ 2147483647 h 64"/>
              <a:gd name="T2" fmla="*/ 2147483647 w 52"/>
              <a:gd name="T3" fmla="*/ 2147483647 h 64"/>
              <a:gd name="T4" fmla="*/ 2147483647 w 52"/>
              <a:gd name="T5" fmla="*/ 2147483647 h 64"/>
              <a:gd name="T6" fmla="*/ 2147483647 w 52"/>
              <a:gd name="T7" fmla="*/ 2147483647 h 64"/>
              <a:gd name="T8" fmla="*/ 2147483647 w 52"/>
              <a:gd name="T9" fmla="*/ 2147483647 h 64"/>
              <a:gd name="T10" fmla="*/ 2147483647 w 52"/>
              <a:gd name="T11" fmla="*/ 2147483647 h 64"/>
              <a:gd name="T12" fmla="*/ 2147483647 w 52"/>
              <a:gd name="T13" fmla="*/ 2147483647 h 64"/>
              <a:gd name="T14" fmla="*/ 2147483647 w 52"/>
              <a:gd name="T15" fmla="*/ 2147483647 h 64"/>
              <a:gd name="T16" fmla="*/ 2147483647 w 52"/>
              <a:gd name="T17" fmla="*/ 2147483647 h 64"/>
              <a:gd name="T18" fmla="*/ 2147483647 w 52"/>
              <a:gd name="T19" fmla="*/ 2147483647 h 64"/>
              <a:gd name="T20" fmla="*/ 2147483647 w 52"/>
              <a:gd name="T21" fmla="*/ 2147483647 h 64"/>
              <a:gd name="T22" fmla="*/ 2147483647 w 52"/>
              <a:gd name="T23" fmla="*/ 2147483647 h 64"/>
              <a:gd name="T24" fmla="*/ 2147483647 w 52"/>
              <a:gd name="T25" fmla="*/ 2147483647 h 64"/>
              <a:gd name="T26" fmla="*/ 2147483647 w 52"/>
              <a:gd name="T27" fmla="*/ 2147483647 h 64"/>
              <a:gd name="T28" fmla="*/ 2147483647 w 52"/>
              <a:gd name="T29" fmla="*/ 2147483647 h 64"/>
              <a:gd name="T30" fmla="*/ 2147483647 w 52"/>
              <a:gd name="T31" fmla="*/ 2147483647 h 64"/>
              <a:gd name="T32" fmla="*/ 2147483647 w 52"/>
              <a:gd name="T33" fmla="*/ 2147483647 h 64"/>
              <a:gd name="T34" fmla="*/ 0 w 52"/>
              <a:gd name="T35" fmla="*/ 0 h 64"/>
              <a:gd name="T36" fmla="*/ 2147483647 w 52"/>
              <a:gd name="T37" fmla="*/ 0 h 64"/>
              <a:gd name="T38" fmla="*/ 2147483647 w 52"/>
              <a:gd name="T39" fmla="*/ 2147483647 h 64"/>
              <a:gd name="T40" fmla="*/ 2147483647 w 52"/>
              <a:gd name="T41" fmla="*/ 2147483647 h 64"/>
              <a:gd name="T42" fmla="*/ 2147483647 w 52"/>
              <a:gd name="T43" fmla="*/ 2147483647 h 64"/>
              <a:gd name="T44" fmla="*/ 2147483647 w 52"/>
              <a:gd name="T45" fmla="*/ 2147483647 h 64"/>
              <a:gd name="T46" fmla="*/ 2147483647 w 52"/>
              <a:gd name="T47" fmla="*/ 0 h 64"/>
              <a:gd name="T48" fmla="*/ 2147483647 w 52"/>
              <a:gd name="T49" fmla="*/ 0 h 64"/>
              <a:gd name="T50" fmla="*/ 2147483647 w 52"/>
              <a:gd name="T51" fmla="*/ 2147483647 h 64"/>
              <a:gd name="T52" fmla="*/ 2147483647 w 52"/>
              <a:gd name="T53" fmla="*/ 2147483647 h 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2"/>
              <a:gd name="T82" fmla="*/ 0 h 64"/>
              <a:gd name="T83" fmla="*/ 52 w 52"/>
              <a:gd name="T84" fmla="*/ 64 h 6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2" h="64">
                <a:moveTo>
                  <a:pt x="47" y="29"/>
                </a:moveTo>
                <a:cubicBezTo>
                  <a:pt x="47" y="35"/>
                  <a:pt x="47" y="35"/>
                  <a:pt x="47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42"/>
                  <a:pt x="31" y="42"/>
                  <a:pt x="31" y="42"/>
                </a:cubicBezTo>
                <a:cubicBezTo>
                  <a:pt x="47" y="42"/>
                  <a:pt x="47" y="42"/>
                  <a:pt x="47" y="42"/>
                </a:cubicBezTo>
                <a:cubicBezTo>
                  <a:pt x="47" y="48"/>
                  <a:pt x="47" y="48"/>
                  <a:pt x="47" y="48"/>
                </a:cubicBezTo>
                <a:cubicBezTo>
                  <a:pt x="31" y="48"/>
                  <a:pt x="31" y="48"/>
                  <a:pt x="31" y="48"/>
                </a:cubicBezTo>
                <a:cubicBezTo>
                  <a:pt x="31" y="64"/>
                  <a:pt x="31" y="64"/>
                  <a:pt x="31" y="64"/>
                </a:cubicBezTo>
                <a:cubicBezTo>
                  <a:pt x="20" y="64"/>
                  <a:pt x="20" y="64"/>
                  <a:pt x="20" y="64"/>
                </a:cubicBezTo>
                <a:cubicBezTo>
                  <a:pt x="20" y="48"/>
                  <a:pt x="20" y="48"/>
                  <a:pt x="20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2"/>
                  <a:pt x="4" y="42"/>
                  <a:pt x="4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35"/>
                  <a:pt x="20" y="35"/>
                  <a:pt x="20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29"/>
                  <a:pt x="4" y="29"/>
                  <a:pt x="4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0" y="0"/>
                  <a:pt x="0" y="0"/>
                  <a:pt x="0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22" y="18"/>
                  <a:pt x="22" y="18"/>
                  <a:pt x="22" y="18"/>
                </a:cubicBezTo>
                <a:cubicBezTo>
                  <a:pt x="23" y="21"/>
                  <a:pt x="25" y="25"/>
                  <a:pt x="26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7" y="25"/>
                  <a:pt x="29" y="21"/>
                  <a:pt x="30" y="18"/>
                </a:cubicBezTo>
                <a:cubicBezTo>
                  <a:pt x="39" y="0"/>
                  <a:pt x="39" y="0"/>
                  <a:pt x="39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34" y="29"/>
                  <a:pt x="34" y="29"/>
                  <a:pt x="34" y="29"/>
                </a:cubicBezTo>
                <a:lnTo>
                  <a:pt x="47" y="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46" name="椭圆 45"/>
          <p:cNvSpPr>
            <a:spLocks noChangeAspect="1"/>
          </p:cNvSpPr>
          <p:nvPr/>
        </p:nvSpPr>
        <p:spPr>
          <a:xfrm>
            <a:off x="5632157" y="2524433"/>
            <a:ext cx="1800225" cy="1800225"/>
          </a:xfrm>
          <a:prstGeom prst="ellipse">
            <a:avLst/>
          </a:prstGeom>
          <a:solidFill>
            <a:srgbClr val="B4B17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47" name="组合 15"/>
          <p:cNvGrpSpPr/>
          <p:nvPr/>
        </p:nvGrpSpPr>
        <p:grpSpPr bwMode="auto">
          <a:xfrm>
            <a:off x="6165672" y="2963540"/>
            <a:ext cx="692151" cy="900113"/>
            <a:chOff x="4456113" y="3070225"/>
            <a:chExt cx="439738" cy="573088"/>
          </a:xfrm>
        </p:grpSpPr>
        <p:sp>
          <p:nvSpPr>
            <p:cNvPr id="48" name="Freeform 49"/>
            <p:cNvSpPr/>
            <p:nvPr/>
          </p:nvSpPr>
          <p:spPr bwMode="auto">
            <a:xfrm>
              <a:off x="4456113" y="3476625"/>
              <a:ext cx="439738" cy="166688"/>
            </a:xfrm>
            <a:custGeom>
              <a:avLst/>
              <a:gdLst>
                <a:gd name="T0" fmla="*/ 2147483647 w 504"/>
                <a:gd name="T1" fmla="*/ 0 h 190"/>
                <a:gd name="T2" fmla="*/ 2147483647 w 504"/>
                <a:gd name="T3" fmla="*/ 2147483647 h 190"/>
                <a:gd name="T4" fmla="*/ 2147483647 w 504"/>
                <a:gd name="T5" fmla="*/ 2147483647 h 190"/>
                <a:gd name="T6" fmla="*/ 2147483647 w 504"/>
                <a:gd name="T7" fmla="*/ 2147483647 h 190"/>
                <a:gd name="T8" fmla="*/ 2147483647 w 504"/>
                <a:gd name="T9" fmla="*/ 0 h 190"/>
                <a:gd name="T10" fmla="*/ 0 w 504"/>
                <a:gd name="T11" fmla="*/ 2147483647 h 190"/>
                <a:gd name="T12" fmla="*/ 2147483647 w 504"/>
                <a:gd name="T13" fmla="*/ 2147483647 h 190"/>
                <a:gd name="T14" fmla="*/ 2147483647 w 504"/>
                <a:gd name="T15" fmla="*/ 2147483647 h 190"/>
                <a:gd name="T16" fmla="*/ 2147483647 w 504"/>
                <a:gd name="T17" fmla="*/ 0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4"/>
                <a:gd name="T28" fmla="*/ 0 h 190"/>
                <a:gd name="T29" fmla="*/ 504 w 504"/>
                <a:gd name="T30" fmla="*/ 190 h 1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4" h="190">
                  <a:moveTo>
                    <a:pt x="422" y="0"/>
                  </a:moveTo>
                  <a:cubicBezTo>
                    <a:pt x="420" y="2"/>
                    <a:pt x="418" y="5"/>
                    <a:pt x="416" y="7"/>
                  </a:cubicBezTo>
                  <a:cubicBezTo>
                    <a:pt x="374" y="60"/>
                    <a:pt x="314" y="90"/>
                    <a:pt x="252" y="90"/>
                  </a:cubicBezTo>
                  <a:cubicBezTo>
                    <a:pt x="190" y="90"/>
                    <a:pt x="130" y="60"/>
                    <a:pt x="88" y="7"/>
                  </a:cubicBezTo>
                  <a:cubicBezTo>
                    <a:pt x="86" y="5"/>
                    <a:pt x="84" y="2"/>
                    <a:pt x="82" y="0"/>
                  </a:cubicBezTo>
                  <a:cubicBezTo>
                    <a:pt x="29" y="43"/>
                    <a:pt x="0" y="96"/>
                    <a:pt x="0" y="118"/>
                  </a:cubicBezTo>
                  <a:cubicBezTo>
                    <a:pt x="0" y="158"/>
                    <a:pt x="93" y="190"/>
                    <a:pt x="252" y="190"/>
                  </a:cubicBezTo>
                  <a:cubicBezTo>
                    <a:pt x="411" y="190"/>
                    <a:pt x="504" y="158"/>
                    <a:pt x="504" y="118"/>
                  </a:cubicBezTo>
                  <a:cubicBezTo>
                    <a:pt x="504" y="96"/>
                    <a:pt x="475" y="43"/>
                    <a:pt x="422" y="0"/>
                  </a:cubicBezTo>
                  <a:close/>
                </a:path>
              </a:pathLst>
            </a:custGeom>
            <a:noFill/>
            <a:ln w="34925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50"/>
            <p:cNvSpPr/>
            <p:nvPr/>
          </p:nvSpPr>
          <p:spPr bwMode="auto">
            <a:xfrm>
              <a:off x="4557713" y="3233738"/>
              <a:ext cx="241300" cy="252413"/>
            </a:xfrm>
            <a:custGeom>
              <a:avLst/>
              <a:gdLst>
                <a:gd name="T0" fmla="*/ 2147483647 w 276"/>
                <a:gd name="T1" fmla="*/ 0 h 288"/>
                <a:gd name="T2" fmla="*/ 0 w 276"/>
                <a:gd name="T3" fmla="*/ 2147483647 h 288"/>
                <a:gd name="T4" fmla="*/ 2147483647 w 276"/>
                <a:gd name="T5" fmla="*/ 2147483647 h 288"/>
                <a:gd name="T6" fmla="*/ 2147483647 w 276"/>
                <a:gd name="T7" fmla="*/ 2147483647 h 288"/>
                <a:gd name="T8" fmla="*/ 2147483647 w 276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6"/>
                <a:gd name="T16" fmla="*/ 0 h 288"/>
                <a:gd name="T17" fmla="*/ 276 w 276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6" h="288">
                  <a:moveTo>
                    <a:pt x="207" y="0"/>
                  </a:moveTo>
                  <a:cubicBezTo>
                    <a:pt x="207" y="0"/>
                    <a:pt x="197" y="115"/>
                    <a:pt x="0" y="169"/>
                  </a:cubicBezTo>
                  <a:cubicBezTo>
                    <a:pt x="20" y="239"/>
                    <a:pt x="73" y="288"/>
                    <a:pt x="135" y="288"/>
                  </a:cubicBezTo>
                  <a:cubicBezTo>
                    <a:pt x="204" y="288"/>
                    <a:pt x="261" y="228"/>
                    <a:pt x="276" y="147"/>
                  </a:cubicBezTo>
                  <a:cubicBezTo>
                    <a:pt x="240" y="95"/>
                    <a:pt x="207" y="0"/>
                    <a:pt x="207" y="0"/>
                  </a:cubicBezTo>
                  <a:close/>
                </a:path>
              </a:pathLst>
            </a:custGeom>
            <a:noFill/>
            <a:ln w="34925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51"/>
            <p:cNvSpPr/>
            <p:nvPr/>
          </p:nvSpPr>
          <p:spPr bwMode="auto">
            <a:xfrm>
              <a:off x="4518025" y="3070225"/>
              <a:ext cx="314325" cy="320675"/>
            </a:xfrm>
            <a:custGeom>
              <a:avLst/>
              <a:gdLst>
                <a:gd name="T0" fmla="*/ 0 w 360"/>
                <a:gd name="T1" fmla="*/ 2147483647 h 368"/>
                <a:gd name="T2" fmla="*/ 2147483647 w 360"/>
                <a:gd name="T3" fmla="*/ 2147483647 h 368"/>
                <a:gd name="T4" fmla="*/ 2147483647 w 360"/>
                <a:gd name="T5" fmla="*/ 2147483647 h 368"/>
                <a:gd name="T6" fmla="*/ 2147483647 w 360"/>
                <a:gd name="T7" fmla="*/ 2147483647 h 368"/>
                <a:gd name="T8" fmla="*/ 0 w 360"/>
                <a:gd name="T9" fmla="*/ 2147483647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"/>
                <a:gd name="T16" fmla="*/ 0 h 368"/>
                <a:gd name="T17" fmla="*/ 360 w 360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" h="368">
                  <a:moveTo>
                    <a:pt x="0" y="368"/>
                  </a:moveTo>
                  <a:cubicBezTo>
                    <a:pt x="240" y="320"/>
                    <a:pt x="252" y="188"/>
                    <a:pt x="252" y="188"/>
                  </a:cubicBezTo>
                  <a:cubicBezTo>
                    <a:pt x="252" y="188"/>
                    <a:pt x="315" y="368"/>
                    <a:pt x="360" y="368"/>
                  </a:cubicBezTo>
                  <a:cubicBezTo>
                    <a:pt x="360" y="83"/>
                    <a:pt x="252" y="116"/>
                    <a:pt x="252" y="116"/>
                  </a:cubicBezTo>
                  <a:cubicBezTo>
                    <a:pt x="252" y="116"/>
                    <a:pt x="0" y="0"/>
                    <a:pt x="0" y="368"/>
                  </a:cubicBezTo>
                  <a:close/>
                </a:path>
              </a:pathLst>
            </a:custGeom>
            <a:noFill/>
            <a:ln w="34925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4" name="标题 3"/>
          <p:cNvSpPr>
            <a:spLocks noGrp="1"/>
          </p:cNvSpPr>
          <p:nvPr/>
        </p:nvSpPr>
        <p:spPr>
          <a:xfrm>
            <a:off x="475615" y="266700"/>
            <a:ext cx="5156835" cy="6826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accent2"/>
                </a:solidFill>
              </a:rPr>
              <a:t>02 </a:t>
            </a:r>
            <a:r>
              <a:rPr lang="zh-CN" altLang="en-US" sz="3600" dirty="0">
                <a:solidFill>
                  <a:schemeClr val="accent2"/>
                </a:solidFill>
              </a:rPr>
              <a:t>架构主题网络</a:t>
            </a:r>
            <a:endParaRPr lang="zh-CN" altLang="en-US" sz="3600" dirty="0">
              <a:solidFill>
                <a:schemeClr val="accent2"/>
              </a:solidFill>
              <a:latin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05790" y="1549736"/>
          <a:ext cx="7977493" cy="49082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9049"/>
                <a:gridCol w="1448342"/>
                <a:gridCol w="890117"/>
                <a:gridCol w="5139985"/>
              </a:tblGrid>
              <a:tr h="388478"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</a:rPr>
                        <a:t>序号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</a:rPr>
                        <a:t>活动名称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</a:rPr>
                        <a:t>重点领域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 dirty="0">
                          <a:effectLst/>
                        </a:rPr>
                        <a:t>具体分析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</a:tr>
              <a:tr h="339617"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</a:rPr>
                        <a:t>1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开学啦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 dirty="0">
                          <a:effectLst/>
                        </a:rPr>
                        <a:t>语言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仅第一环节，引导孩子知道自己即将成为小学生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/>
                </a:tc>
              </a:tr>
              <a:tr h="339617"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</a:rPr>
                        <a:t>2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困难，我不怕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 dirty="0">
                          <a:effectLst/>
                        </a:rPr>
                        <a:t>社会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讨论遇生活、学习中会碰到困难，知道要正确对待困难，树立信心。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/>
                </a:tc>
              </a:tr>
              <a:tr h="339617"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</a:rPr>
                        <a:t>3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小猫钓鱼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</a:rPr>
                        <a:t>语言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理解故事内容，知道做事要一心一意，不能三心二意。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/>
                </a:tc>
              </a:tr>
              <a:tr h="339617"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</a:rPr>
                        <a:t>4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了解小学生的生活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</a:rPr>
                        <a:t>语言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参观小学，谈论小学与幼儿园的区别。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/>
                </a:tc>
              </a:tr>
              <a:tr h="391976"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</a:rPr>
                        <a:t>5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课间十分钟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</a:rPr>
                        <a:t>社会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通过小组讨论、观看课间视频、尝试课间活动，能较合理地安排课间活动。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/>
                </a:tc>
              </a:tr>
              <a:tr h="339617"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</a:rPr>
                        <a:t>6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小书签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</a:rPr>
                        <a:t>美术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制作书签，了解其作用，养成爱护图书的好习惯。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/>
                </a:tc>
              </a:tr>
              <a:tr h="339617"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</a:rPr>
                        <a:t>7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一周有</a:t>
                      </a:r>
                      <a:r>
                        <a:rPr lang="en-US" sz="1200" kern="100" dirty="0">
                          <a:effectLst/>
                        </a:rPr>
                        <a:t>7</a:t>
                      </a:r>
                      <a:r>
                        <a:rPr lang="zh-CN" sz="1200" kern="100" dirty="0">
                          <a:effectLst/>
                        </a:rPr>
                        <a:t>天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</a:rPr>
                        <a:t>数学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知道</a:t>
                      </a:r>
                      <a:r>
                        <a:rPr lang="en-US" sz="1200" kern="100" dirty="0">
                          <a:effectLst/>
                        </a:rPr>
                        <a:t>7</a:t>
                      </a:r>
                      <a:r>
                        <a:rPr lang="zh-CN" sz="1200" kern="100" dirty="0">
                          <a:effectLst/>
                        </a:rPr>
                        <a:t>天的排列顺序，正确区分昨天、今天、明天。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/>
                </a:tc>
              </a:tr>
              <a:tr h="339617"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</a:rPr>
                        <a:t>8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成长周记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</a:rPr>
                        <a:t>美术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用图画方式记录自己一周内的进步情况。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/>
                </a:tc>
              </a:tr>
              <a:tr h="391976"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</a:rPr>
                        <a:t>9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参观图书馆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</a:rPr>
                        <a:t>社会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感受图书馆里人们安静看书的氛围。班级开展图书漂流，养成阅读习惯。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/>
                </a:tc>
              </a:tr>
              <a:tr h="339617"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</a:rPr>
                        <a:t>10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我要做小学生了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</a:rPr>
                        <a:t>社会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观察哥哥姐姐小学活动的照片，了解小学生活。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/>
                </a:tc>
              </a:tr>
              <a:tr h="339617"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</a:rPr>
                        <a:t>11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小卓玛上学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</a:rPr>
                        <a:t>音乐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学习舞蹈，体验上学的快乐心情。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/>
                </a:tc>
              </a:tr>
              <a:tr h="339617"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</a:rPr>
                        <a:t>12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我的小书包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</a:rPr>
                        <a:t>社会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1200" kern="100" dirty="0">
                          <a:effectLst/>
                        </a:rPr>
                        <a:t>认识几种</a:t>
                      </a:r>
                      <a:r>
                        <a:rPr lang="zh-CN" sz="1200" kern="100" dirty="0">
                          <a:effectLst/>
                        </a:rPr>
                        <a:t>学习用品，学习整理书包。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/>
                </a:tc>
              </a:tr>
              <a:tr h="339617"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</a:rPr>
                        <a:t>13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数积木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kern="100">
                          <a:effectLst/>
                        </a:rPr>
                        <a:t>数学</a:t>
                      </a:r>
                      <a:endParaRPr lang="zh-CN" sz="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100" dirty="0">
                          <a:effectLst/>
                        </a:rPr>
                        <a:t>学习数立方体</a:t>
                      </a:r>
                      <a:endParaRPr lang="zh-CN" sz="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7234" marR="57234" marT="0" marB="0" anchor="ctr"/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-308394" y="966159"/>
            <a:ext cx="6094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第一步：分析教参中的活动内容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7" name="表格 7"/>
          <p:cNvGraphicFramePr>
            <a:graphicFrameLocks noGrp="1"/>
          </p:cNvGraphicFramePr>
          <p:nvPr/>
        </p:nvGraphicFramePr>
        <p:xfrm>
          <a:off x="8583282" y="1549735"/>
          <a:ext cx="3002927" cy="49169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02927"/>
              </a:tblGrid>
              <a:tr h="3912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调整方案</a:t>
                      </a:r>
                      <a:endParaRPr lang="zh-CN" altLang="en-US" sz="1400" dirty="0"/>
                    </a:p>
                  </a:txBody>
                  <a:tcPr/>
                </a:tc>
              </a:tr>
              <a:tr h="350587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调整备课，关注情感的激发（</a:t>
                      </a:r>
                      <a:r>
                        <a:rPr lang="en-US" altLang="zh-CN" sz="1400" dirty="0"/>
                        <a:t>1</a:t>
                      </a:r>
                      <a:r>
                        <a:rPr lang="zh-CN" altLang="en-US" sz="1400" dirty="0"/>
                        <a:t>）</a:t>
                      </a:r>
                      <a:endParaRPr lang="zh-CN" altLang="en-US" sz="1400" dirty="0"/>
                    </a:p>
                  </a:txBody>
                  <a:tcPr/>
                </a:tc>
              </a:tr>
              <a:tr h="350587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保留（</a:t>
                      </a:r>
                      <a:r>
                        <a:rPr lang="en-US" altLang="zh-CN" sz="1400" dirty="0"/>
                        <a:t>1</a:t>
                      </a:r>
                      <a:r>
                        <a:rPr lang="zh-CN" altLang="en-US" sz="1400" dirty="0"/>
                        <a:t>）</a:t>
                      </a:r>
                      <a:endParaRPr lang="zh-CN" altLang="en-US" sz="1400" dirty="0"/>
                    </a:p>
                  </a:txBody>
                  <a:tcPr/>
                </a:tc>
              </a:tr>
              <a:tr h="325370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保留（</a:t>
                      </a:r>
                      <a:r>
                        <a:rPr lang="en-US" altLang="zh-CN" sz="1400" dirty="0"/>
                        <a:t>1</a:t>
                      </a:r>
                      <a:r>
                        <a:rPr lang="zh-CN" altLang="en-US" sz="1400" dirty="0"/>
                        <a:t>）</a:t>
                      </a:r>
                      <a:endParaRPr lang="zh-CN" altLang="en-US" sz="1400" dirty="0"/>
                    </a:p>
                  </a:txBody>
                  <a:tcPr/>
                </a:tc>
              </a:tr>
              <a:tr h="345056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调整，优化“参观小学”方案（</a:t>
                      </a:r>
                      <a:r>
                        <a:rPr lang="en-US" altLang="zh-CN" sz="1400" dirty="0"/>
                        <a:t>2</a:t>
                      </a:r>
                      <a:r>
                        <a:rPr lang="zh-CN" altLang="en-US" sz="1400" dirty="0"/>
                        <a:t>）</a:t>
                      </a:r>
                      <a:endParaRPr lang="zh-CN" altLang="en-US" sz="1400" dirty="0"/>
                    </a:p>
                  </a:txBody>
                  <a:tcPr/>
                </a:tc>
              </a:tr>
              <a:tr h="350587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调整备课，关注游戏性、体验性（</a:t>
                      </a:r>
                      <a:r>
                        <a:rPr lang="en-US" altLang="zh-CN" sz="1400" dirty="0"/>
                        <a:t>2</a:t>
                      </a:r>
                      <a:r>
                        <a:rPr lang="zh-CN" altLang="en-US" sz="1400" dirty="0"/>
                        <a:t>）</a:t>
                      </a:r>
                      <a:endParaRPr lang="zh-CN" altLang="en-US" sz="1400" dirty="0"/>
                    </a:p>
                  </a:txBody>
                  <a:tcPr/>
                </a:tc>
              </a:tr>
              <a:tr h="350587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保留（</a:t>
                      </a:r>
                      <a:r>
                        <a:rPr lang="en-US" altLang="zh-CN" sz="1400" dirty="0"/>
                        <a:t>2</a:t>
                      </a:r>
                      <a:r>
                        <a:rPr lang="zh-CN" altLang="en-US" sz="1400" dirty="0"/>
                        <a:t>）</a:t>
                      </a:r>
                      <a:endParaRPr lang="zh-CN" altLang="en-US" sz="1400" dirty="0"/>
                    </a:p>
                  </a:txBody>
                  <a:tcPr/>
                </a:tc>
              </a:tr>
              <a:tr h="350587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保留（</a:t>
                      </a:r>
                      <a:r>
                        <a:rPr lang="en-US" altLang="zh-CN" sz="1400" dirty="0"/>
                        <a:t>2</a:t>
                      </a:r>
                      <a:r>
                        <a:rPr lang="zh-CN" altLang="en-US" sz="1400" dirty="0"/>
                        <a:t>）</a:t>
                      </a:r>
                      <a:endParaRPr lang="zh-CN" altLang="en-US" sz="1400" dirty="0"/>
                    </a:p>
                  </a:txBody>
                  <a:tcPr/>
                </a:tc>
              </a:tr>
              <a:tr h="350587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调整为图书区个别化学习（</a:t>
                      </a:r>
                      <a:r>
                        <a:rPr lang="en-US" altLang="zh-CN" sz="1400" dirty="0"/>
                        <a:t>2</a:t>
                      </a:r>
                      <a:r>
                        <a:rPr lang="zh-CN" altLang="en-US" sz="1400" dirty="0"/>
                        <a:t>）</a:t>
                      </a:r>
                      <a:endParaRPr lang="zh-CN" altLang="en-US" sz="1400" dirty="0"/>
                    </a:p>
                  </a:txBody>
                  <a:tcPr/>
                </a:tc>
              </a:tr>
              <a:tr h="391947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调整，优化活动方案（</a:t>
                      </a:r>
                      <a:r>
                        <a:rPr lang="en-US" altLang="zh-CN" sz="1400" dirty="0"/>
                        <a:t>3</a:t>
                      </a:r>
                      <a:r>
                        <a:rPr lang="zh-CN" altLang="en-US" sz="1400" dirty="0"/>
                        <a:t>）</a:t>
                      </a:r>
                      <a:endParaRPr lang="zh-CN" altLang="en-US" sz="1400" dirty="0"/>
                    </a:p>
                  </a:txBody>
                  <a:tcPr/>
                </a:tc>
              </a:tr>
              <a:tr h="336430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删除</a:t>
                      </a:r>
                      <a:endParaRPr lang="zh-CN" altLang="en-US" sz="1400" dirty="0"/>
                    </a:p>
                  </a:txBody>
                  <a:tcPr/>
                </a:tc>
              </a:tr>
              <a:tr h="322273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保留（</a:t>
                      </a:r>
                      <a:r>
                        <a:rPr lang="en-US" altLang="zh-CN" sz="1400" dirty="0"/>
                        <a:t>3</a:t>
                      </a:r>
                      <a:r>
                        <a:rPr lang="zh-CN" altLang="en-US" sz="1400" dirty="0"/>
                        <a:t>）</a:t>
                      </a:r>
                      <a:endParaRPr lang="zh-CN" altLang="en-US" sz="1400" dirty="0"/>
                    </a:p>
                  </a:txBody>
                  <a:tcPr/>
                </a:tc>
              </a:tr>
              <a:tr h="350587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调整为生活区个别化学习（</a:t>
                      </a:r>
                      <a:r>
                        <a:rPr lang="en-US" altLang="zh-CN" sz="1400" dirty="0"/>
                        <a:t>3</a:t>
                      </a:r>
                      <a:r>
                        <a:rPr lang="zh-CN" altLang="en-US" sz="1400" dirty="0"/>
                        <a:t>）</a:t>
                      </a:r>
                      <a:endParaRPr lang="zh-CN" altLang="en-US" sz="1400" dirty="0"/>
                    </a:p>
                  </a:txBody>
                  <a:tcPr/>
                </a:tc>
              </a:tr>
              <a:tr h="350587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调整为数学区个别化学习</a:t>
                      </a:r>
                      <a:endParaRPr lang="zh-CN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6784675" y="966158"/>
            <a:ext cx="6094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第二步：增减重组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/>
        </p:nvSpPr>
        <p:spPr>
          <a:xfrm>
            <a:off x="475615" y="266700"/>
            <a:ext cx="5156835" cy="6826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accent2"/>
                </a:solidFill>
              </a:rPr>
              <a:t>02 </a:t>
            </a:r>
            <a:r>
              <a:rPr lang="zh-CN" altLang="en-US" sz="3600" dirty="0">
                <a:solidFill>
                  <a:schemeClr val="accent2"/>
                </a:solidFill>
              </a:rPr>
              <a:t>架构主题网络</a:t>
            </a:r>
            <a:endParaRPr lang="zh-CN" altLang="en-US" sz="3600" dirty="0">
              <a:solidFill>
                <a:schemeClr val="accent2"/>
              </a:solidFill>
              <a:latin typeface="+mj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走进小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20" y="844550"/>
            <a:ext cx="11160760" cy="562673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/>
        </p:nvSpPr>
        <p:spPr>
          <a:xfrm>
            <a:off x="475615" y="266700"/>
            <a:ext cx="5156835" cy="6826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accent2"/>
                </a:solidFill>
              </a:rPr>
              <a:t>02 </a:t>
            </a:r>
            <a:r>
              <a:rPr lang="zh-CN" altLang="en-US" sz="3600" dirty="0">
                <a:solidFill>
                  <a:schemeClr val="accent2"/>
                </a:solidFill>
              </a:rPr>
              <a:t>架构主题网络</a:t>
            </a:r>
            <a:endParaRPr lang="zh-CN" altLang="en-US" sz="3600" dirty="0">
              <a:solidFill>
                <a:schemeClr val="accent2"/>
              </a:solidFill>
              <a:latin typeface="+mj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70FC1F2DDBE43ADF85EE03A9057F5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75" y="1642745"/>
            <a:ext cx="4072890" cy="28378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64924" y="1182334"/>
            <a:ext cx="609600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400" u="sng" dirty="0">
                <a:solidFill>
                  <a:schemeClr val="accent1"/>
                </a:solidFill>
              </a:rPr>
              <a:t>案例：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幼小衔接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——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时间观念与时间管理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标题 3"/>
          <p:cNvSpPr txBox="1"/>
          <p:nvPr/>
        </p:nvSpPr>
        <p:spPr bwMode="auto">
          <a:xfrm>
            <a:off x="664845" y="346075"/>
            <a:ext cx="569849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accent2"/>
                </a:solidFill>
              </a:rPr>
              <a:t>03 </a:t>
            </a:r>
            <a:r>
              <a:rPr lang="zh-CN" altLang="en-US" sz="3600" dirty="0">
                <a:solidFill>
                  <a:schemeClr val="accent2"/>
                </a:solidFill>
              </a:rPr>
              <a:t>鼓励班级创设内容</a:t>
            </a:r>
            <a:endParaRPr lang="zh-CN" altLang="en-US" sz="3600" dirty="0">
              <a:solidFill>
                <a:schemeClr val="accent2"/>
              </a:solidFill>
              <a:latin typeface="+mj-ea"/>
            </a:endParaRPr>
          </a:p>
        </p:txBody>
      </p:sp>
      <p:grpSp>
        <p:nvGrpSpPr>
          <p:cNvPr id="10" name="组合 2"/>
          <p:cNvGrpSpPr/>
          <p:nvPr/>
        </p:nvGrpSpPr>
        <p:grpSpPr bwMode="auto">
          <a:xfrm>
            <a:off x="674238" y="2732416"/>
            <a:ext cx="4122739" cy="2452059"/>
            <a:chOff x="6096000" y="2981131"/>
            <a:chExt cx="4123508" cy="805579"/>
          </a:xfrm>
        </p:grpSpPr>
        <p:sp>
          <p:nvSpPr>
            <p:cNvPr id="12" name="矩形 11"/>
            <p:cNvSpPr/>
            <p:nvPr/>
          </p:nvSpPr>
          <p:spPr>
            <a:xfrm>
              <a:off x="6096000" y="2981131"/>
              <a:ext cx="4123508" cy="358295"/>
            </a:xfrm>
            <a:prstGeom prst="rect">
              <a:avLst/>
            </a:prstGeom>
            <a:solidFill>
              <a:srgbClr val="FA9A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zh-CN" sz="1800" dirty="0">
                  <a:effectLst/>
                  <a:ea typeface="宋体" panose="02010600030101010101" pitchFamily="2" charset="-122"/>
                  <a:cs typeface="Times New Roman" panose="02020603050405020304" pitchFamily="18" charset="0"/>
                </a:rPr>
                <a:t>儿童成长需求点</a:t>
              </a:r>
              <a:r>
                <a:rPr lang="zh-CN" altLang="en-US" sz="1800" dirty="0">
                  <a:effectLst/>
                  <a:ea typeface="宋体" panose="02010600030101010101" pitchFamily="2" charset="-122"/>
                  <a:cs typeface="Times New Roman" panose="02020603050405020304" pitchFamily="18" charset="0"/>
                </a:rPr>
                <a:t>：</a:t>
              </a:r>
              <a:r>
                <a:rPr lang="zh-CN" altLang="zh-CN" sz="1800" dirty="0">
                  <a:effectLst/>
                  <a:ea typeface="宋体" panose="02010600030101010101" pitchFamily="2" charset="-122"/>
                  <a:cs typeface="Times New Roman" panose="02020603050405020304" pitchFamily="18" charset="0"/>
                </a:rPr>
                <a:t>初步安排自己的学习和生活，有一定的计划性和任务意识。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096000" y="3428415"/>
              <a:ext cx="4123508" cy="358295"/>
            </a:xfrm>
            <a:prstGeom prst="rect">
              <a:avLst/>
            </a:prstGeom>
            <a:solidFill>
              <a:srgbClr val="B4B1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800" dirty="0">
                  <a:effectLst/>
                  <a:ea typeface="宋体" panose="02010600030101010101" pitchFamily="2" charset="-122"/>
                  <a:cs typeface="Times New Roman" panose="02020603050405020304" pitchFamily="18" charset="0"/>
                </a:rPr>
                <a:t>核心价值</a:t>
              </a:r>
              <a:r>
                <a:rPr lang="en-US" altLang="zh-CN" sz="1800" dirty="0">
                  <a:effectLst/>
                  <a:ea typeface="宋体" panose="02010600030101010101" pitchFamily="2" charset="-122"/>
                  <a:cs typeface="Times New Roman" panose="02020603050405020304" pitchFamily="18" charset="0"/>
                </a:rPr>
                <a:t>4</a:t>
              </a:r>
              <a:r>
                <a:rPr lang="zh-CN" altLang="en-US" sz="1800" dirty="0">
                  <a:effectLst/>
                  <a:ea typeface="宋体" panose="02010600030101010101" pitchFamily="2" charset="-122"/>
                  <a:cs typeface="Times New Roman" panose="02020603050405020304" pitchFamily="18" charset="0"/>
                </a:rPr>
                <a:t>：</a:t>
              </a:r>
              <a:r>
                <a:rPr lang="zh-CN" altLang="zh-CN" sz="1800" dirty="0">
                  <a:effectLst/>
                  <a:ea typeface="宋体" panose="02010600030101010101" pitchFamily="2" charset="-122"/>
                  <a:cs typeface="Times New Roman" panose="02020603050405020304" pitchFamily="18" charset="0"/>
                </a:rPr>
                <a:t>将入学准备贯穿在整个学期中，渗透在学期的日常生活的每一天、每个环节及其他主题活动中。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664924" y="2111788"/>
            <a:ext cx="43672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A9A60"/>
                </a:solidFill>
              </a:rPr>
              <a:t>把握主题核心价值</a:t>
            </a:r>
            <a:endParaRPr lang="zh-CN" altLang="en-US" sz="2400" dirty="0">
              <a:solidFill>
                <a:srgbClr val="FA9A60"/>
              </a:solidFill>
            </a:endParaRPr>
          </a:p>
        </p:txBody>
      </p:sp>
      <p:pic>
        <p:nvPicPr>
          <p:cNvPr id="3" name="图片 2" descr="B06088CD08B1B1B57475ACF7BE1CD55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375" y="3721100"/>
            <a:ext cx="4073525" cy="2728595"/>
          </a:xfrm>
          <a:prstGeom prst="rect">
            <a:avLst/>
          </a:prstGeom>
        </p:spPr>
      </p:pic>
      <p:pic>
        <p:nvPicPr>
          <p:cNvPr id="5" name="图片 4" descr="87369DCCA94CF8E17A2FD82FA2C7FC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2565" y="105410"/>
            <a:ext cx="2962275" cy="6344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269057" y="1135058"/>
            <a:ext cx="3653885" cy="1133477"/>
          </a:xfrm>
        </p:spPr>
        <p:txBody>
          <a:bodyPr rtlCol="0">
            <a:normAutofit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zh-CN" altLang="en-US" dirty="0">
                <a:latin typeface="+mj-ea"/>
              </a:rPr>
              <a:t>研资源</a:t>
            </a:r>
            <a:endParaRPr lang="zh-CN" altLang="en-US" dirty="0">
              <a:latin typeface="+mj-ea"/>
            </a:endParaRPr>
          </a:p>
        </p:txBody>
      </p:sp>
      <p:sp>
        <p:nvSpPr>
          <p:cNvPr id="23555" name="文本占位符 4"/>
          <p:cNvSpPr>
            <a:spLocks noGrp="1"/>
          </p:cNvSpPr>
          <p:nvPr>
            <p:ph type="body" idx="1"/>
          </p:nvPr>
        </p:nvSpPr>
        <p:spPr>
          <a:xfrm>
            <a:off x="3771900" y="3429000"/>
            <a:ext cx="8420100" cy="3346837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400" dirty="0"/>
              <a:t>目前可以利用的教育资源有哪些</a:t>
            </a:r>
            <a:r>
              <a:rPr lang="zh-CN" altLang="en-US" sz="2400" dirty="0"/>
              <a:t>？</a:t>
            </a:r>
            <a:endParaRPr lang="en-US" altLang="zh-CN" sz="2400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400" dirty="0"/>
              <a:t>还缺少什么</a:t>
            </a:r>
            <a:r>
              <a:rPr lang="zh-CN" altLang="en-US" sz="2400" dirty="0"/>
              <a:t>？</a:t>
            </a:r>
            <a:endParaRPr lang="en-US" altLang="zh-CN" sz="2400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400" dirty="0"/>
              <a:t>主题开展的可行性如何</a:t>
            </a:r>
            <a:r>
              <a:rPr lang="zh-CN" altLang="en-US" sz="2400" dirty="0"/>
              <a:t>？</a:t>
            </a:r>
            <a:endParaRPr lang="en-US" altLang="zh-CN" sz="2400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400" dirty="0"/>
              <a:t>有没有相关的资源支持与支撑</a:t>
            </a:r>
            <a:r>
              <a:rPr lang="zh-CN" altLang="en-US" sz="2400" dirty="0"/>
              <a:t>？</a:t>
            </a:r>
            <a:endParaRPr lang="zh-CN" altLang="zh-C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111375" y="3745230"/>
            <a:ext cx="7969250" cy="1133475"/>
          </a:xfrm>
        </p:spPr>
        <p:txBody>
          <a:bodyPr rtlCol="0">
            <a:normAutofit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zh-CN" altLang="en-US" dirty="0">
                <a:latin typeface="+mj-ea"/>
              </a:rPr>
              <a:t>如何让审议走向常态</a:t>
            </a:r>
            <a:endParaRPr lang="zh-CN" altLang="en-US" dirty="0">
              <a:latin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3"/>
          <p:cNvSpPr txBox="1"/>
          <p:nvPr/>
        </p:nvSpPr>
        <p:spPr bwMode="auto">
          <a:xfrm>
            <a:off x="381000" y="362843"/>
            <a:ext cx="3095445" cy="68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fontAlgn="auto" hangingPunct="1">
              <a:spcAft>
                <a:spcPts val="0"/>
              </a:spcAft>
              <a:defRPr/>
            </a:pPr>
            <a:r>
              <a:rPr lang="zh-CN" altLang="en-US" sz="3600" dirty="0">
                <a:solidFill>
                  <a:schemeClr val="accent2"/>
                </a:solidFill>
                <a:latin typeface="+mj-ea"/>
              </a:rPr>
              <a:t>资源：</a:t>
            </a:r>
            <a:r>
              <a:rPr lang="zh-CN" altLang="en-US" sz="3600" dirty="0">
                <a:solidFill>
                  <a:schemeClr val="accent2"/>
                </a:solidFill>
                <a:latin typeface="+mj-ea"/>
                <a:hlinkClick r:id="rId2"/>
              </a:rPr>
              <a:t>绘本</a:t>
            </a:r>
            <a:endParaRPr lang="zh-CN" altLang="en-US" sz="2800" dirty="0">
              <a:solidFill>
                <a:schemeClr val="accent2"/>
              </a:solidFill>
              <a:latin typeface="+mj-ea"/>
            </a:endParaRPr>
          </a:p>
        </p:txBody>
      </p:sp>
      <p:pic>
        <p:nvPicPr>
          <p:cNvPr id="24" name="图片 23" descr="mmexport67d50a8597291860634c4ec6e6782a4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20160"/>
            <a:ext cx="2658110" cy="2658110"/>
          </a:xfrm>
          <a:prstGeom prst="rect">
            <a:avLst/>
          </a:prstGeom>
        </p:spPr>
      </p:pic>
      <p:pic>
        <p:nvPicPr>
          <p:cNvPr id="26" name="图片 25" descr="mmexport9610912b050005755a186997427bb6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CF9">
                  <a:alpha val="100000"/>
                </a:srgbClr>
              </a:clrFrom>
              <a:clrTo>
                <a:srgbClr val="FFFC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910" y="3885565"/>
            <a:ext cx="2529205" cy="2529205"/>
          </a:xfrm>
          <a:prstGeom prst="rect">
            <a:avLst/>
          </a:prstGeom>
        </p:spPr>
      </p:pic>
      <p:pic>
        <p:nvPicPr>
          <p:cNvPr id="27" name="图片 26" descr="mmexport161638237139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4575" y="3931285"/>
            <a:ext cx="2483485" cy="2483485"/>
          </a:xfrm>
          <a:prstGeom prst="rect">
            <a:avLst/>
          </a:prstGeom>
        </p:spPr>
      </p:pic>
      <p:pic>
        <p:nvPicPr>
          <p:cNvPr id="28" name="图片 27" descr="mmexport1616382392351(1)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7690" y="3885565"/>
            <a:ext cx="2450465" cy="2450465"/>
          </a:xfrm>
          <a:prstGeom prst="rect">
            <a:avLst/>
          </a:prstGeom>
        </p:spPr>
      </p:pic>
      <p:pic>
        <p:nvPicPr>
          <p:cNvPr id="29" name="图片 28" descr="mmexporta8ecdfb868cd3bd70038786f463aed9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86850" y="3418840"/>
            <a:ext cx="2834640" cy="338328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656590" y="1709420"/>
            <a:ext cx="105022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atinLnBrk="0">
              <a:lnSpc>
                <a:spcPct val="150000"/>
              </a:lnSpc>
            </a:pPr>
            <a:r>
              <a:rPr lang="zh-CN" altLang="en-US" sz="2400"/>
              <a:t>从入学向往、生活自理、时间观念、倾听习惯、阅读与前书写准备、社会适应、安全教育等板块梳理优质的绘本资源，配以小学的图片及视频资源。</a:t>
            </a:r>
            <a:endParaRPr lang="zh-CN" altLang="en-US"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52776" y="1830095"/>
            <a:ext cx="11084943" cy="1292929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7000" b="1" dirty="0">
                <a:solidFill>
                  <a:schemeClr val="accent2"/>
                </a:solidFill>
              </a:rPr>
              <a:t>感</a:t>
            </a:r>
            <a:r>
              <a:rPr lang="en-US" altLang="zh-CN" sz="7000" b="1" dirty="0">
                <a:solidFill>
                  <a:schemeClr val="accent2"/>
                </a:solidFill>
              </a:rPr>
              <a:t>  </a:t>
            </a:r>
            <a:r>
              <a:rPr lang="zh-CN" altLang="en-US" sz="7000" b="1" dirty="0">
                <a:solidFill>
                  <a:schemeClr val="accent2"/>
                </a:solidFill>
              </a:rPr>
              <a:t>谢</a:t>
            </a:r>
            <a:r>
              <a:rPr lang="en-US" altLang="zh-CN" sz="7000" b="1" dirty="0">
                <a:solidFill>
                  <a:schemeClr val="accent2"/>
                </a:solidFill>
              </a:rPr>
              <a:t>  </a:t>
            </a:r>
            <a:r>
              <a:rPr lang="zh-CN" altLang="en-US" sz="7000" b="1" dirty="0">
                <a:solidFill>
                  <a:schemeClr val="accent2"/>
                </a:solidFill>
              </a:rPr>
              <a:t>聆</a:t>
            </a:r>
            <a:r>
              <a:rPr lang="en-US" altLang="zh-CN" sz="7000" b="1" dirty="0">
                <a:solidFill>
                  <a:schemeClr val="accent2"/>
                </a:solidFill>
              </a:rPr>
              <a:t>  </a:t>
            </a:r>
            <a:r>
              <a:rPr lang="zh-CN" altLang="en-US" sz="7000" b="1" dirty="0">
                <a:solidFill>
                  <a:schemeClr val="accent2"/>
                </a:solidFill>
              </a:rPr>
              <a:t>听</a:t>
            </a:r>
            <a:r>
              <a:rPr lang="en-US" altLang="zh-CN" sz="7000" b="1" dirty="0">
                <a:solidFill>
                  <a:schemeClr val="accent2"/>
                </a:solidFill>
              </a:rPr>
              <a:t>  </a:t>
            </a:r>
            <a:endParaRPr lang="en-US" altLang="zh-CN" sz="7000" b="1" dirty="0">
              <a:solidFill>
                <a:schemeClr val="accent2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53382" y="4006445"/>
            <a:ext cx="678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常州市天宁区青龙中心幼儿园紫云分园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75615" y="266700"/>
            <a:ext cx="5975985" cy="487045"/>
          </a:xfrm>
        </p:spPr>
        <p:txBody>
          <a:bodyPr rtlCol="0" anchor="t">
            <a:normAutofit fontScale="90000"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 </a:t>
            </a:r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制度建设</a:t>
            </a:r>
            <a:r>
              <a:rPr lang="en-US" altLang="zh-CN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审议的基础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10" descr="QQ截图2019123111550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0075" y="1524635"/>
            <a:ext cx="4383405" cy="46818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" name="文本框 65"/>
          <p:cNvSpPr txBox="1"/>
          <p:nvPr/>
        </p:nvSpPr>
        <p:spPr>
          <a:xfrm>
            <a:off x="475615" y="1112520"/>
            <a:ext cx="1629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rgbClr val="C00000"/>
                </a:solidFill>
              </a:rPr>
              <a:t>最初版</a:t>
            </a:r>
            <a:endParaRPr lang="zh-CN" altLang="en-US" b="1">
              <a:solidFill>
                <a:srgbClr val="C00000"/>
              </a:solidFill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4225" y="1077595"/>
            <a:ext cx="1629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rgbClr val="C00000"/>
                </a:solidFill>
              </a:rPr>
              <a:t>最终版</a:t>
            </a:r>
            <a:endParaRPr lang="zh-CN" altLang="en-US" b="1">
              <a:solidFill>
                <a:srgbClr val="C00000"/>
              </a:solidFill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170" y="1524635"/>
            <a:ext cx="4217670" cy="4531360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755" y="1552575"/>
            <a:ext cx="3832860" cy="450342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600" y="1553210"/>
            <a:ext cx="3509010" cy="4207510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6910" y="1537970"/>
            <a:ext cx="2933700" cy="4502785"/>
          </a:xfrm>
          <a:prstGeom prst="rect">
            <a:avLst/>
          </a:prstGeom>
        </p:spPr>
      </p:pic>
      <p:pic>
        <p:nvPicPr>
          <p:cNvPr id="8" name="图片 7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3635" y="1524000"/>
            <a:ext cx="3719195" cy="4517390"/>
          </a:xfrm>
          <a:prstGeom prst="rect">
            <a:avLst/>
          </a:prstGeom>
        </p:spPr>
      </p:pic>
      <p:pic>
        <p:nvPicPr>
          <p:cNvPr id="10" name="图片 9" descr="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1150" y="1480185"/>
            <a:ext cx="5821680" cy="4726305"/>
          </a:xfrm>
          <a:prstGeom prst="rect">
            <a:avLst/>
          </a:prstGeom>
        </p:spPr>
      </p:pic>
      <p:sp>
        <p:nvSpPr>
          <p:cNvPr id="11" name="椭圆 10">
            <a:hlinkClick r:id="rId10" action="ppaction://hlinkfile"/>
          </p:cNvPr>
          <p:cNvSpPr/>
          <p:nvPr/>
        </p:nvSpPr>
        <p:spPr>
          <a:xfrm>
            <a:off x="11644630" y="6007100"/>
            <a:ext cx="390525" cy="3594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QQ截图2021032314260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1160" y="1445895"/>
            <a:ext cx="5741670" cy="47256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75615" y="266700"/>
            <a:ext cx="5975985" cy="487045"/>
          </a:xfrm>
        </p:spPr>
        <p:txBody>
          <a:bodyPr rtlCol="0" anchor="t">
            <a:normAutofit fontScale="90000"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 </a:t>
            </a:r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制度建设</a:t>
            </a:r>
            <a:r>
              <a:rPr lang="en-US" altLang="zh-CN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审议的基础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2"/>
          <p:cNvSpPr>
            <a:spLocks noChangeArrowheads="1"/>
          </p:cNvSpPr>
          <p:nvPr/>
        </p:nvSpPr>
        <p:spPr bwMode="auto">
          <a:xfrm>
            <a:off x="475332" y="903422"/>
            <a:ext cx="87172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l" eaLnBrk="1" hangingPunct="1"/>
            <a:r>
              <a:rPr lang="zh-CN" altLang="zh-CN" sz="2400" dirty="0">
                <a:solidFill>
                  <a:schemeClr val="accent5"/>
                </a:solidFill>
                <a:latin typeface="Arial" panose="020B0604020202020204" pitchFamily="34" charset="0"/>
              </a:rPr>
              <a:t>思维导图式审议，架构研讨框架</a:t>
            </a:r>
            <a:r>
              <a:rPr lang="en-US" altLang="zh-CN" sz="2400" dirty="0">
                <a:solidFill>
                  <a:schemeClr val="accent5"/>
                </a:solidFill>
                <a:latin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accent5"/>
                </a:solidFill>
                <a:latin typeface="Arial" panose="020B0604020202020204" pitchFamily="34" charset="0"/>
              </a:rPr>
              <a:t>以大班主题《中国娃》为例</a:t>
            </a:r>
            <a:endParaRPr lang="zh-CN" altLang="en-US" sz="2400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pic>
        <p:nvPicPr>
          <p:cNvPr id="2" name="图片 -2147482616" descr="QQ截图20200108091302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5175" y="1222375"/>
            <a:ext cx="8352155" cy="51009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1033780" y="2483485"/>
            <a:ext cx="459740" cy="23139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第一步：主题的由来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051165" y="4782820"/>
            <a:ext cx="1170940" cy="36830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p>
            <a:r>
              <a:rPr lang="zh-CN" altLang="en-US"/>
              <a:t>《指南》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771775" y="5518150"/>
            <a:ext cx="1170940" cy="36830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p>
            <a:r>
              <a:rPr lang="zh-CN" altLang="en-US"/>
              <a:t>孩子兴趣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878455" y="2221865"/>
            <a:ext cx="1170940" cy="36830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p>
            <a:r>
              <a:rPr lang="zh-CN" altLang="en-US"/>
              <a:t>孩子发展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427595" y="1482725"/>
            <a:ext cx="1170940" cy="36830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p>
            <a:r>
              <a:rPr lang="zh-CN" altLang="en-US"/>
              <a:t>孩子兴趣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7155180" y="6045835"/>
            <a:ext cx="1170940" cy="36830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p>
            <a:r>
              <a:rPr lang="zh-CN" altLang="en-US"/>
              <a:t>孩子发展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75615" y="266700"/>
            <a:ext cx="5975985" cy="487045"/>
          </a:xfrm>
        </p:spPr>
        <p:txBody>
          <a:bodyPr rtlCol="0" anchor="t">
            <a:normAutofit fontScale="90000"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 </a:t>
            </a:r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制度建设</a:t>
            </a:r>
            <a:r>
              <a:rPr lang="en-US" altLang="zh-CN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审议的基础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2"/>
          <p:cNvSpPr>
            <a:spLocks noChangeArrowheads="1"/>
          </p:cNvSpPr>
          <p:nvPr/>
        </p:nvSpPr>
        <p:spPr bwMode="auto">
          <a:xfrm>
            <a:off x="475332" y="903422"/>
            <a:ext cx="87172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l" eaLnBrk="1" hangingPunct="1"/>
            <a:r>
              <a:rPr lang="zh-CN" altLang="zh-CN" sz="2400" dirty="0">
                <a:solidFill>
                  <a:schemeClr val="accent5"/>
                </a:solidFill>
                <a:latin typeface="Arial" panose="020B0604020202020204" pitchFamily="34" charset="0"/>
              </a:rPr>
              <a:t>思维导图式审议，架构研讨框架</a:t>
            </a:r>
            <a:r>
              <a:rPr lang="en-US" altLang="zh-CN" sz="2400" dirty="0">
                <a:solidFill>
                  <a:schemeClr val="accent5"/>
                </a:solidFill>
                <a:latin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accent5"/>
                </a:solidFill>
                <a:latin typeface="Arial" panose="020B0604020202020204" pitchFamily="34" charset="0"/>
              </a:rPr>
              <a:t>以大班主题《中国娃》为例</a:t>
            </a:r>
            <a:endParaRPr lang="zh-CN" altLang="en-US" sz="2400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33780" y="2181860"/>
            <a:ext cx="459740" cy="26155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第二步：把握主题目标</a:t>
            </a:r>
            <a:endParaRPr lang="zh-CN" altLang="en-US"/>
          </a:p>
        </p:txBody>
      </p:sp>
      <p:pic>
        <p:nvPicPr>
          <p:cNvPr id="2" name="图片 -2147482614" descr="QQ截图20200110121952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3540" y="1664335"/>
            <a:ext cx="5271135" cy="3756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-2147482612" descr="QQ截图2020011012200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4358" y="3279458"/>
            <a:ext cx="5267325" cy="3287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上弧形箭头 4"/>
          <p:cNvSpPr/>
          <p:nvPr/>
        </p:nvSpPr>
        <p:spPr>
          <a:xfrm rot="1440000">
            <a:off x="6924040" y="2734310"/>
            <a:ext cx="1691640" cy="546100"/>
          </a:xfrm>
          <a:prstGeom prst="curved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75615" y="266700"/>
            <a:ext cx="5975985" cy="487045"/>
          </a:xfrm>
        </p:spPr>
        <p:txBody>
          <a:bodyPr rtlCol="0" anchor="t">
            <a:normAutofit fontScale="90000"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 </a:t>
            </a:r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制度建设</a:t>
            </a:r>
            <a:r>
              <a:rPr lang="en-US" altLang="zh-CN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审议的基础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2"/>
          <p:cNvSpPr>
            <a:spLocks noChangeArrowheads="1"/>
          </p:cNvSpPr>
          <p:nvPr/>
        </p:nvSpPr>
        <p:spPr bwMode="auto">
          <a:xfrm>
            <a:off x="475332" y="903422"/>
            <a:ext cx="87172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l" eaLnBrk="1" hangingPunct="1"/>
            <a:r>
              <a:rPr lang="zh-CN" altLang="zh-CN" sz="2400" dirty="0">
                <a:solidFill>
                  <a:schemeClr val="accent5"/>
                </a:solidFill>
                <a:latin typeface="Arial" panose="020B0604020202020204" pitchFamily="34" charset="0"/>
              </a:rPr>
              <a:t>思维导图式审议，架构研讨框架</a:t>
            </a:r>
            <a:r>
              <a:rPr lang="en-US" altLang="zh-CN" sz="2400" dirty="0">
                <a:solidFill>
                  <a:schemeClr val="accent5"/>
                </a:solidFill>
                <a:latin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accent5"/>
                </a:solidFill>
                <a:latin typeface="Arial" panose="020B0604020202020204" pitchFamily="34" charset="0"/>
              </a:rPr>
              <a:t>以大班主题《中国娃》为例</a:t>
            </a:r>
            <a:endParaRPr lang="zh-CN" altLang="en-US" sz="2400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9445" y="2121535"/>
            <a:ext cx="459740" cy="26155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第三步：架构主题网络</a:t>
            </a:r>
            <a:endParaRPr lang="zh-CN" altLang="en-US"/>
          </a:p>
        </p:txBody>
      </p:sp>
      <p:pic>
        <p:nvPicPr>
          <p:cNvPr id="2" name="图片 -2147482619" descr="2019121818064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0465" y="1593215"/>
            <a:ext cx="5271135" cy="4425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-2147482621" descr="2019121818070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6855" y="1502410"/>
            <a:ext cx="5273040" cy="4516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75615" y="358140"/>
            <a:ext cx="5975985" cy="487045"/>
          </a:xfrm>
        </p:spPr>
        <p:txBody>
          <a:bodyPr rtlCol="0" anchor="t">
            <a:normAutofit fontScale="90000"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02 </a:t>
            </a:r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教师素养</a:t>
            </a:r>
            <a:r>
              <a:rPr lang="en-US" altLang="zh-CN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审议的关键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2"/>
          <p:cNvSpPr>
            <a:spLocks noChangeArrowheads="1"/>
          </p:cNvSpPr>
          <p:nvPr/>
        </p:nvSpPr>
        <p:spPr bwMode="auto">
          <a:xfrm>
            <a:off x="528037" y="1086937"/>
            <a:ext cx="44500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l" eaLnBrk="1" hangingPunct="1"/>
            <a:r>
              <a:rPr lang="zh-CN" altLang="en-US" sz="2400" dirty="0">
                <a:solidFill>
                  <a:schemeClr val="accent5"/>
                </a:solidFill>
                <a:latin typeface="Arial" panose="020B0604020202020204" pitchFamily="34" charset="0"/>
              </a:rPr>
              <a:t>注重学习，为课程审议做好准备</a:t>
            </a:r>
            <a:endParaRPr lang="zh-CN" altLang="en-US" sz="2400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28320" y="1855470"/>
            <a:ext cx="4646930" cy="3808730"/>
            <a:chOff x="832" y="2922"/>
            <a:chExt cx="7318" cy="599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" y="2922"/>
              <a:ext cx="7319" cy="59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图片 1" descr="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" y="3192"/>
              <a:ext cx="6731" cy="429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666" y="8080"/>
              <a:ext cx="236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</a:rPr>
                <a:t>线上培训</a:t>
              </a:r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426710" y="845185"/>
            <a:ext cx="4337050" cy="3180715"/>
            <a:chOff x="9365" y="1330"/>
            <a:chExt cx="6830" cy="5009"/>
          </a:xfrm>
        </p:grpSpPr>
        <p:pic>
          <p:nvPicPr>
            <p:cNvPr id="3" name="图片 2" descr="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5" y="1873"/>
              <a:ext cx="4141" cy="446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3832" y="1330"/>
              <a:ext cx="236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</a:rPr>
                <a:t>推荐阅读</a:t>
              </a:r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718175" y="4342765"/>
            <a:ext cx="2045970" cy="1944370"/>
            <a:chOff x="9005" y="6839"/>
            <a:chExt cx="3222" cy="3062"/>
          </a:xfrm>
        </p:grpSpPr>
        <p:pic>
          <p:nvPicPr>
            <p:cNvPr id="9" name="图片 8" descr="C:\Users\Apple\Desktop\照片\男教师讲平衡\IMG_2678(20200909-140705).JPGIMG_2678(20200909-140705)"/>
            <p:cNvPicPr>
              <a:picLocks noChangeAspect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9005" y="6839"/>
              <a:ext cx="3222" cy="30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文本框 11"/>
            <p:cNvSpPr txBox="1"/>
            <p:nvPr/>
          </p:nvSpPr>
          <p:spPr>
            <a:xfrm>
              <a:off x="9841" y="9321"/>
              <a:ext cx="236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</a:rPr>
                <a:t>心得分享</a:t>
              </a:r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263255" y="4237990"/>
            <a:ext cx="3629660" cy="2049145"/>
            <a:chOff x="13013" y="6840"/>
            <a:chExt cx="5716" cy="3061"/>
          </a:xfrm>
        </p:grpSpPr>
        <p:pic>
          <p:nvPicPr>
            <p:cNvPr id="14" name="图片 13" descr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14340" y="5512"/>
              <a:ext cx="3061" cy="5716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4903" y="9321"/>
              <a:ext cx="2363" cy="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</a:rPr>
                <a:t>阅读摘录</a:t>
              </a:r>
              <a:endParaRPr lang="zh-CN" altLang="en-US">
                <a:solidFill>
                  <a:srgbClr val="C00000"/>
                </a:solidFill>
              </a:endParaRPr>
            </a:p>
          </p:txBody>
        </p:sp>
      </p:grpSp>
      <p:pic>
        <p:nvPicPr>
          <p:cNvPr id="7" name="图片 6" descr="QQ截图202103240853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2235" y="1189355"/>
            <a:ext cx="3421380" cy="2836545"/>
          </a:xfrm>
          <a:prstGeom prst="rect">
            <a:avLst/>
          </a:prstGeom>
        </p:spPr>
      </p:pic>
      <p:pic>
        <p:nvPicPr>
          <p:cNvPr id="8" name="图片 7" descr="QQ截图202103240854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265" y="1188720"/>
            <a:ext cx="4847590" cy="2837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75615" y="358140"/>
            <a:ext cx="5975985" cy="487045"/>
          </a:xfrm>
        </p:spPr>
        <p:txBody>
          <a:bodyPr rtlCol="0" anchor="t">
            <a:normAutofit fontScale="90000"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en-US" altLang="zh-CN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02 </a:t>
            </a:r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教师素养</a:t>
            </a:r>
            <a:r>
              <a:rPr lang="en-US" altLang="zh-CN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审议的关键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矩形 12"/>
          <p:cNvSpPr>
            <a:spLocks noChangeArrowheads="1"/>
          </p:cNvSpPr>
          <p:nvPr/>
        </p:nvSpPr>
        <p:spPr bwMode="auto">
          <a:xfrm>
            <a:off x="621382" y="1149802"/>
            <a:ext cx="41452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l" eaLnBrk="1" hangingPunct="1"/>
            <a:r>
              <a:rPr lang="zh-CN" altLang="en-US" sz="2400" dirty="0">
                <a:solidFill>
                  <a:schemeClr val="accent5"/>
                </a:solidFill>
                <a:latin typeface="Arial" panose="020B0604020202020204" pitchFamily="34" charset="0"/>
                <a:hlinkClick r:id="rId2" tooltip="" action="ppaction://hlinkfile"/>
              </a:rPr>
              <a:t>调查教师关于课程审议的困惑</a:t>
            </a:r>
            <a:endParaRPr lang="zh-CN" altLang="en-US" sz="2400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82320" y="1933575"/>
            <a:ext cx="4754245" cy="3900170"/>
            <a:chOff x="1232" y="3045"/>
            <a:chExt cx="7487" cy="6142"/>
          </a:xfrm>
        </p:grpSpPr>
        <p:sp>
          <p:nvSpPr>
            <p:cNvPr id="21" name="矩形 20"/>
            <p:cNvSpPr/>
            <p:nvPr/>
          </p:nvSpPr>
          <p:spPr>
            <a:xfrm>
              <a:off x="1267" y="3045"/>
              <a:ext cx="7453" cy="1755"/>
            </a:xfrm>
            <a:prstGeom prst="rect">
              <a:avLst/>
            </a:prstGeom>
            <a:solidFill>
              <a:srgbClr val="FA9A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zh-CN" sz="2000" b="1">
                  <a:solidFill>
                    <a:schemeClr val="bg1"/>
                  </a:solidFill>
                </a:rPr>
                <a:t>新教师：</a:t>
              </a:r>
              <a:r>
                <a:rPr lang="en-US" altLang="zh-CN" sz="1600">
                  <a:solidFill>
                    <a:schemeClr val="bg1"/>
                  </a:solidFill>
                </a:rPr>
                <a:t>利用新教师成长营开展“课程审议答疑会”、“今天，我在审议中做了什么”，更多的是鼓励，帮助新教师建立</a:t>
              </a:r>
              <a:r>
                <a:rPr lang="en-US" altLang="zh-CN" sz="1600">
                  <a:solidFill>
                    <a:srgbClr val="C00000"/>
                  </a:solidFill>
                </a:rPr>
                <a:t>教研自信</a:t>
              </a:r>
              <a:r>
                <a:rPr lang="en-US" altLang="zh-CN" sz="1600">
                  <a:solidFill>
                    <a:schemeClr val="bg1"/>
                  </a:solidFill>
                </a:rPr>
                <a:t>。</a:t>
              </a:r>
              <a:endParaRPr lang="en-US" altLang="zh-CN" sz="1600">
                <a:solidFill>
                  <a:schemeClr val="bg1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267" y="5236"/>
              <a:ext cx="7453" cy="1755"/>
            </a:xfrm>
            <a:prstGeom prst="rect">
              <a:avLst/>
            </a:prstGeom>
            <a:solidFill>
              <a:srgbClr val="B4B1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>
                  <a:solidFill>
                    <a:schemeClr val="bg1"/>
                  </a:solidFill>
                </a:rPr>
                <a:t>成长型教师：</a:t>
              </a:r>
              <a:r>
                <a:rPr lang="zh-CN" altLang="en-US" sz="1600">
                  <a:solidFill>
                    <a:schemeClr val="bg1"/>
                  </a:solidFill>
                </a:rPr>
                <a:t>邀请南师大张永英</a:t>
              </a:r>
              <a:r>
                <a:rPr lang="zh-CN" altLang="en-US" sz="1600">
                  <a:solidFill>
                    <a:srgbClr val="C00000"/>
                  </a:solidFill>
                </a:rPr>
                <a:t>教授引领</a:t>
              </a:r>
              <a:r>
                <a:rPr lang="zh-CN" altLang="en-US" sz="1600">
                  <a:solidFill>
                    <a:schemeClr val="bg1"/>
                  </a:solidFill>
                </a:rPr>
                <a:t>；进班观摩后，教师需要梳理活动收获、反思课程中的优点与不足，制订下一步的调整方案</a:t>
              </a:r>
              <a:r>
                <a:rPr lang="zh-CN" altLang="en-US">
                  <a:solidFill>
                    <a:schemeClr val="bg1"/>
                  </a:solidFill>
                </a:rPr>
                <a:t>。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232" y="7289"/>
              <a:ext cx="7453" cy="1899"/>
            </a:xfrm>
            <a:prstGeom prst="rect">
              <a:avLst/>
            </a:prstGeom>
            <a:solidFill>
              <a:srgbClr val="FDC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indent="0" algn="just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2000" b="1">
                  <a:solidFill>
                    <a:schemeClr val="bg1"/>
                  </a:solidFill>
                </a:rPr>
                <a:t>成熟型教师：</a:t>
              </a:r>
              <a:r>
                <a:rPr lang="zh-CN" altLang="en-US" sz="1600" dirty="0">
                  <a:solidFill>
                    <a:srgbClr val="FF0000"/>
                  </a:solidFill>
                  <a:latin typeface="+mn-ea"/>
                  <a:sym typeface="+mn-ea"/>
                </a:rPr>
                <a:t>方案论证，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  <a:sym typeface="+mn-ea"/>
                </a:rPr>
                <a:t>关注组长对课程关键问题的准确把握；</a:t>
              </a:r>
              <a:r>
                <a:rPr lang="zh-CN" altLang="en-US" sz="1600" dirty="0">
                  <a:solidFill>
                    <a:srgbClr val="FF0000"/>
                  </a:solidFill>
                  <a:latin typeface="+mn-ea"/>
                  <a:sym typeface="+mn-ea"/>
                </a:rPr>
                <a:t>视频回看，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  <a:sym typeface="+mn-ea"/>
                </a:rPr>
                <a:t>关注组长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  <a:sym typeface="+mn-ea"/>
                </a:rPr>
                <a:t>对教师研讨思路的紧密追随与有效应对。</a:t>
              </a:r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3" name="图片 2" descr="IMG_20190930_1217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71870" y="4438650"/>
            <a:ext cx="2637155" cy="1755775"/>
          </a:xfrm>
          <a:prstGeom prst="rect">
            <a:avLst/>
          </a:prstGeom>
        </p:spPr>
      </p:pic>
      <p:pic>
        <p:nvPicPr>
          <p:cNvPr id="7" name="图片 6" descr="张永英IMG_20191023_1621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84310" y="4438650"/>
            <a:ext cx="2814320" cy="1755775"/>
          </a:xfrm>
          <a:prstGeom prst="rect">
            <a:avLst/>
          </a:prstGeom>
        </p:spPr>
      </p:pic>
      <p:pic>
        <p:nvPicPr>
          <p:cNvPr id="2" name="图片 1" descr="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935345" y="1018540"/>
            <a:ext cx="5963285" cy="3247390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5345" y="2769235"/>
            <a:ext cx="5963285" cy="1591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6710,&quot;width&quot;:7967}"/>
</p:tagLst>
</file>

<file path=ppt/tags/tag2.xml><?xml version="1.0" encoding="utf-8"?>
<p:tagLst xmlns:p="http://schemas.openxmlformats.org/presentationml/2006/main">
  <p:tag name="KSO_WM_UNIT_PLACING_PICTURE_USER_VIEWPORT" val="{&quot;height&quot;:2765,&quot;width&quot;:4153}"/>
</p:tagLst>
</file>

<file path=ppt/tags/tag3.xml><?xml version="1.0" encoding="utf-8"?>
<p:tagLst xmlns:p="http://schemas.openxmlformats.org/presentationml/2006/main">
  <p:tag name="KSO_WM_UNIT_PLACING_PICTURE_USER_VIEWPORT" val="{&quot;height&quot;:2765,&quot;width&quot;:4432}"/>
</p:tagLst>
</file>

<file path=ppt/tags/tag4.xml><?xml version="1.0" encoding="utf-8"?>
<p:tagLst xmlns:p="http://schemas.openxmlformats.org/presentationml/2006/main">
  <p:tag name="KSO_WM_UNIT_PLACING_PICTURE_USER_VIEWPORT" val="{&quot;height&quot;:9855,&quot;width&quot;:15780}"/>
</p:tagLst>
</file>

<file path=ppt/tags/tag5.xml><?xml version="1.0" encoding="utf-8"?>
<p:tagLst xmlns:p="http://schemas.openxmlformats.org/presentationml/2006/main">
  <p:tag name="KSO_WM_UNIT_TABLE_BEAUTIFY" val="smartTable{72f2319c-0091-4e59-88ba-4085bae1f531}"/>
</p:tagLst>
</file>

<file path=ppt/tags/tag6.xml><?xml version="1.0" encoding="utf-8"?>
<p:tagLst xmlns:p="http://schemas.openxmlformats.org/presentationml/2006/main">
  <p:tag name="COMMONDATA" val="eyJoZGlkIjoiNTAxZDUzYzA4NzY0MDJiOTVkMTZhNTVlYzUxNjcyMmU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微软雅黑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3653</Words>
  <Application>WPS 演示</Application>
  <PresentationFormat>宽屏</PresentationFormat>
  <Paragraphs>460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4" baseType="lpstr">
      <vt:lpstr>Arial</vt:lpstr>
      <vt:lpstr>宋体</vt:lpstr>
      <vt:lpstr>Wingdings</vt:lpstr>
      <vt:lpstr>Calibri</vt:lpstr>
      <vt:lpstr>微软雅黑</vt:lpstr>
      <vt:lpstr>Calibri Light</vt:lpstr>
      <vt:lpstr>Calibri</vt:lpstr>
      <vt:lpstr>Wingdings</vt:lpstr>
      <vt:lpstr>Arial Unicode MS</vt:lpstr>
      <vt:lpstr>Times New Roman</vt:lpstr>
      <vt:lpstr>微软雅黑 Light</vt:lpstr>
      <vt:lpstr>等线</vt:lpstr>
      <vt:lpstr>Office 主题</vt:lpstr>
      <vt:lpstr>课程审议，在理性思考中前行 </vt:lpstr>
      <vt:lpstr>课程审议，园本教研的一种形式</vt:lpstr>
      <vt:lpstr>如何让审议走向常态</vt:lpstr>
      <vt:lpstr>01 制度建设——审议的基础</vt:lpstr>
      <vt:lpstr>01 制度建设——审议的基础</vt:lpstr>
      <vt:lpstr>01 制度建设——审议的基础</vt:lpstr>
      <vt:lpstr>01 制度建设——审议的基础</vt:lpstr>
      <vt:lpstr>02 教师素养——审议的关键</vt:lpstr>
      <vt:lpstr>02 教师素养——审议的关键</vt:lpstr>
      <vt:lpstr>03 问题意识——审议的核心</vt:lpstr>
      <vt:lpstr>如何让审议走向儿童</vt:lpstr>
      <vt:lpstr>课程审议的目的：理解、适宜、有效</vt:lpstr>
      <vt:lpstr>研儿童</vt:lpstr>
      <vt:lpstr>01 经验调查——说到小学，想到什么？</vt:lpstr>
      <vt:lpstr>01 经验调查——说到小学，想到什么？</vt:lpstr>
      <vt:lpstr>02 经验梳理——关于小学孩子了解什么？关于小学孩子关注什么、                             担忧什么？关于小学孩子还想了解什么？ </vt:lpstr>
      <vt:lpstr>03 级部审议——面对孩子的焦虑，教师会怎么做？该怎么做？</vt:lpstr>
      <vt:lpstr>PowerPoint 演示文稿</vt:lpstr>
      <vt:lpstr>PowerPoint 演示文稿</vt:lpstr>
      <vt:lpstr>研内容</vt:lpstr>
      <vt:lpstr>01 梳理主题核心价值</vt:lpstr>
      <vt:lpstr>01 梳理主题核心价值</vt:lpstr>
      <vt:lpstr>01 梳理主题核心价值</vt:lpstr>
      <vt:lpstr>01 梳理主题核心价值</vt:lpstr>
      <vt:lpstr>PowerPoint 演示文稿</vt:lpstr>
      <vt:lpstr>PowerPoint 演示文稿</vt:lpstr>
      <vt:lpstr>PowerPoint 演示文稿</vt:lpstr>
      <vt:lpstr>PowerPoint 演示文稿</vt:lpstr>
      <vt:lpstr>研资源</vt:lpstr>
      <vt:lpstr>PowerPoint 演示文稿</vt:lpstr>
      <vt:lpstr>感  谢  聆  听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彩色商务</dc:title>
  <dc:creator>第一PPT</dc:creator>
  <cp:keywords>www.1ppt.com</cp:keywords>
  <cp:lastModifiedBy>陈涛</cp:lastModifiedBy>
  <cp:revision>116</cp:revision>
  <dcterms:created xsi:type="dcterms:W3CDTF">2014-12-12T13:36:00Z</dcterms:created>
  <dcterms:modified xsi:type="dcterms:W3CDTF">2022-09-08T02:19:21Z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ame">
    <vt:lpwstr>KENNw7zUfd13396.ppt</vt:lpwstr>
  </property>
  <property fmtid="{D5CDD505-2E9C-101B-9397-08002B2CF9AE}" pid="3" name="fileid">
    <vt:lpwstr>521905</vt:lpwstr>
  </property>
  <property fmtid="{D5CDD505-2E9C-101B-9397-08002B2CF9AE}" pid="4" name="ICV">
    <vt:lpwstr>30900862AACE4D89A79F996C201C5E31</vt:lpwstr>
  </property>
  <property fmtid="{D5CDD505-2E9C-101B-9397-08002B2CF9AE}" pid="5" name="KSOProductBuildVer">
    <vt:lpwstr>2052-11.1.0.12313</vt:lpwstr>
  </property>
</Properties>
</file>