
<file path=[Content_Types].xml><?xml version="1.0" encoding="utf-8"?>
<Types xmlns="http://schemas.openxmlformats.org/package/2006/content-types">
  <Override PartName="/ppt/tags/tag8.xml" ContentType="application/vnd.openxmlformats-officedocument.presentationml.tags+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theme/theme1.xml" ContentType="application/vnd.openxmlformats-officedocument.theme+xml"/>
  <Override PartName="/ppt/slideLayouts/slideLayout2.xml" ContentType="application/vnd.openxmlformats-officedocument.presentationml.slideLayout+xml"/>
  <Override PartName="/ppt/tags/tag49.xml" ContentType="application/vnd.openxmlformats-officedocument.presentationml.tag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tags/tag38.xml" ContentType="application/vnd.openxmlformats-officedocument.presentationml.tags+xml"/>
  <Override PartName="/ppt/tags/tag56.xml" ContentType="application/vnd.openxmlformats-officedocument.presentationml.tags+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45.xml" ContentType="application/vnd.openxmlformats-officedocument.presentationml.tags+xml"/>
  <Override PartName="/ppt/tags/tag63.xml" ContentType="application/vnd.openxmlformats-officedocument.presentationml.tags+xml"/>
  <Override PartName="/ppt/tags/tag34.xml" ContentType="application/vnd.openxmlformats-officedocument.presentationml.tags+xml"/>
  <Override PartName="/ppt/notesSlides/notesSlide12.xml" ContentType="application/vnd.openxmlformats-officedocument.presentationml.notesSlide+xml"/>
  <Override PartName="/ppt/tags/tag52.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tags/tag7.xml" ContentType="application/vnd.openxmlformats-officedocument.presentationml.tags+xml"/>
  <Override PartName="/ppt/notesSlides/notesSlide3.xml" ContentType="application/vnd.openxmlformats-officedocument.presentationml.notesSlide+xml"/>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tags/tag39.xml" ContentType="application/vnd.openxmlformats-officedocument.presentationml.tags+xml"/>
  <Override PartName="/ppt/tags/tag59.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tags/tag19.xml" ContentType="application/vnd.openxmlformats-officedocument.presentationml.tags+xml"/>
  <Override PartName="/ppt/tags/tag28.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57.xml" ContentType="application/vnd.openxmlformats-officedocument.presentationml.tags+xml"/>
  <Override PartName="/ppt/tags/tag66.xml" ContentType="application/vnd.openxmlformats-officedocument.presentationml.tags+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tags/tag17.xml" ContentType="application/vnd.openxmlformats-officedocument.presentationml.tags+xml"/>
  <Override PartName="/ppt/tags/tag26.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ppt/tags/tag55.xml" ContentType="application/vnd.openxmlformats-officedocument.presentationml.tags+xml"/>
  <Override PartName="/ppt/notesSlides/notesSlide13.xml" ContentType="application/vnd.openxmlformats-officedocument.presentationml.notesSlide+xml"/>
  <Override PartName="/ppt/tags/tag64.xml" ContentType="application/vnd.openxmlformats-officedocument.presentationml.tags+xml"/>
  <Override PartName="/ppt/slideLayouts/slideLayout10.xml" ContentType="application/vnd.openxmlformats-officedocument.presentationml.slideLayout+xml"/>
  <Override PartName="/ppt/tags/tag15.xml" ContentType="application/vnd.openxmlformats-officedocument.presentationml.tags+xml"/>
  <Override PartName="/ppt/tags/tag24.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notesSlides/notesSlide8.xml" ContentType="application/vnd.openxmlformats-officedocument.presentationml.notesSlide+xml"/>
  <Override PartName="/ppt/notesSlides/notesSlide11.xml" ContentType="application/vnd.openxmlformats-officedocument.presentationml.notesSlide+xml"/>
  <Override PartName="/ppt/tags/tag53.xml" ContentType="application/vnd.openxmlformats-officedocument.presentationml.tags+xml"/>
  <Override PartName="/ppt/tags/tag62.xml" ContentType="application/vnd.openxmlformats-officedocument.presentationml.tags+xml"/>
  <Override PartName="/ppt/tags/tag13.xml" ContentType="application/vnd.openxmlformats-officedocument.presentationml.tags+xml"/>
  <Override PartName="/ppt/tags/tag22.xml" ContentType="application/vnd.openxmlformats-officedocument.presentationml.tags+xml"/>
  <Override PartName="/ppt/tags/tag31.xml" ContentType="application/vnd.openxmlformats-officedocument.presentationml.tags+xml"/>
  <Override PartName="/ppt/notesSlides/notesSlide6.xml" ContentType="application/vnd.openxmlformats-officedocument.presentationml.notesSlide+xml"/>
  <Override PartName="/ppt/tags/tag40.xml" ContentType="application/vnd.openxmlformats-officedocument.presentationml.tags+xml"/>
  <Override PartName="/ppt/tags/tag42.xml" ContentType="application/vnd.openxmlformats-officedocument.presentationml.tags+xml"/>
  <Override PartName="/ppt/tags/tag51.xml" ContentType="application/vnd.openxmlformats-officedocument.presentationml.tags+xml"/>
  <Override PartName="/ppt/tags/tag60.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tags/tag20.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ags/tag2.xml" ContentType="application/vnd.openxmlformats-officedocument.presentationml.tags+xml"/>
  <Override PartName="/ppt/tags/tag58.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tags/tag29.xml" ContentType="application/vnd.openxmlformats-officedocument.presentationml.tags+xml"/>
  <Override PartName="/ppt/tags/tag47.xml" ContentType="application/vnd.openxmlformats-officedocument.presentationml.tags+xml"/>
  <Override PartName="/ppt/slides/slide12.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tags/tag54.xml" ContentType="application/vnd.openxmlformats-officedocument.presentationml.tags+xml"/>
  <Override PartName="/ppt/notesSlides/notesSlide14.xml" ContentType="application/vnd.openxmlformats-officedocument.presentationml.notesSlide+xml"/>
  <Override PartName="/ppt/tags/tag65.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notesSlides/notesSlide9.xml" ContentType="application/vnd.openxmlformats-officedocument.presentationml.notesSlide+xml"/>
  <Override PartName="/ppt/tags/tag61.xml" ContentType="application/vnd.openxmlformats-officedocument.presentationml.tags+xml"/>
  <Override PartName="/ppt/tags/tag32.xml" ContentType="application/vnd.openxmlformats-officedocument.presentationml.tags+xml"/>
  <Override PartName="/ppt/tags/tag50.xml" ContentType="application/vnd.openxmlformats-officedocument.presentationml.tags+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321" r:id="rId2"/>
    <p:sldId id="441" r:id="rId3"/>
    <p:sldId id="446" r:id="rId4"/>
    <p:sldId id="437" r:id="rId5"/>
    <p:sldId id="405" r:id="rId6"/>
    <p:sldId id="438" r:id="rId7"/>
    <p:sldId id="448" r:id="rId8"/>
    <p:sldId id="439" r:id="rId9"/>
    <p:sldId id="458" r:id="rId10"/>
    <p:sldId id="387" r:id="rId11"/>
    <p:sldId id="455" r:id="rId12"/>
    <p:sldId id="378" r:id="rId13"/>
    <p:sldId id="394" r:id="rId14"/>
    <p:sldId id="393" r:id="rId15"/>
    <p:sldId id="384" r:id="rId16"/>
    <p:sldId id="449" r:id="rId17"/>
    <p:sldId id="456" r:id="rId18"/>
    <p:sldId id="379" r:id="rId19"/>
    <p:sldId id="445" r:id="rId20"/>
    <p:sldId id="457" r:id="rId21"/>
    <p:sldId id="459" r:id="rId22"/>
    <p:sldId id="440" r:id="rId23"/>
    <p:sldId id="447" r:id="rId24"/>
    <p:sldId id="444" r:id="rId25"/>
  </p:sldIdLst>
  <p:sldSz cx="12192000" cy="6858000"/>
  <p:notesSz cx="6858000" cy="9144000"/>
  <p:embeddedFontLst>
    <p:embeddedFont>
      <p:font typeface="方正启体简体" charset="-122"/>
      <p:regular r:id="rId27"/>
    </p:embeddedFont>
    <p:embeddedFont>
      <p:font typeface="方正清刻本悦宋简体" charset="-122"/>
      <p:regular r:id="rId28"/>
    </p:embeddedFont>
    <p:embeddedFont>
      <p:font typeface="Broadway" pitchFamily="82" charset="0"/>
      <p:regular r:id="rId29"/>
    </p:embeddedFont>
    <p:embeddedFont>
      <p:font typeface="华文细黑" pitchFamily="2" charset="-122"/>
      <p:regular r:id="rId30"/>
    </p:embeddedFont>
    <p:embeddedFont>
      <p:font typeface="微软雅黑" pitchFamily="34" charset="-122"/>
      <p:regular r:id="rId31"/>
      <p:bold r:id="rId32"/>
    </p:embeddedFont>
    <p:embeddedFont>
      <p:font typeface="黑体" pitchFamily="49" charset="-122"/>
      <p:regular r:id="rId33"/>
    </p:embeddedFont>
    <p:embeddedFont>
      <p:font typeface="Calibri" pitchFamily="34" charset="0"/>
      <p:regular r:id="rId34"/>
      <p:bold r:id="rId35"/>
      <p:italic r:id="rId36"/>
      <p:boldItalic r:id="rId37"/>
    </p:embeddedFont>
    <p:embeddedFont>
      <p:font typeface="仿宋" pitchFamily="49" charset="-122"/>
      <p:regular r:id="rId38"/>
    </p:embeddedFont>
    <p:embeddedFont>
      <p:font typeface="等线" pitchFamily="2" charset="-122"/>
      <p:regular r:id="rId39"/>
      <p:bold r:id="rId40"/>
    </p:embeddedFont>
  </p:embeddedFontLst>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C3627D"/>
    <a:srgbClr val="EB8B6C"/>
    <a:srgbClr val="E47CAD"/>
    <a:srgbClr val="FDF4F7"/>
    <a:srgbClr val="D3E1B1"/>
    <a:srgbClr val="598E44"/>
    <a:srgbClr val="DBE7BE"/>
    <a:srgbClr val="C6B7B8"/>
    <a:srgbClr val="F8EEED"/>
    <a:srgbClr val="D4E2B3"/>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000" autoAdjust="0"/>
    <p:restoredTop sz="96125" autoAdjust="0"/>
  </p:normalViewPr>
  <p:slideViewPr>
    <p:cSldViewPr snapToGrid="0">
      <p:cViewPr>
        <p:scale>
          <a:sx n="66" d="100"/>
          <a:sy n="66" d="100"/>
        </p:scale>
        <p:origin x="-1494" y="-51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28C2D0-6731-4BCC-A5F4-AE7B812F1F9B}" type="datetimeFigureOut">
              <a:rPr lang="zh-CN" altLang="en-US" smtClean="0"/>
              <a:pPr/>
              <a:t>2022/9/6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3A1EC7-69F3-4752-BC1B-FA5AEE4D79EC}" type="slidenum">
              <a:rPr lang="zh-CN" altLang="en-US" smtClean="0"/>
              <a:pPr/>
              <a:t>‹#›</a:t>
            </a:fld>
            <a:endParaRPr lang="zh-CN" altLang="en-US"/>
          </a:p>
        </p:txBody>
      </p:sp>
    </p:spTree>
    <p:extLst>
      <p:ext uri="{BB962C8B-B14F-4D97-AF65-F5344CB8AC3E}">
        <p14:creationId xmlns="" xmlns:p14="http://schemas.microsoft.com/office/powerpoint/2010/main" val="1608743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pPr/>
              <a:t>1</a:t>
            </a:fld>
            <a:endParaRPr lang="zh-CN" altLang="en-US"/>
          </a:p>
        </p:txBody>
      </p:sp>
    </p:spTree>
    <p:extLst>
      <p:ext uri="{BB962C8B-B14F-4D97-AF65-F5344CB8AC3E}">
        <p14:creationId xmlns="" xmlns:p14="http://schemas.microsoft.com/office/powerpoint/2010/main" val="2033743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pPr/>
              <a:t>13</a:t>
            </a:fld>
            <a:endParaRPr lang="zh-CN" altLang="en-US"/>
          </a:p>
        </p:txBody>
      </p:sp>
    </p:spTree>
    <p:extLst>
      <p:ext uri="{BB962C8B-B14F-4D97-AF65-F5344CB8AC3E}">
        <p14:creationId xmlns="" xmlns:p14="http://schemas.microsoft.com/office/powerpoint/2010/main" val="3131463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pPr/>
              <a:t>14</a:t>
            </a:fld>
            <a:endParaRPr lang="zh-CN" altLang="en-US"/>
          </a:p>
        </p:txBody>
      </p:sp>
    </p:spTree>
    <p:extLst>
      <p:ext uri="{BB962C8B-B14F-4D97-AF65-F5344CB8AC3E}">
        <p14:creationId xmlns="" xmlns:p14="http://schemas.microsoft.com/office/powerpoint/2010/main" val="512408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pPr/>
              <a:t>15</a:t>
            </a:fld>
            <a:endParaRPr lang="zh-CN" altLang="en-US"/>
          </a:p>
        </p:txBody>
      </p:sp>
    </p:spTree>
    <p:extLst>
      <p:ext uri="{BB962C8B-B14F-4D97-AF65-F5344CB8AC3E}">
        <p14:creationId xmlns="" xmlns:p14="http://schemas.microsoft.com/office/powerpoint/2010/main" val="3315831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pPr/>
              <a:t>18</a:t>
            </a:fld>
            <a:endParaRPr lang="zh-CN" altLang="en-US"/>
          </a:p>
        </p:txBody>
      </p:sp>
    </p:spTree>
    <p:extLst>
      <p:ext uri="{BB962C8B-B14F-4D97-AF65-F5344CB8AC3E}">
        <p14:creationId xmlns="" xmlns:p14="http://schemas.microsoft.com/office/powerpoint/2010/main" val="3145829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pPr/>
              <a:t>19</a:t>
            </a:fld>
            <a:endParaRPr lang="zh-CN" altLang="en-US"/>
          </a:p>
        </p:txBody>
      </p:sp>
    </p:spTree>
    <p:extLst>
      <p:ext uri="{BB962C8B-B14F-4D97-AF65-F5344CB8AC3E}">
        <p14:creationId xmlns="" xmlns:p14="http://schemas.microsoft.com/office/powerpoint/2010/main" val="3145829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pPr/>
              <a:t>22</a:t>
            </a:fld>
            <a:endParaRPr lang="zh-CN" altLang="en-US"/>
          </a:p>
        </p:txBody>
      </p:sp>
    </p:spTree>
    <p:extLst>
      <p:ext uri="{BB962C8B-B14F-4D97-AF65-F5344CB8AC3E}">
        <p14:creationId xmlns="" xmlns:p14="http://schemas.microsoft.com/office/powerpoint/2010/main" val="1991201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pPr/>
              <a:t>24</a:t>
            </a:fld>
            <a:endParaRPr lang="zh-CN" altLang="en-US"/>
          </a:p>
        </p:txBody>
      </p:sp>
    </p:spTree>
    <p:extLst>
      <p:ext uri="{BB962C8B-B14F-4D97-AF65-F5344CB8AC3E}">
        <p14:creationId xmlns="" xmlns:p14="http://schemas.microsoft.com/office/powerpoint/2010/main" val="1127928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pPr/>
              <a:t>2</a:t>
            </a:fld>
            <a:endParaRPr lang="zh-CN" altLang="en-US"/>
          </a:p>
        </p:txBody>
      </p:sp>
    </p:spTree>
    <p:extLst>
      <p:ext uri="{BB962C8B-B14F-4D97-AF65-F5344CB8AC3E}">
        <p14:creationId xmlns="" xmlns:p14="http://schemas.microsoft.com/office/powerpoint/2010/main" val="1346234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pPr/>
              <a:t>3</a:t>
            </a:fld>
            <a:endParaRPr lang="zh-CN" altLang="en-US"/>
          </a:p>
        </p:txBody>
      </p:sp>
    </p:spTree>
    <p:extLst>
      <p:ext uri="{BB962C8B-B14F-4D97-AF65-F5344CB8AC3E}">
        <p14:creationId xmlns="" xmlns:p14="http://schemas.microsoft.com/office/powerpoint/2010/main" val="2036759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pPr/>
              <a:t>4</a:t>
            </a:fld>
            <a:endParaRPr lang="zh-CN" altLang="en-US"/>
          </a:p>
        </p:txBody>
      </p:sp>
    </p:spTree>
    <p:extLst>
      <p:ext uri="{BB962C8B-B14F-4D97-AF65-F5344CB8AC3E}">
        <p14:creationId xmlns="" xmlns:p14="http://schemas.microsoft.com/office/powerpoint/2010/main" val="661204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pPr/>
              <a:t>5</a:t>
            </a:fld>
            <a:endParaRPr lang="zh-CN" altLang="en-US"/>
          </a:p>
        </p:txBody>
      </p:sp>
    </p:spTree>
    <p:extLst>
      <p:ext uri="{BB962C8B-B14F-4D97-AF65-F5344CB8AC3E}">
        <p14:creationId xmlns="" xmlns:p14="http://schemas.microsoft.com/office/powerpoint/2010/main" val="3446263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pPr/>
              <a:t>6</a:t>
            </a:fld>
            <a:endParaRPr lang="zh-CN" altLang="en-US"/>
          </a:p>
        </p:txBody>
      </p:sp>
    </p:spTree>
    <p:extLst>
      <p:ext uri="{BB962C8B-B14F-4D97-AF65-F5344CB8AC3E}">
        <p14:creationId xmlns="" xmlns:p14="http://schemas.microsoft.com/office/powerpoint/2010/main" val="1738723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pPr/>
              <a:t>8</a:t>
            </a:fld>
            <a:endParaRPr lang="zh-CN" altLang="en-US"/>
          </a:p>
        </p:txBody>
      </p:sp>
    </p:spTree>
    <p:extLst>
      <p:ext uri="{BB962C8B-B14F-4D97-AF65-F5344CB8AC3E}">
        <p14:creationId xmlns="" xmlns:p14="http://schemas.microsoft.com/office/powerpoint/2010/main" val="2036759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pPr/>
              <a:t>10</a:t>
            </a:fld>
            <a:endParaRPr lang="zh-CN" altLang="en-US"/>
          </a:p>
        </p:txBody>
      </p:sp>
    </p:spTree>
    <p:extLst>
      <p:ext uri="{BB962C8B-B14F-4D97-AF65-F5344CB8AC3E}">
        <p14:creationId xmlns="" xmlns:p14="http://schemas.microsoft.com/office/powerpoint/2010/main" val="3167059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pPr/>
              <a:t>12</a:t>
            </a:fld>
            <a:endParaRPr lang="zh-CN" altLang="en-US"/>
          </a:p>
        </p:txBody>
      </p:sp>
    </p:spTree>
    <p:extLst>
      <p:ext uri="{BB962C8B-B14F-4D97-AF65-F5344CB8AC3E}">
        <p14:creationId xmlns="" xmlns:p14="http://schemas.microsoft.com/office/powerpoint/2010/main" val="3153724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21C01A3-2B17-42C2-B2AB-3BA4A4D963C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842E8ECF-3B43-46D6-AB7B-4207F2CB08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B3B5F52A-E4D4-4CCF-895D-E399B4B7CB98}"/>
              </a:ext>
            </a:extLst>
          </p:cNvPr>
          <p:cNvSpPr>
            <a:spLocks noGrp="1"/>
          </p:cNvSpPr>
          <p:nvPr>
            <p:ph type="dt" sz="half" idx="10"/>
          </p:nvPr>
        </p:nvSpPr>
        <p:spPr/>
        <p:txBody>
          <a:bodyPr/>
          <a:lstStyle/>
          <a:p>
            <a:fld id="{419BC2E5-256E-4EC7-8395-2D8FFE33A3E7}" type="datetimeFigureOut">
              <a:rPr lang="zh-CN" altLang="en-US" smtClean="0"/>
              <a:pPr/>
              <a:t>2022/9/6</a:t>
            </a:fld>
            <a:endParaRPr lang="zh-CN" altLang="en-US"/>
          </a:p>
        </p:txBody>
      </p:sp>
      <p:sp>
        <p:nvSpPr>
          <p:cNvPr id="5" name="页脚占位符 4">
            <a:extLst>
              <a:ext uri="{FF2B5EF4-FFF2-40B4-BE49-F238E27FC236}">
                <a16:creationId xmlns:a16="http://schemas.microsoft.com/office/drawing/2014/main" xmlns="" id="{F7A66131-1239-4F15-B5D8-0A60D4DAC07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EE63D02-E87B-4BC2-8838-04E5DFD82E0A}"/>
              </a:ext>
            </a:extLst>
          </p:cNvPr>
          <p:cNvSpPr>
            <a:spLocks noGrp="1"/>
          </p:cNvSpPr>
          <p:nvPr>
            <p:ph type="sldNum" sz="quarter" idx="12"/>
          </p:nvPr>
        </p:nvSpPr>
        <p:spPr/>
        <p:txBody>
          <a:bodyPr/>
          <a:lstStyle/>
          <a:p>
            <a:fld id="{DEE9626B-2AC5-4A04-BEF4-F499CD2D3529}" type="slidenum">
              <a:rPr lang="zh-CN" altLang="en-US" smtClean="0"/>
              <a:pPr/>
              <a:t>‹#›</a:t>
            </a:fld>
            <a:endParaRPr lang="zh-CN" altLang="en-US"/>
          </a:p>
        </p:txBody>
      </p:sp>
    </p:spTree>
    <p:extLst>
      <p:ext uri="{BB962C8B-B14F-4D97-AF65-F5344CB8AC3E}">
        <p14:creationId xmlns="" xmlns:p14="http://schemas.microsoft.com/office/powerpoint/2010/main" val="1541317341"/>
      </p:ext>
    </p:extLst>
  </p:cSld>
  <p:clrMapOvr>
    <a:masterClrMapping/>
  </p:clrMapOvr>
  <mc:AlternateContent xmlns:mc="http://schemas.openxmlformats.org/markup-compatibility/2006">
    <mc:Choice xmlns="" xmlns:p14="http://schemas.microsoft.com/office/powerpoint/2010/main" Requires="p14">
      <p:transition spd="slow" p14:dur="2000" advClick="0" advTm="0"/>
    </mc:Choice>
    <mc:Fallback>
      <p:transition spd="slow" advClick="0"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E33FFF4-8822-4EC6-91C5-592B4AF63C4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15A7ABDA-2BF9-4595-93BF-AC19BE026A4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CF61A383-289D-4AA6-8720-70381A93CE45}"/>
              </a:ext>
            </a:extLst>
          </p:cNvPr>
          <p:cNvSpPr>
            <a:spLocks noGrp="1"/>
          </p:cNvSpPr>
          <p:nvPr>
            <p:ph type="dt" sz="half" idx="10"/>
          </p:nvPr>
        </p:nvSpPr>
        <p:spPr/>
        <p:txBody>
          <a:bodyPr/>
          <a:lstStyle/>
          <a:p>
            <a:fld id="{419BC2E5-256E-4EC7-8395-2D8FFE33A3E7}" type="datetimeFigureOut">
              <a:rPr lang="zh-CN" altLang="en-US" smtClean="0"/>
              <a:pPr/>
              <a:t>2022/9/6</a:t>
            </a:fld>
            <a:endParaRPr lang="zh-CN" altLang="en-US"/>
          </a:p>
        </p:txBody>
      </p:sp>
      <p:sp>
        <p:nvSpPr>
          <p:cNvPr id="5" name="页脚占位符 4">
            <a:extLst>
              <a:ext uri="{FF2B5EF4-FFF2-40B4-BE49-F238E27FC236}">
                <a16:creationId xmlns:a16="http://schemas.microsoft.com/office/drawing/2014/main" xmlns="" id="{C64B99AB-E02F-4370-A46D-E746FB8434C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90397FA9-1C31-49E8-8E4A-EB0365F81726}"/>
              </a:ext>
            </a:extLst>
          </p:cNvPr>
          <p:cNvSpPr>
            <a:spLocks noGrp="1"/>
          </p:cNvSpPr>
          <p:nvPr>
            <p:ph type="sldNum" sz="quarter" idx="12"/>
          </p:nvPr>
        </p:nvSpPr>
        <p:spPr/>
        <p:txBody>
          <a:bodyPr/>
          <a:lstStyle/>
          <a:p>
            <a:fld id="{DEE9626B-2AC5-4A04-BEF4-F499CD2D3529}" type="slidenum">
              <a:rPr lang="zh-CN" altLang="en-US" smtClean="0"/>
              <a:pPr/>
              <a:t>‹#›</a:t>
            </a:fld>
            <a:endParaRPr lang="zh-CN" altLang="en-US"/>
          </a:p>
        </p:txBody>
      </p:sp>
    </p:spTree>
    <p:extLst>
      <p:ext uri="{BB962C8B-B14F-4D97-AF65-F5344CB8AC3E}">
        <p14:creationId xmlns="" xmlns:p14="http://schemas.microsoft.com/office/powerpoint/2010/main" val="1928617685"/>
      </p:ext>
    </p:extLst>
  </p:cSld>
  <p:clrMapOvr>
    <a:masterClrMapping/>
  </p:clrMapOvr>
  <mc:AlternateContent xmlns:mc="http://schemas.openxmlformats.org/markup-compatibility/2006">
    <mc:Choice xmlns="" xmlns:p14="http://schemas.microsoft.com/office/powerpoint/2010/main" Requires="p14">
      <p:transition spd="slow" p14:dur="2000" advClick="0" advTm="0"/>
    </mc:Choice>
    <mc:Fallback>
      <p:transition spd="slow" advClick="0"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0B12B52-0449-4D17-9DF0-A2C9907EBA4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539CF671-0729-4308-82D8-6584F61BDEC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C0B1E13E-DB4C-422A-91E6-64376045E97D}"/>
              </a:ext>
            </a:extLst>
          </p:cNvPr>
          <p:cNvSpPr>
            <a:spLocks noGrp="1"/>
          </p:cNvSpPr>
          <p:nvPr>
            <p:ph type="dt" sz="half" idx="10"/>
          </p:nvPr>
        </p:nvSpPr>
        <p:spPr/>
        <p:txBody>
          <a:bodyPr/>
          <a:lstStyle/>
          <a:p>
            <a:fld id="{419BC2E5-256E-4EC7-8395-2D8FFE33A3E7}" type="datetimeFigureOut">
              <a:rPr lang="zh-CN" altLang="en-US" smtClean="0"/>
              <a:pPr/>
              <a:t>2022/9/6</a:t>
            </a:fld>
            <a:endParaRPr lang="zh-CN" altLang="en-US"/>
          </a:p>
        </p:txBody>
      </p:sp>
      <p:sp>
        <p:nvSpPr>
          <p:cNvPr id="5" name="页脚占位符 4">
            <a:extLst>
              <a:ext uri="{FF2B5EF4-FFF2-40B4-BE49-F238E27FC236}">
                <a16:creationId xmlns:a16="http://schemas.microsoft.com/office/drawing/2014/main" xmlns="" id="{A52250F8-8F16-4146-B9B6-C2D7EB9912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388A13-0C65-453D-AA2D-095246DDF507}"/>
              </a:ext>
            </a:extLst>
          </p:cNvPr>
          <p:cNvSpPr>
            <a:spLocks noGrp="1"/>
          </p:cNvSpPr>
          <p:nvPr>
            <p:ph type="sldNum" sz="quarter" idx="12"/>
          </p:nvPr>
        </p:nvSpPr>
        <p:spPr/>
        <p:txBody>
          <a:bodyPr/>
          <a:lstStyle/>
          <a:p>
            <a:fld id="{DEE9626B-2AC5-4A04-BEF4-F499CD2D3529}" type="slidenum">
              <a:rPr lang="zh-CN" altLang="en-US" smtClean="0"/>
              <a:pPr/>
              <a:t>‹#›</a:t>
            </a:fld>
            <a:endParaRPr lang="zh-CN" altLang="en-US"/>
          </a:p>
        </p:txBody>
      </p:sp>
    </p:spTree>
    <p:extLst>
      <p:ext uri="{BB962C8B-B14F-4D97-AF65-F5344CB8AC3E}">
        <p14:creationId xmlns="" xmlns:p14="http://schemas.microsoft.com/office/powerpoint/2010/main" val="159902330"/>
      </p:ext>
    </p:extLst>
  </p:cSld>
  <p:clrMapOvr>
    <a:masterClrMapping/>
  </p:clrMapOvr>
  <mc:AlternateContent xmlns:mc="http://schemas.openxmlformats.org/markup-compatibility/2006">
    <mc:Choice xmlns="" xmlns:p14="http://schemas.microsoft.com/office/powerpoint/2010/main" Requires="p14">
      <p:transition spd="slow" p14:dur="2000" advClick="0" advTm="0"/>
    </mc:Choice>
    <mc:Fallback>
      <p:transition spd="slow"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FCC1D15-A178-45C6-8CD6-049345CB769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7441EF2E-FB60-4E0A-9925-BC56FAFF12C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F8B2ACAF-C2EF-4003-9787-22918D029CFF}"/>
              </a:ext>
            </a:extLst>
          </p:cNvPr>
          <p:cNvSpPr>
            <a:spLocks noGrp="1"/>
          </p:cNvSpPr>
          <p:nvPr>
            <p:ph type="dt" sz="half" idx="10"/>
          </p:nvPr>
        </p:nvSpPr>
        <p:spPr/>
        <p:txBody>
          <a:bodyPr/>
          <a:lstStyle/>
          <a:p>
            <a:fld id="{419BC2E5-256E-4EC7-8395-2D8FFE33A3E7}" type="datetimeFigureOut">
              <a:rPr lang="zh-CN" altLang="en-US" smtClean="0"/>
              <a:pPr/>
              <a:t>2022/9/6</a:t>
            </a:fld>
            <a:endParaRPr lang="zh-CN" altLang="en-US"/>
          </a:p>
        </p:txBody>
      </p:sp>
      <p:sp>
        <p:nvSpPr>
          <p:cNvPr id="5" name="页脚占位符 4">
            <a:extLst>
              <a:ext uri="{FF2B5EF4-FFF2-40B4-BE49-F238E27FC236}">
                <a16:creationId xmlns:a16="http://schemas.microsoft.com/office/drawing/2014/main" xmlns="" id="{D0FAA0D9-B6D4-432A-946B-7C9C2BAF99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D3BB19F-EB0B-41B6-BF7B-7B0710B80B16}"/>
              </a:ext>
            </a:extLst>
          </p:cNvPr>
          <p:cNvSpPr>
            <a:spLocks noGrp="1"/>
          </p:cNvSpPr>
          <p:nvPr>
            <p:ph type="sldNum" sz="quarter" idx="12"/>
          </p:nvPr>
        </p:nvSpPr>
        <p:spPr/>
        <p:txBody>
          <a:bodyPr/>
          <a:lstStyle/>
          <a:p>
            <a:fld id="{DEE9626B-2AC5-4A04-BEF4-F499CD2D3529}" type="slidenum">
              <a:rPr lang="zh-CN" altLang="en-US" smtClean="0"/>
              <a:pPr/>
              <a:t>‹#›</a:t>
            </a:fld>
            <a:endParaRPr lang="zh-CN" altLang="en-US"/>
          </a:p>
        </p:txBody>
      </p:sp>
    </p:spTree>
    <p:extLst>
      <p:ext uri="{BB962C8B-B14F-4D97-AF65-F5344CB8AC3E}">
        <p14:creationId xmlns="" xmlns:p14="http://schemas.microsoft.com/office/powerpoint/2010/main" val="757041480"/>
      </p:ext>
    </p:extLst>
  </p:cSld>
  <p:clrMapOvr>
    <a:masterClrMapping/>
  </p:clrMapOvr>
  <mc:AlternateContent xmlns:mc="http://schemas.openxmlformats.org/markup-compatibility/2006">
    <mc:Choice xmlns="" xmlns:p14="http://schemas.microsoft.com/office/powerpoint/2010/main" Requires="p14">
      <p:transition spd="slow" p14:dur="2000" advClick="0" advTm="0"/>
    </mc:Choice>
    <mc:Fallback>
      <p:transition spd="slow"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8B8DEBD-0F09-489C-B07E-EA2DA6FBE58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5E43F65-36A2-464C-B26F-BD68308926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19F660A4-EA24-4117-B830-EE536BA7752A}"/>
              </a:ext>
            </a:extLst>
          </p:cNvPr>
          <p:cNvSpPr>
            <a:spLocks noGrp="1"/>
          </p:cNvSpPr>
          <p:nvPr>
            <p:ph type="dt" sz="half" idx="10"/>
          </p:nvPr>
        </p:nvSpPr>
        <p:spPr/>
        <p:txBody>
          <a:bodyPr/>
          <a:lstStyle/>
          <a:p>
            <a:fld id="{419BC2E5-256E-4EC7-8395-2D8FFE33A3E7}" type="datetimeFigureOut">
              <a:rPr lang="zh-CN" altLang="en-US" smtClean="0"/>
              <a:pPr/>
              <a:t>2022/9/6</a:t>
            </a:fld>
            <a:endParaRPr lang="zh-CN" altLang="en-US"/>
          </a:p>
        </p:txBody>
      </p:sp>
      <p:sp>
        <p:nvSpPr>
          <p:cNvPr id="5" name="页脚占位符 4">
            <a:extLst>
              <a:ext uri="{FF2B5EF4-FFF2-40B4-BE49-F238E27FC236}">
                <a16:creationId xmlns:a16="http://schemas.microsoft.com/office/drawing/2014/main" xmlns="" id="{F3E70239-6D1D-4FCB-92FD-3208A4C0DE0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885CF27-8A22-45A9-8901-65A0D78C419C}"/>
              </a:ext>
            </a:extLst>
          </p:cNvPr>
          <p:cNvSpPr>
            <a:spLocks noGrp="1"/>
          </p:cNvSpPr>
          <p:nvPr>
            <p:ph type="sldNum" sz="quarter" idx="12"/>
          </p:nvPr>
        </p:nvSpPr>
        <p:spPr/>
        <p:txBody>
          <a:bodyPr/>
          <a:lstStyle/>
          <a:p>
            <a:fld id="{DEE9626B-2AC5-4A04-BEF4-F499CD2D3529}" type="slidenum">
              <a:rPr lang="zh-CN" altLang="en-US" smtClean="0"/>
              <a:pPr/>
              <a:t>‹#›</a:t>
            </a:fld>
            <a:endParaRPr lang="zh-CN" altLang="en-US"/>
          </a:p>
        </p:txBody>
      </p:sp>
    </p:spTree>
    <p:extLst>
      <p:ext uri="{BB962C8B-B14F-4D97-AF65-F5344CB8AC3E}">
        <p14:creationId xmlns="" xmlns:p14="http://schemas.microsoft.com/office/powerpoint/2010/main" val="505691966"/>
      </p:ext>
    </p:extLst>
  </p:cSld>
  <p:clrMapOvr>
    <a:masterClrMapping/>
  </p:clrMapOvr>
  <mc:AlternateContent xmlns:mc="http://schemas.openxmlformats.org/markup-compatibility/2006">
    <mc:Choice xmlns="" xmlns:p14="http://schemas.microsoft.com/office/powerpoint/2010/main" Requires="p14">
      <p:transition spd="slow" p14:dur="2000" advClick="0" advTm="0"/>
    </mc:Choice>
    <mc:Fallback>
      <p:transition spd="slow"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C6B2181-DF1E-4F40-8717-66713B0AF70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8783D72-AD91-4D0B-917F-1957EA24D06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1CE9E5C5-30C5-4279-8683-55A11A17606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912A7406-43BE-4D28-B999-44FD5DCA6800}"/>
              </a:ext>
            </a:extLst>
          </p:cNvPr>
          <p:cNvSpPr>
            <a:spLocks noGrp="1"/>
          </p:cNvSpPr>
          <p:nvPr>
            <p:ph type="dt" sz="half" idx="10"/>
          </p:nvPr>
        </p:nvSpPr>
        <p:spPr/>
        <p:txBody>
          <a:bodyPr/>
          <a:lstStyle/>
          <a:p>
            <a:fld id="{419BC2E5-256E-4EC7-8395-2D8FFE33A3E7}" type="datetimeFigureOut">
              <a:rPr lang="zh-CN" altLang="en-US" smtClean="0"/>
              <a:pPr/>
              <a:t>2022/9/6</a:t>
            </a:fld>
            <a:endParaRPr lang="zh-CN" altLang="en-US"/>
          </a:p>
        </p:txBody>
      </p:sp>
      <p:sp>
        <p:nvSpPr>
          <p:cNvPr id="6" name="页脚占位符 5">
            <a:extLst>
              <a:ext uri="{FF2B5EF4-FFF2-40B4-BE49-F238E27FC236}">
                <a16:creationId xmlns:a16="http://schemas.microsoft.com/office/drawing/2014/main" xmlns="" id="{0F9A2F19-85F2-44F7-95FE-D384AA7B647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28DE3942-455B-42E1-BC64-D58DF36C3AE8}"/>
              </a:ext>
            </a:extLst>
          </p:cNvPr>
          <p:cNvSpPr>
            <a:spLocks noGrp="1"/>
          </p:cNvSpPr>
          <p:nvPr>
            <p:ph type="sldNum" sz="quarter" idx="12"/>
          </p:nvPr>
        </p:nvSpPr>
        <p:spPr/>
        <p:txBody>
          <a:bodyPr/>
          <a:lstStyle/>
          <a:p>
            <a:fld id="{DEE9626B-2AC5-4A04-BEF4-F499CD2D3529}" type="slidenum">
              <a:rPr lang="zh-CN" altLang="en-US" smtClean="0"/>
              <a:pPr/>
              <a:t>‹#›</a:t>
            </a:fld>
            <a:endParaRPr lang="zh-CN" altLang="en-US"/>
          </a:p>
        </p:txBody>
      </p:sp>
    </p:spTree>
    <p:extLst>
      <p:ext uri="{BB962C8B-B14F-4D97-AF65-F5344CB8AC3E}">
        <p14:creationId xmlns="" xmlns:p14="http://schemas.microsoft.com/office/powerpoint/2010/main" val="1306525695"/>
      </p:ext>
    </p:extLst>
  </p:cSld>
  <p:clrMapOvr>
    <a:masterClrMapping/>
  </p:clrMapOvr>
  <mc:AlternateContent xmlns:mc="http://schemas.openxmlformats.org/markup-compatibility/2006">
    <mc:Choice xmlns="" xmlns:p14="http://schemas.microsoft.com/office/powerpoint/2010/main" Requires="p14">
      <p:transition spd="slow" p14:dur="2000" advClick="0" advTm="0"/>
    </mc:Choice>
    <mc:Fallback>
      <p:transition spd="slow"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4D5E86E-16F9-4057-BA4D-1D584352757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09EF540-87F4-41D2-BF37-76FCC82441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5493A934-5880-4708-A377-E4A2C6C7FBA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81CFE967-BBC0-42C1-96B0-CDBECC0111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BD9EAF25-2464-4E7E-8768-A2AB4D689F0A}"/>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7C3F2322-2429-45A8-88C6-E18888867732}"/>
              </a:ext>
            </a:extLst>
          </p:cNvPr>
          <p:cNvSpPr>
            <a:spLocks noGrp="1"/>
          </p:cNvSpPr>
          <p:nvPr>
            <p:ph type="dt" sz="half" idx="10"/>
          </p:nvPr>
        </p:nvSpPr>
        <p:spPr/>
        <p:txBody>
          <a:bodyPr/>
          <a:lstStyle/>
          <a:p>
            <a:fld id="{419BC2E5-256E-4EC7-8395-2D8FFE33A3E7}" type="datetimeFigureOut">
              <a:rPr lang="zh-CN" altLang="en-US" smtClean="0"/>
              <a:pPr/>
              <a:t>2022/9/6</a:t>
            </a:fld>
            <a:endParaRPr lang="zh-CN" altLang="en-US"/>
          </a:p>
        </p:txBody>
      </p:sp>
      <p:sp>
        <p:nvSpPr>
          <p:cNvPr id="8" name="页脚占位符 7">
            <a:extLst>
              <a:ext uri="{FF2B5EF4-FFF2-40B4-BE49-F238E27FC236}">
                <a16:creationId xmlns:a16="http://schemas.microsoft.com/office/drawing/2014/main" xmlns="" id="{62C74DDF-59FA-4A2E-8B50-6A8F359B65F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816C8725-9089-4B12-8C24-9E9E193ED9FF}"/>
              </a:ext>
            </a:extLst>
          </p:cNvPr>
          <p:cNvSpPr>
            <a:spLocks noGrp="1"/>
          </p:cNvSpPr>
          <p:nvPr>
            <p:ph type="sldNum" sz="quarter" idx="12"/>
          </p:nvPr>
        </p:nvSpPr>
        <p:spPr/>
        <p:txBody>
          <a:bodyPr/>
          <a:lstStyle/>
          <a:p>
            <a:fld id="{DEE9626B-2AC5-4A04-BEF4-F499CD2D3529}" type="slidenum">
              <a:rPr lang="zh-CN" altLang="en-US" smtClean="0"/>
              <a:pPr/>
              <a:t>‹#›</a:t>
            </a:fld>
            <a:endParaRPr lang="zh-CN" altLang="en-US"/>
          </a:p>
        </p:txBody>
      </p:sp>
    </p:spTree>
    <p:extLst>
      <p:ext uri="{BB962C8B-B14F-4D97-AF65-F5344CB8AC3E}">
        <p14:creationId xmlns="" xmlns:p14="http://schemas.microsoft.com/office/powerpoint/2010/main" val="3970269166"/>
      </p:ext>
    </p:extLst>
  </p:cSld>
  <p:clrMapOvr>
    <a:masterClrMapping/>
  </p:clrMapOvr>
  <mc:AlternateContent xmlns:mc="http://schemas.openxmlformats.org/markup-compatibility/2006">
    <mc:Choice xmlns="" xmlns:p14="http://schemas.microsoft.com/office/powerpoint/2010/main" Requires="p14">
      <p:transition spd="slow" p14:dur="2000" advClick="0" advTm="0"/>
    </mc:Choice>
    <mc:Fallback>
      <p:transition spd="slow"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D11891A-96EA-4630-92CC-15A5EE81E84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5B718DA3-CFD8-42DD-B818-ED96C11E012F}"/>
              </a:ext>
            </a:extLst>
          </p:cNvPr>
          <p:cNvSpPr>
            <a:spLocks noGrp="1"/>
          </p:cNvSpPr>
          <p:nvPr>
            <p:ph type="dt" sz="half" idx="10"/>
          </p:nvPr>
        </p:nvSpPr>
        <p:spPr/>
        <p:txBody>
          <a:bodyPr/>
          <a:lstStyle/>
          <a:p>
            <a:fld id="{419BC2E5-256E-4EC7-8395-2D8FFE33A3E7}" type="datetimeFigureOut">
              <a:rPr lang="zh-CN" altLang="en-US" smtClean="0"/>
              <a:pPr/>
              <a:t>2022/9/6</a:t>
            </a:fld>
            <a:endParaRPr lang="zh-CN" altLang="en-US"/>
          </a:p>
        </p:txBody>
      </p:sp>
      <p:sp>
        <p:nvSpPr>
          <p:cNvPr id="4" name="页脚占位符 3">
            <a:extLst>
              <a:ext uri="{FF2B5EF4-FFF2-40B4-BE49-F238E27FC236}">
                <a16:creationId xmlns:a16="http://schemas.microsoft.com/office/drawing/2014/main" xmlns="" id="{2DBC261C-2B79-4B70-90A5-CBB0FD8C194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C49D3B3D-8401-41AF-BB0A-EEA5621DCB53}"/>
              </a:ext>
            </a:extLst>
          </p:cNvPr>
          <p:cNvSpPr>
            <a:spLocks noGrp="1"/>
          </p:cNvSpPr>
          <p:nvPr>
            <p:ph type="sldNum" sz="quarter" idx="12"/>
          </p:nvPr>
        </p:nvSpPr>
        <p:spPr/>
        <p:txBody>
          <a:bodyPr/>
          <a:lstStyle/>
          <a:p>
            <a:fld id="{DEE9626B-2AC5-4A04-BEF4-F499CD2D3529}" type="slidenum">
              <a:rPr lang="zh-CN" altLang="en-US" smtClean="0"/>
              <a:pPr/>
              <a:t>‹#›</a:t>
            </a:fld>
            <a:endParaRPr lang="zh-CN" altLang="en-US"/>
          </a:p>
        </p:txBody>
      </p:sp>
    </p:spTree>
    <p:extLst>
      <p:ext uri="{BB962C8B-B14F-4D97-AF65-F5344CB8AC3E}">
        <p14:creationId xmlns="" xmlns:p14="http://schemas.microsoft.com/office/powerpoint/2010/main" val="1693153604"/>
      </p:ext>
    </p:extLst>
  </p:cSld>
  <p:clrMapOvr>
    <a:masterClrMapping/>
  </p:clrMapOvr>
  <mc:AlternateContent xmlns:mc="http://schemas.openxmlformats.org/markup-compatibility/2006">
    <mc:Choice xmlns="" xmlns:p14="http://schemas.microsoft.com/office/powerpoint/2010/main" Requires="p14">
      <p:transition spd="slow" p14:dur="2000" advClick="0" advTm="0"/>
    </mc:Choice>
    <mc:Fallback>
      <p:transition spd="slow"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5C4A452B-5B81-4183-A81D-D0FEAE4EF102}"/>
              </a:ext>
            </a:extLst>
          </p:cNvPr>
          <p:cNvSpPr>
            <a:spLocks noGrp="1"/>
          </p:cNvSpPr>
          <p:nvPr>
            <p:ph type="dt" sz="half" idx="10"/>
          </p:nvPr>
        </p:nvSpPr>
        <p:spPr/>
        <p:txBody>
          <a:bodyPr/>
          <a:lstStyle/>
          <a:p>
            <a:fld id="{419BC2E5-256E-4EC7-8395-2D8FFE33A3E7}" type="datetimeFigureOut">
              <a:rPr lang="zh-CN" altLang="en-US" smtClean="0"/>
              <a:pPr/>
              <a:t>2022/9/6</a:t>
            </a:fld>
            <a:endParaRPr lang="zh-CN" altLang="en-US"/>
          </a:p>
        </p:txBody>
      </p:sp>
      <p:sp>
        <p:nvSpPr>
          <p:cNvPr id="3" name="页脚占位符 2">
            <a:extLst>
              <a:ext uri="{FF2B5EF4-FFF2-40B4-BE49-F238E27FC236}">
                <a16:creationId xmlns:a16="http://schemas.microsoft.com/office/drawing/2014/main" xmlns="" id="{A4A28C00-2ADC-4951-A78C-98D228E8C5A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06B3BA73-01A1-4786-8B31-6AF8F1A6C11A}"/>
              </a:ext>
            </a:extLst>
          </p:cNvPr>
          <p:cNvSpPr>
            <a:spLocks noGrp="1"/>
          </p:cNvSpPr>
          <p:nvPr>
            <p:ph type="sldNum" sz="quarter" idx="12"/>
          </p:nvPr>
        </p:nvSpPr>
        <p:spPr/>
        <p:txBody>
          <a:bodyPr/>
          <a:lstStyle/>
          <a:p>
            <a:fld id="{DEE9626B-2AC5-4A04-BEF4-F499CD2D3529}" type="slidenum">
              <a:rPr lang="zh-CN" altLang="en-US" smtClean="0"/>
              <a:pPr/>
              <a:t>‹#›</a:t>
            </a:fld>
            <a:endParaRPr lang="zh-CN" altLang="en-US"/>
          </a:p>
        </p:txBody>
      </p:sp>
    </p:spTree>
    <p:extLst>
      <p:ext uri="{BB962C8B-B14F-4D97-AF65-F5344CB8AC3E}">
        <p14:creationId xmlns="" xmlns:p14="http://schemas.microsoft.com/office/powerpoint/2010/main" val="2861091238"/>
      </p:ext>
    </p:extLst>
  </p:cSld>
  <p:clrMapOvr>
    <a:masterClrMapping/>
  </p:clrMapOvr>
  <mc:AlternateContent xmlns:mc="http://schemas.openxmlformats.org/markup-compatibility/2006">
    <mc:Choice xmlns="" xmlns:p14="http://schemas.microsoft.com/office/powerpoint/2010/main" Requires="p14">
      <p:transition spd="slow" p14:dur="2000" advClick="0" advTm="0"/>
    </mc:Choice>
    <mc:Fallback>
      <p:transition spd="slow"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90E0ADA-6C3C-45A4-AD50-1CBA3CF026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26CB4D3-02CC-4088-968F-3394D4A61B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54994CCD-7E65-4BA7-815F-09CAC3E66B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F15D9D25-347F-4782-827C-3111C2D65284}"/>
              </a:ext>
            </a:extLst>
          </p:cNvPr>
          <p:cNvSpPr>
            <a:spLocks noGrp="1"/>
          </p:cNvSpPr>
          <p:nvPr>
            <p:ph type="dt" sz="half" idx="10"/>
          </p:nvPr>
        </p:nvSpPr>
        <p:spPr/>
        <p:txBody>
          <a:bodyPr/>
          <a:lstStyle/>
          <a:p>
            <a:fld id="{419BC2E5-256E-4EC7-8395-2D8FFE33A3E7}" type="datetimeFigureOut">
              <a:rPr lang="zh-CN" altLang="en-US" smtClean="0"/>
              <a:pPr/>
              <a:t>2022/9/6</a:t>
            </a:fld>
            <a:endParaRPr lang="zh-CN" altLang="en-US"/>
          </a:p>
        </p:txBody>
      </p:sp>
      <p:sp>
        <p:nvSpPr>
          <p:cNvPr id="6" name="页脚占位符 5">
            <a:extLst>
              <a:ext uri="{FF2B5EF4-FFF2-40B4-BE49-F238E27FC236}">
                <a16:creationId xmlns:a16="http://schemas.microsoft.com/office/drawing/2014/main" xmlns="" id="{36123361-55B9-4371-9136-F3707B37324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46F9824-C005-4544-9CB0-F3608A71A98A}"/>
              </a:ext>
            </a:extLst>
          </p:cNvPr>
          <p:cNvSpPr>
            <a:spLocks noGrp="1"/>
          </p:cNvSpPr>
          <p:nvPr>
            <p:ph type="sldNum" sz="quarter" idx="12"/>
          </p:nvPr>
        </p:nvSpPr>
        <p:spPr/>
        <p:txBody>
          <a:bodyPr/>
          <a:lstStyle/>
          <a:p>
            <a:fld id="{DEE9626B-2AC5-4A04-BEF4-F499CD2D3529}" type="slidenum">
              <a:rPr lang="zh-CN" altLang="en-US" smtClean="0"/>
              <a:pPr/>
              <a:t>‹#›</a:t>
            </a:fld>
            <a:endParaRPr lang="zh-CN" altLang="en-US"/>
          </a:p>
        </p:txBody>
      </p:sp>
    </p:spTree>
    <p:extLst>
      <p:ext uri="{BB962C8B-B14F-4D97-AF65-F5344CB8AC3E}">
        <p14:creationId xmlns="" xmlns:p14="http://schemas.microsoft.com/office/powerpoint/2010/main" val="474760051"/>
      </p:ext>
    </p:extLst>
  </p:cSld>
  <p:clrMapOvr>
    <a:masterClrMapping/>
  </p:clrMapOvr>
  <mc:AlternateContent xmlns:mc="http://schemas.openxmlformats.org/markup-compatibility/2006">
    <mc:Choice xmlns="" xmlns:p14="http://schemas.microsoft.com/office/powerpoint/2010/main" Requires="p14">
      <p:transition spd="slow" p14:dur="2000" advClick="0" advTm="0"/>
    </mc:Choice>
    <mc:Fallback>
      <p:transition spd="slow"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CF3FBEA-D66C-42C6-AD4C-0EDFFB6A4A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6348F391-9BA7-4A95-B432-5D966F12A8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35D15865-D200-4431-A3C2-8290F12C6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6BCCE7B4-6832-4786-B227-AD37CB5FD527}"/>
              </a:ext>
            </a:extLst>
          </p:cNvPr>
          <p:cNvSpPr>
            <a:spLocks noGrp="1"/>
          </p:cNvSpPr>
          <p:nvPr>
            <p:ph type="dt" sz="half" idx="10"/>
          </p:nvPr>
        </p:nvSpPr>
        <p:spPr/>
        <p:txBody>
          <a:bodyPr/>
          <a:lstStyle/>
          <a:p>
            <a:fld id="{419BC2E5-256E-4EC7-8395-2D8FFE33A3E7}" type="datetimeFigureOut">
              <a:rPr lang="zh-CN" altLang="en-US" smtClean="0"/>
              <a:pPr/>
              <a:t>2022/9/6</a:t>
            </a:fld>
            <a:endParaRPr lang="zh-CN" altLang="en-US"/>
          </a:p>
        </p:txBody>
      </p:sp>
      <p:sp>
        <p:nvSpPr>
          <p:cNvPr id="6" name="页脚占位符 5">
            <a:extLst>
              <a:ext uri="{FF2B5EF4-FFF2-40B4-BE49-F238E27FC236}">
                <a16:creationId xmlns:a16="http://schemas.microsoft.com/office/drawing/2014/main" xmlns="" id="{D517687A-387A-4CFB-9E07-2FD17B50185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C94BDD5-BC71-4AA3-B078-B974C8514461}"/>
              </a:ext>
            </a:extLst>
          </p:cNvPr>
          <p:cNvSpPr>
            <a:spLocks noGrp="1"/>
          </p:cNvSpPr>
          <p:nvPr>
            <p:ph type="sldNum" sz="quarter" idx="12"/>
          </p:nvPr>
        </p:nvSpPr>
        <p:spPr/>
        <p:txBody>
          <a:bodyPr/>
          <a:lstStyle/>
          <a:p>
            <a:fld id="{DEE9626B-2AC5-4A04-BEF4-F499CD2D3529}" type="slidenum">
              <a:rPr lang="zh-CN" altLang="en-US" smtClean="0"/>
              <a:pPr/>
              <a:t>‹#›</a:t>
            </a:fld>
            <a:endParaRPr lang="zh-CN" altLang="en-US"/>
          </a:p>
        </p:txBody>
      </p:sp>
    </p:spTree>
    <p:extLst>
      <p:ext uri="{BB962C8B-B14F-4D97-AF65-F5344CB8AC3E}">
        <p14:creationId xmlns="" xmlns:p14="http://schemas.microsoft.com/office/powerpoint/2010/main" val="2535238666"/>
      </p:ext>
    </p:extLst>
  </p:cSld>
  <p:clrMapOvr>
    <a:masterClrMapping/>
  </p:clrMapOvr>
  <mc:AlternateContent xmlns:mc="http://schemas.openxmlformats.org/markup-compatibility/2006">
    <mc:Choice xmlns="" xmlns:p14="http://schemas.microsoft.com/office/powerpoint/2010/main" Requires="p14">
      <p:transition spd="slow" p14:dur="2000" advClick="0" advTm="0"/>
    </mc:Choice>
    <mc:Fallback>
      <p:transition spd="slow" advClick="0"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A84F4179-65E6-4EAF-B082-FF2FFE99AB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AA8828CF-61DD-41B5-AB93-3A4FE7E278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683162D6-3DB6-4E67-BDA1-CA9633AD8D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9BC2E5-256E-4EC7-8395-2D8FFE33A3E7}" type="datetimeFigureOut">
              <a:rPr lang="zh-CN" altLang="en-US" smtClean="0"/>
              <a:pPr/>
              <a:t>2022/9/6</a:t>
            </a:fld>
            <a:endParaRPr lang="zh-CN" altLang="en-US"/>
          </a:p>
        </p:txBody>
      </p:sp>
      <p:sp>
        <p:nvSpPr>
          <p:cNvPr id="5" name="页脚占位符 4">
            <a:extLst>
              <a:ext uri="{FF2B5EF4-FFF2-40B4-BE49-F238E27FC236}">
                <a16:creationId xmlns:a16="http://schemas.microsoft.com/office/drawing/2014/main" xmlns="" id="{31C216AF-C200-4FFC-947B-22402ACC70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B523219A-4262-4D16-B41C-F297F7D27D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E9626B-2AC5-4A04-BEF4-F499CD2D3529}" type="slidenum">
              <a:rPr lang="zh-CN" altLang="en-US" smtClean="0"/>
              <a:pPr/>
              <a:t>‹#›</a:t>
            </a:fld>
            <a:endParaRPr lang="zh-CN" altLang="en-US"/>
          </a:p>
        </p:txBody>
      </p:sp>
      <p:pic>
        <p:nvPicPr>
          <p:cNvPr id="9" name="图片 8" descr="图片包含 文字&#10;&#10;已生成高可信度的说明">
            <a:extLst>
              <a:ext uri="{FF2B5EF4-FFF2-40B4-BE49-F238E27FC236}">
                <a16:creationId xmlns:a16="http://schemas.microsoft.com/office/drawing/2014/main" xmlns="" id="{45AA0592-81E6-46D9-B44A-8DAD6D9435B4}"/>
              </a:ext>
            </a:extLst>
          </p:cNvPr>
          <p:cNvPicPr>
            <a:picLocks noChangeAspect="1"/>
          </p:cNvPicPr>
          <p:nvPr userDrawn="1"/>
        </p:nvPicPr>
        <p:blipFill rotWithShape="1">
          <a:blip r:embed="rId13">
            <a:extLst>
              <a:ext uri="{28A0092B-C50C-407E-A947-70E740481C1C}">
                <a14:useLocalDpi xmlns="" xmlns:a14="http://schemas.microsoft.com/office/drawing/2010/main" val="0"/>
              </a:ext>
            </a:extLst>
          </a:blip>
          <a:srcRect t="4037" r="10744" b="6707"/>
          <a:stretch/>
        </p:blipFill>
        <p:spPr>
          <a:xfrm rot="5400000">
            <a:off x="2667000" y="-2667000"/>
            <a:ext cx="6858000" cy="12192000"/>
          </a:xfrm>
          <a:prstGeom prst="rect">
            <a:avLst/>
          </a:prstGeom>
        </p:spPr>
      </p:pic>
    </p:spTree>
    <p:extLst>
      <p:ext uri="{BB962C8B-B14F-4D97-AF65-F5344CB8AC3E}">
        <p14:creationId xmlns="" xmlns:p14="http://schemas.microsoft.com/office/powerpoint/2010/main" val="1695301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 xmlns:p14="http://schemas.microsoft.com/office/powerpoint/2010/main" Requires="p14">
      <p:transition spd="slow" p14:dur="2000" advClick="0" advTm="0"/>
    </mc:Choice>
    <mc:Fallback>
      <p:transition spd="slow" advClick="0"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microsoft.com/office/2007/relationships/media" Target="../media/media1.mp3"/><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slideLayout" Target="../slideLayouts/slideLayout6.xml"/><Relationship Id="rId5" Type="http://schemas.openxmlformats.org/officeDocument/2006/relationships/tags" Target="../tags/tag55.xml"/><Relationship Id="rId4" Type="http://schemas.openxmlformats.org/officeDocument/2006/relationships/tags" Target="../tags/tag5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notesSlide" Target="../notesSlides/notesSlide2.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slideLayout" Target="../slideLayouts/slideLayout7.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slide" Target="slide24.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tags" Target="../tags/tag16.xml"/><Relationship Id="rId10" Type="http://schemas.openxmlformats.org/officeDocument/2006/relationships/tags" Target="../tags/tag11.xml"/><Relationship Id="rId19" Type="http://schemas.openxmlformats.org/officeDocument/2006/relationships/slide" Target="slide3.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tags" Target="../tags/tag63.xml"/><Relationship Id="rId13" Type="http://schemas.openxmlformats.org/officeDocument/2006/relationships/notesSlide" Target="../notesSlides/notesSlide15.xml"/><Relationship Id="rId3" Type="http://schemas.openxmlformats.org/officeDocument/2006/relationships/tags" Target="../tags/tag58.xml"/><Relationship Id="rId7" Type="http://schemas.openxmlformats.org/officeDocument/2006/relationships/tags" Target="../tags/tag62.xml"/><Relationship Id="rId12" Type="http://schemas.openxmlformats.org/officeDocument/2006/relationships/slideLayout" Target="../slideLayouts/slideLayout6.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tags" Target="../tags/tag61.xml"/><Relationship Id="rId11" Type="http://schemas.openxmlformats.org/officeDocument/2006/relationships/tags" Target="../tags/tag66.xml"/><Relationship Id="rId5" Type="http://schemas.openxmlformats.org/officeDocument/2006/relationships/tags" Target="../tags/tag60.xml"/><Relationship Id="rId10" Type="http://schemas.openxmlformats.org/officeDocument/2006/relationships/tags" Target="../tags/tag65.xml"/><Relationship Id="rId4" Type="http://schemas.openxmlformats.org/officeDocument/2006/relationships/tags" Target="../tags/tag59.xml"/><Relationship Id="rId9" Type="http://schemas.openxmlformats.org/officeDocument/2006/relationships/tags" Target="../tags/tag6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notesSlide" Target="../notesSlides/notesSlide3.xml"/><Relationship Id="rId3" Type="http://schemas.openxmlformats.org/officeDocument/2006/relationships/tags" Target="../tags/tag20.xml"/><Relationship Id="rId7" Type="http://schemas.openxmlformats.org/officeDocument/2006/relationships/tags" Target="../tags/tag24.xml"/><Relationship Id="rId12" Type="http://schemas.openxmlformats.org/officeDocument/2006/relationships/slideLayout" Target="../slideLayouts/slideLayout6.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tags" Target="../tags/tag28.xml"/><Relationship Id="rId5" Type="http://schemas.openxmlformats.org/officeDocument/2006/relationships/tags" Target="../tags/tag22.xml"/><Relationship Id="rId10" Type="http://schemas.openxmlformats.org/officeDocument/2006/relationships/tags" Target="../tags/tag27.xml"/><Relationship Id="rId4" Type="http://schemas.openxmlformats.org/officeDocument/2006/relationships/tags" Target="../tags/tag21.xml"/><Relationship Id="rId9" Type="http://schemas.openxmlformats.org/officeDocument/2006/relationships/tags" Target="../tags/tag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notesSlide" Target="../notesSlides/notesSlide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slideLayout" Target="../slideLayouts/slideLayout6.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tags" Target="../tags/tag39.xml"/><Relationship Id="rId5" Type="http://schemas.openxmlformats.org/officeDocument/2006/relationships/tags" Target="../tags/tag33.xml"/><Relationship Id="rId10" Type="http://schemas.openxmlformats.org/officeDocument/2006/relationships/tags" Target="../tags/tag38.xml"/><Relationship Id="rId4" Type="http://schemas.openxmlformats.org/officeDocument/2006/relationships/tags" Target="../tags/tag32.xml"/><Relationship Id="rId9" Type="http://schemas.openxmlformats.org/officeDocument/2006/relationships/tags" Target="../tags/tag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notesSlide" Target="../notesSlides/notesSlide7.xml"/><Relationship Id="rId3" Type="http://schemas.openxmlformats.org/officeDocument/2006/relationships/tags" Target="../tags/tag42.xml"/><Relationship Id="rId7" Type="http://schemas.openxmlformats.org/officeDocument/2006/relationships/tags" Target="../tags/tag46.xml"/><Relationship Id="rId12" Type="http://schemas.openxmlformats.org/officeDocument/2006/relationships/slideLayout" Target="../slideLayouts/slideLayout6.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tags" Target="../tags/tag50.xml"/><Relationship Id="rId5" Type="http://schemas.openxmlformats.org/officeDocument/2006/relationships/tags" Target="../tags/tag44.xml"/><Relationship Id="rId10" Type="http://schemas.openxmlformats.org/officeDocument/2006/relationships/tags" Target="../tags/tag49.xml"/><Relationship Id="rId4" Type="http://schemas.openxmlformats.org/officeDocument/2006/relationships/tags" Target="../tags/tag43.xml"/><Relationship Id="rId9" Type="http://schemas.openxmlformats.org/officeDocument/2006/relationships/tags" Target="../tags/tag4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椭圆 44">
            <a:extLst>
              <a:ext uri="{FF2B5EF4-FFF2-40B4-BE49-F238E27FC236}">
                <a16:creationId xmlns:a16="http://schemas.microsoft.com/office/drawing/2014/main" xmlns="" id="{E454A14A-DF0E-4445-8CD2-326CD300BC41}"/>
              </a:ext>
            </a:extLst>
          </p:cNvPr>
          <p:cNvSpPr/>
          <p:nvPr/>
        </p:nvSpPr>
        <p:spPr>
          <a:xfrm>
            <a:off x="1662439" y="6349646"/>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8" name="图片 7">
            <a:extLst>
              <a:ext uri="{FF2B5EF4-FFF2-40B4-BE49-F238E27FC236}">
                <a16:creationId xmlns:a16="http://schemas.microsoft.com/office/drawing/2014/main" xmlns="" id="{D33FB558-3528-4191-B596-BF5B871A4EF4}"/>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rot="5400000">
            <a:off x="2655131" y="-2678868"/>
            <a:ext cx="6881737" cy="12192000"/>
          </a:xfrm>
          <a:prstGeom prst="rect">
            <a:avLst/>
          </a:prstGeom>
        </p:spPr>
      </p:pic>
      <p:sp>
        <p:nvSpPr>
          <p:cNvPr id="47" name="椭圆 46">
            <a:extLst>
              <a:ext uri="{FF2B5EF4-FFF2-40B4-BE49-F238E27FC236}">
                <a16:creationId xmlns:a16="http://schemas.microsoft.com/office/drawing/2014/main" xmlns="" id="{2111C09F-E485-44FB-9EF6-69D92FA680B7}"/>
              </a:ext>
            </a:extLst>
          </p:cNvPr>
          <p:cNvSpPr/>
          <p:nvPr/>
        </p:nvSpPr>
        <p:spPr>
          <a:xfrm>
            <a:off x="-2329559" y="5811885"/>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8" name="椭圆 47">
            <a:extLst>
              <a:ext uri="{FF2B5EF4-FFF2-40B4-BE49-F238E27FC236}">
                <a16:creationId xmlns:a16="http://schemas.microsoft.com/office/drawing/2014/main" xmlns="" id="{266B75BD-CD20-42F9-B28E-3CA091EC3624}"/>
              </a:ext>
            </a:extLst>
          </p:cNvPr>
          <p:cNvSpPr/>
          <p:nvPr/>
        </p:nvSpPr>
        <p:spPr>
          <a:xfrm>
            <a:off x="3509027" y="5220165"/>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0" name="椭圆 49">
            <a:extLst>
              <a:ext uri="{FF2B5EF4-FFF2-40B4-BE49-F238E27FC236}">
                <a16:creationId xmlns:a16="http://schemas.microsoft.com/office/drawing/2014/main" xmlns="" id="{A31109DC-7942-4526-A6FD-DF09A709C96B}"/>
              </a:ext>
            </a:extLst>
          </p:cNvPr>
          <p:cNvSpPr/>
          <p:nvPr/>
        </p:nvSpPr>
        <p:spPr>
          <a:xfrm>
            <a:off x="-171822" y="668617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2" name="椭圆 51">
            <a:extLst>
              <a:ext uri="{FF2B5EF4-FFF2-40B4-BE49-F238E27FC236}">
                <a16:creationId xmlns:a16="http://schemas.microsoft.com/office/drawing/2014/main" xmlns="" id="{16466671-9A61-40C3-BE76-E4A8FEFFCAB4}"/>
              </a:ext>
            </a:extLst>
          </p:cNvPr>
          <p:cNvSpPr/>
          <p:nvPr/>
        </p:nvSpPr>
        <p:spPr>
          <a:xfrm>
            <a:off x="2248793" y="6479707"/>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3" name="椭圆 52">
            <a:extLst>
              <a:ext uri="{FF2B5EF4-FFF2-40B4-BE49-F238E27FC236}">
                <a16:creationId xmlns:a16="http://schemas.microsoft.com/office/drawing/2014/main" xmlns="" id="{0C2F4BC4-D648-4C72-B5C8-2C0C48138723}"/>
              </a:ext>
            </a:extLst>
          </p:cNvPr>
          <p:cNvSpPr/>
          <p:nvPr/>
        </p:nvSpPr>
        <p:spPr>
          <a:xfrm>
            <a:off x="2840051" y="6607015"/>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5" name="椭圆 54">
            <a:extLst>
              <a:ext uri="{FF2B5EF4-FFF2-40B4-BE49-F238E27FC236}">
                <a16:creationId xmlns:a16="http://schemas.microsoft.com/office/drawing/2014/main" xmlns="" id="{40692ED0-622E-41B6-8F9C-E44AB9DC6359}"/>
              </a:ext>
            </a:extLst>
          </p:cNvPr>
          <p:cNvSpPr/>
          <p:nvPr/>
        </p:nvSpPr>
        <p:spPr>
          <a:xfrm>
            <a:off x="3754453" y="6708616"/>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 name="椭圆 57">
            <a:extLst>
              <a:ext uri="{FF2B5EF4-FFF2-40B4-BE49-F238E27FC236}">
                <a16:creationId xmlns:a16="http://schemas.microsoft.com/office/drawing/2014/main" xmlns="" id="{1ADA4A7C-7325-40CF-90F8-8D2DC3DF73F0}"/>
              </a:ext>
            </a:extLst>
          </p:cNvPr>
          <p:cNvSpPr/>
          <p:nvPr/>
        </p:nvSpPr>
        <p:spPr>
          <a:xfrm>
            <a:off x="3535515" y="6550668"/>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 name="椭圆 61">
            <a:extLst>
              <a:ext uri="{FF2B5EF4-FFF2-40B4-BE49-F238E27FC236}">
                <a16:creationId xmlns:a16="http://schemas.microsoft.com/office/drawing/2014/main" xmlns="" id="{A424C1BE-7407-4867-8FD1-FC5D5B41B838}"/>
              </a:ext>
            </a:extLst>
          </p:cNvPr>
          <p:cNvSpPr/>
          <p:nvPr/>
        </p:nvSpPr>
        <p:spPr>
          <a:xfrm>
            <a:off x="-2770520" y="5433506"/>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 name="椭圆 63">
            <a:extLst>
              <a:ext uri="{FF2B5EF4-FFF2-40B4-BE49-F238E27FC236}">
                <a16:creationId xmlns:a16="http://schemas.microsoft.com/office/drawing/2014/main" xmlns="" id="{AD2932D7-DF3F-4028-BD29-5B7122C77A67}"/>
              </a:ext>
            </a:extLst>
          </p:cNvPr>
          <p:cNvSpPr/>
          <p:nvPr/>
        </p:nvSpPr>
        <p:spPr>
          <a:xfrm>
            <a:off x="5416196" y="6627104"/>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 name="椭圆 64">
            <a:extLst>
              <a:ext uri="{FF2B5EF4-FFF2-40B4-BE49-F238E27FC236}">
                <a16:creationId xmlns:a16="http://schemas.microsoft.com/office/drawing/2014/main" xmlns="" id="{824770F2-32E7-41C7-A8FF-F3F32BDFE156}"/>
              </a:ext>
            </a:extLst>
          </p:cNvPr>
          <p:cNvSpPr/>
          <p:nvPr/>
        </p:nvSpPr>
        <p:spPr>
          <a:xfrm>
            <a:off x="2653946"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 name="椭圆 66">
            <a:extLst>
              <a:ext uri="{FF2B5EF4-FFF2-40B4-BE49-F238E27FC236}">
                <a16:creationId xmlns:a16="http://schemas.microsoft.com/office/drawing/2014/main" xmlns="" id="{7880692A-1195-4C95-82B7-8C8ED36D27E6}"/>
              </a:ext>
            </a:extLst>
          </p:cNvPr>
          <p:cNvSpPr/>
          <p:nvPr/>
        </p:nvSpPr>
        <p:spPr>
          <a:xfrm>
            <a:off x="3126439" y="672360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 name="椭圆 70">
            <a:extLst>
              <a:ext uri="{FF2B5EF4-FFF2-40B4-BE49-F238E27FC236}">
                <a16:creationId xmlns:a16="http://schemas.microsoft.com/office/drawing/2014/main" xmlns="" id="{4D553033-A2EE-4F15-BF17-2246DC43015A}"/>
              </a:ext>
            </a:extLst>
          </p:cNvPr>
          <p:cNvSpPr/>
          <p:nvPr/>
        </p:nvSpPr>
        <p:spPr>
          <a:xfrm>
            <a:off x="2684342" y="6858000"/>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 name="椭圆 71">
            <a:extLst>
              <a:ext uri="{FF2B5EF4-FFF2-40B4-BE49-F238E27FC236}">
                <a16:creationId xmlns:a16="http://schemas.microsoft.com/office/drawing/2014/main" xmlns="" id="{FD825353-9805-4F5B-BCE5-B21AFD1225B0}"/>
              </a:ext>
            </a:extLst>
          </p:cNvPr>
          <p:cNvSpPr/>
          <p:nvPr/>
        </p:nvSpPr>
        <p:spPr>
          <a:xfrm>
            <a:off x="3231133" y="6396208"/>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 name="椭圆 72">
            <a:extLst>
              <a:ext uri="{FF2B5EF4-FFF2-40B4-BE49-F238E27FC236}">
                <a16:creationId xmlns:a16="http://schemas.microsoft.com/office/drawing/2014/main" xmlns="" id="{BBFB204B-BF1C-4E5F-AB82-136CCF672E31}"/>
              </a:ext>
            </a:extLst>
          </p:cNvPr>
          <p:cNvSpPr/>
          <p:nvPr/>
        </p:nvSpPr>
        <p:spPr>
          <a:xfrm>
            <a:off x="2220837"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 name="椭圆 73">
            <a:extLst>
              <a:ext uri="{FF2B5EF4-FFF2-40B4-BE49-F238E27FC236}">
                <a16:creationId xmlns:a16="http://schemas.microsoft.com/office/drawing/2014/main" xmlns="" id="{5A40FB96-A8FE-4E94-85F4-9DDA7EA59CAE}"/>
              </a:ext>
            </a:extLst>
          </p:cNvPr>
          <p:cNvSpPr/>
          <p:nvPr/>
        </p:nvSpPr>
        <p:spPr>
          <a:xfrm>
            <a:off x="2142853"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 name="椭圆 74">
            <a:extLst>
              <a:ext uri="{FF2B5EF4-FFF2-40B4-BE49-F238E27FC236}">
                <a16:creationId xmlns:a16="http://schemas.microsoft.com/office/drawing/2014/main" xmlns="" id="{5F091BF4-7DE1-4C47-B1B2-2F4B5129967F}"/>
              </a:ext>
            </a:extLst>
          </p:cNvPr>
          <p:cNvSpPr/>
          <p:nvPr/>
        </p:nvSpPr>
        <p:spPr>
          <a:xfrm>
            <a:off x="1798041" y="638108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 name="椭圆 76">
            <a:extLst>
              <a:ext uri="{FF2B5EF4-FFF2-40B4-BE49-F238E27FC236}">
                <a16:creationId xmlns:a16="http://schemas.microsoft.com/office/drawing/2014/main" xmlns="" id="{5EB39C0D-4D19-47DB-A923-01233B793CD4}"/>
              </a:ext>
            </a:extLst>
          </p:cNvPr>
          <p:cNvSpPr/>
          <p:nvPr/>
        </p:nvSpPr>
        <p:spPr>
          <a:xfrm>
            <a:off x="5889529"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 name="椭圆 77">
            <a:extLst>
              <a:ext uri="{FF2B5EF4-FFF2-40B4-BE49-F238E27FC236}">
                <a16:creationId xmlns:a16="http://schemas.microsoft.com/office/drawing/2014/main" xmlns="" id="{BA731FAC-22CF-466D-BF1E-322B995345A4}"/>
              </a:ext>
            </a:extLst>
          </p:cNvPr>
          <p:cNvSpPr/>
          <p:nvPr/>
        </p:nvSpPr>
        <p:spPr>
          <a:xfrm>
            <a:off x="3360747"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 name="椭圆 78">
            <a:extLst>
              <a:ext uri="{FF2B5EF4-FFF2-40B4-BE49-F238E27FC236}">
                <a16:creationId xmlns:a16="http://schemas.microsoft.com/office/drawing/2014/main" xmlns="" id="{4751590F-2DA2-4DF8-8CEE-CB2A5646EF3F}"/>
              </a:ext>
            </a:extLst>
          </p:cNvPr>
          <p:cNvSpPr/>
          <p:nvPr/>
        </p:nvSpPr>
        <p:spPr>
          <a:xfrm>
            <a:off x="427783"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0" name="椭圆 79">
            <a:extLst>
              <a:ext uri="{FF2B5EF4-FFF2-40B4-BE49-F238E27FC236}">
                <a16:creationId xmlns:a16="http://schemas.microsoft.com/office/drawing/2014/main" xmlns="" id="{90206742-CC19-458E-8F37-E4BA6D976ECE}"/>
              </a:ext>
            </a:extLst>
          </p:cNvPr>
          <p:cNvSpPr/>
          <p:nvPr/>
        </p:nvSpPr>
        <p:spPr>
          <a:xfrm>
            <a:off x="1541049"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4" name="椭圆 83">
            <a:extLst>
              <a:ext uri="{FF2B5EF4-FFF2-40B4-BE49-F238E27FC236}">
                <a16:creationId xmlns:a16="http://schemas.microsoft.com/office/drawing/2014/main" xmlns="" id="{03189F9C-B2C6-40AC-A6E7-BFE17D5F57E3}"/>
              </a:ext>
            </a:extLst>
          </p:cNvPr>
          <p:cNvSpPr/>
          <p:nvPr/>
        </p:nvSpPr>
        <p:spPr>
          <a:xfrm>
            <a:off x="1952131" y="690154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5" name="椭圆 84">
            <a:extLst>
              <a:ext uri="{FF2B5EF4-FFF2-40B4-BE49-F238E27FC236}">
                <a16:creationId xmlns:a16="http://schemas.microsoft.com/office/drawing/2014/main" xmlns="" id="{1DE6ABAD-6F99-44A2-AF2B-B197C0E8C75B}"/>
              </a:ext>
            </a:extLst>
          </p:cNvPr>
          <p:cNvSpPr/>
          <p:nvPr/>
        </p:nvSpPr>
        <p:spPr>
          <a:xfrm>
            <a:off x="-827225" y="6530088"/>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8" name="椭圆 87">
            <a:extLst>
              <a:ext uri="{FF2B5EF4-FFF2-40B4-BE49-F238E27FC236}">
                <a16:creationId xmlns:a16="http://schemas.microsoft.com/office/drawing/2014/main" xmlns="" id="{B61F1AE0-74D1-4562-AC16-5CFE029096CF}"/>
              </a:ext>
            </a:extLst>
          </p:cNvPr>
          <p:cNvSpPr/>
          <p:nvPr/>
        </p:nvSpPr>
        <p:spPr>
          <a:xfrm>
            <a:off x="3179753" y="6748453"/>
            <a:ext cx="109547" cy="109547"/>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9" name="椭圆 88">
            <a:extLst>
              <a:ext uri="{FF2B5EF4-FFF2-40B4-BE49-F238E27FC236}">
                <a16:creationId xmlns:a16="http://schemas.microsoft.com/office/drawing/2014/main" xmlns="" id="{ECEAAE16-A249-4C6E-AEB7-BE401056AAEE}"/>
              </a:ext>
            </a:extLst>
          </p:cNvPr>
          <p:cNvSpPr/>
          <p:nvPr/>
        </p:nvSpPr>
        <p:spPr>
          <a:xfrm>
            <a:off x="-426689" y="661646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0" name="椭圆 89">
            <a:extLst>
              <a:ext uri="{FF2B5EF4-FFF2-40B4-BE49-F238E27FC236}">
                <a16:creationId xmlns:a16="http://schemas.microsoft.com/office/drawing/2014/main" xmlns="" id="{A98785B2-5B12-47CB-B23C-D59F7CA7FC80}"/>
              </a:ext>
            </a:extLst>
          </p:cNvPr>
          <p:cNvSpPr/>
          <p:nvPr/>
        </p:nvSpPr>
        <p:spPr>
          <a:xfrm>
            <a:off x="853128" y="7124252"/>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椭圆 95">
            <a:extLst>
              <a:ext uri="{FF2B5EF4-FFF2-40B4-BE49-F238E27FC236}">
                <a16:creationId xmlns:a16="http://schemas.microsoft.com/office/drawing/2014/main" xmlns="" id="{B27FF1D2-3465-4656-8BC9-3942F3A728BC}"/>
              </a:ext>
            </a:extLst>
          </p:cNvPr>
          <p:cNvSpPr/>
          <p:nvPr/>
        </p:nvSpPr>
        <p:spPr>
          <a:xfrm>
            <a:off x="2176325" y="6590766"/>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9" name="椭圆 98">
            <a:extLst>
              <a:ext uri="{FF2B5EF4-FFF2-40B4-BE49-F238E27FC236}">
                <a16:creationId xmlns:a16="http://schemas.microsoft.com/office/drawing/2014/main" xmlns="" id="{B30D6279-4040-472C-A6C9-7A3F9DD73B16}"/>
              </a:ext>
            </a:extLst>
          </p:cNvPr>
          <p:cNvSpPr/>
          <p:nvPr/>
        </p:nvSpPr>
        <p:spPr>
          <a:xfrm>
            <a:off x="3349392" y="5128159"/>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4" name="椭圆 103">
            <a:extLst>
              <a:ext uri="{FF2B5EF4-FFF2-40B4-BE49-F238E27FC236}">
                <a16:creationId xmlns:a16="http://schemas.microsoft.com/office/drawing/2014/main" xmlns="" id="{B7477C01-1670-4B1D-A285-AAD0F2C763C4}"/>
              </a:ext>
            </a:extLst>
          </p:cNvPr>
          <p:cNvSpPr/>
          <p:nvPr/>
        </p:nvSpPr>
        <p:spPr>
          <a:xfrm>
            <a:off x="3672711" y="6829242"/>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椭圆 110">
            <a:extLst>
              <a:ext uri="{FF2B5EF4-FFF2-40B4-BE49-F238E27FC236}">
                <a16:creationId xmlns:a16="http://schemas.microsoft.com/office/drawing/2014/main" xmlns="" id="{7187F44A-9DBE-40D9-B7AC-338CFC80368E}"/>
              </a:ext>
            </a:extLst>
          </p:cNvPr>
          <p:cNvSpPr/>
          <p:nvPr/>
        </p:nvSpPr>
        <p:spPr>
          <a:xfrm>
            <a:off x="1904150"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椭圆 111">
            <a:extLst>
              <a:ext uri="{FF2B5EF4-FFF2-40B4-BE49-F238E27FC236}">
                <a16:creationId xmlns:a16="http://schemas.microsoft.com/office/drawing/2014/main" xmlns="" id="{4D8DC00A-55C8-4A0E-934E-8D7C68EBD475}"/>
              </a:ext>
            </a:extLst>
          </p:cNvPr>
          <p:cNvSpPr/>
          <p:nvPr/>
        </p:nvSpPr>
        <p:spPr>
          <a:xfrm>
            <a:off x="1158105" y="6614760"/>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4" name="椭圆 113">
            <a:extLst>
              <a:ext uri="{FF2B5EF4-FFF2-40B4-BE49-F238E27FC236}">
                <a16:creationId xmlns:a16="http://schemas.microsoft.com/office/drawing/2014/main" xmlns="" id="{82F93C14-3E99-4FBE-BE6D-F33746E0BF74}"/>
              </a:ext>
            </a:extLst>
          </p:cNvPr>
          <p:cNvSpPr/>
          <p:nvPr/>
        </p:nvSpPr>
        <p:spPr>
          <a:xfrm>
            <a:off x="189080" y="6597983"/>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5" name="椭圆 114">
            <a:extLst>
              <a:ext uri="{FF2B5EF4-FFF2-40B4-BE49-F238E27FC236}">
                <a16:creationId xmlns:a16="http://schemas.microsoft.com/office/drawing/2014/main" xmlns="" id="{6B438104-7901-4B68-B12D-34B7135EE186}"/>
              </a:ext>
            </a:extLst>
          </p:cNvPr>
          <p:cNvSpPr/>
          <p:nvPr/>
        </p:nvSpPr>
        <p:spPr>
          <a:xfrm>
            <a:off x="1302346"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7" name="椭圆 116">
            <a:extLst>
              <a:ext uri="{FF2B5EF4-FFF2-40B4-BE49-F238E27FC236}">
                <a16:creationId xmlns:a16="http://schemas.microsoft.com/office/drawing/2014/main" xmlns="" id="{A465FA1D-5F5C-493A-92B9-BE5CE345003C}"/>
              </a:ext>
            </a:extLst>
          </p:cNvPr>
          <p:cNvSpPr/>
          <p:nvPr/>
        </p:nvSpPr>
        <p:spPr>
          <a:xfrm>
            <a:off x="2558564" y="4969658"/>
            <a:ext cx="1973942" cy="1973942"/>
          </a:xfrm>
          <a:prstGeom prst="ellipse">
            <a:avLst/>
          </a:prstGeom>
          <a:gradFill flip="none" rotWithShape="1">
            <a:gsLst>
              <a:gs pos="100000">
                <a:schemeClr val="bg1">
                  <a:alpha val="63000"/>
                </a:schemeClr>
              </a:gs>
              <a:gs pos="55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0" name="图片 9" descr="图片包含 文字&#10;&#10;已生成高可信度的说明">
            <a:extLst>
              <a:ext uri="{FF2B5EF4-FFF2-40B4-BE49-F238E27FC236}">
                <a16:creationId xmlns:a16="http://schemas.microsoft.com/office/drawing/2014/main" xmlns="" id="{ED52AB9C-DAA3-4796-9477-CB8A90C16FE6}"/>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rot="5400000">
            <a:off x="2659816" y="-2664346"/>
            <a:ext cx="6940622" cy="12260253"/>
          </a:xfrm>
          <a:prstGeom prst="rect">
            <a:avLst/>
          </a:prstGeom>
        </p:spPr>
      </p:pic>
      <p:pic>
        <p:nvPicPr>
          <p:cNvPr id="11" name="久石譲 - “天空の城ラピュタ”~君をのせて">
            <a:hlinkClick r:id="" action="ppaction://media"/>
            <a:extLst>
              <a:ext uri="{FF2B5EF4-FFF2-40B4-BE49-F238E27FC236}">
                <a16:creationId xmlns:a16="http://schemas.microsoft.com/office/drawing/2014/main" xmlns="" id="{22D71114-8EBE-4FA7-8BB3-FFA1C35C5E8A}"/>
              </a:ext>
            </a:extLst>
          </p:cNvPr>
          <p:cNvPicPr>
            <a:picLocks noChangeAspect="1"/>
          </p:cNvPicPr>
          <p:nvPr>
            <a:videoFile r:link="rId1"/>
            <p:extLst>
              <p:ext uri="{DAA4B4D4-6D71-4841-9C94-3DE7FCFB9230}">
                <p14:media xmlns="" xmlns:p14="http://schemas.microsoft.com/office/powerpoint/2010/main" r:embed="rId6"/>
              </p:ext>
            </p:extLst>
          </p:nvPr>
        </p:nvPicPr>
        <p:blipFill>
          <a:blip r:embed="rId7" cstate="print"/>
          <a:stretch>
            <a:fillRect/>
          </a:stretch>
        </p:blipFill>
        <p:spPr>
          <a:xfrm>
            <a:off x="5997671" y="-1312458"/>
            <a:ext cx="609600" cy="609600"/>
          </a:xfrm>
          <a:prstGeom prst="rect">
            <a:avLst/>
          </a:prstGeom>
        </p:spPr>
      </p:pic>
      <p:sp>
        <p:nvSpPr>
          <p:cNvPr id="40" name="TextBox 39"/>
          <p:cNvSpPr txBox="1"/>
          <p:nvPr/>
        </p:nvSpPr>
        <p:spPr>
          <a:xfrm>
            <a:off x="1364344" y="2264938"/>
            <a:ext cx="10232570" cy="830997"/>
          </a:xfrm>
          <a:prstGeom prst="rect">
            <a:avLst/>
          </a:prstGeom>
          <a:noFill/>
        </p:spPr>
        <p:txBody>
          <a:bodyPr wrap="square" rtlCol="0">
            <a:spAutoFit/>
          </a:bodyPr>
          <a:lstStyle/>
          <a:p>
            <a:pPr algn="ctr"/>
            <a:r>
              <a:rPr lang="zh-CN" altLang="en-US" sz="4800" b="1" dirty="0" smtClean="0">
                <a:solidFill>
                  <a:srgbClr val="002060"/>
                </a:solidFill>
                <a:latin typeface="宋体" pitchFamily="2" charset="-122"/>
                <a:ea typeface="宋体" pitchFamily="2" charset="-122"/>
              </a:rPr>
              <a:t>守正创新促发展</a:t>
            </a:r>
            <a:r>
              <a:rPr lang="zh-CN" altLang="en-US" sz="4800" b="1" dirty="0" smtClean="0">
                <a:solidFill>
                  <a:srgbClr val="002060"/>
                </a:solidFill>
                <a:latin typeface="+mn-ea"/>
              </a:rPr>
              <a:t>，融会贯通迎新优</a:t>
            </a:r>
            <a:endParaRPr lang="en-US" altLang="zh-CN" sz="4800" b="1" dirty="0" smtClean="0">
              <a:solidFill>
                <a:srgbClr val="002060"/>
              </a:solidFill>
              <a:latin typeface="+mn-ea"/>
            </a:endParaRPr>
          </a:p>
        </p:txBody>
      </p:sp>
      <p:sp>
        <p:nvSpPr>
          <p:cNvPr id="2" name="矩形 1"/>
          <p:cNvSpPr/>
          <p:nvPr/>
        </p:nvSpPr>
        <p:spPr>
          <a:xfrm>
            <a:off x="2292457" y="4383092"/>
            <a:ext cx="7606288" cy="830997"/>
          </a:xfrm>
          <a:prstGeom prst="rect">
            <a:avLst/>
          </a:prstGeom>
        </p:spPr>
        <p:txBody>
          <a:bodyPr wrap="square">
            <a:spAutoFit/>
          </a:bodyPr>
          <a:lstStyle/>
          <a:p>
            <a:pPr algn="ctr"/>
            <a:r>
              <a:rPr lang="zh-CN" altLang="en-US" sz="2400" dirty="0" smtClean="0">
                <a:solidFill>
                  <a:srgbClr val="002060"/>
                </a:solidFill>
                <a:latin typeface="方正清刻本悦宋简体" panose="02000000000000000000" pitchFamily="2" charset="-122"/>
                <a:ea typeface="方正清刻本悦宋简体" panose="02000000000000000000" pitchFamily="2" charset="-122"/>
              </a:rPr>
              <a:t>龙虎</a:t>
            </a:r>
            <a:r>
              <a:rPr lang="zh-CN" altLang="en-US" sz="2400" dirty="0">
                <a:solidFill>
                  <a:srgbClr val="002060"/>
                </a:solidFill>
                <a:latin typeface="方正清刻本悦宋简体" panose="02000000000000000000" pitchFamily="2" charset="-122"/>
                <a:ea typeface="方正清刻本悦宋简体" panose="02000000000000000000" pitchFamily="2" charset="-122"/>
              </a:rPr>
              <a:t>塘第二实验</a:t>
            </a:r>
            <a:r>
              <a:rPr lang="zh-CN" altLang="en-US" sz="2400" dirty="0" smtClean="0">
                <a:solidFill>
                  <a:srgbClr val="002060"/>
                </a:solidFill>
                <a:latin typeface="方正清刻本悦宋简体" panose="02000000000000000000" pitchFamily="2" charset="-122"/>
                <a:ea typeface="方正清刻本悦宋简体" panose="02000000000000000000" pitchFamily="2" charset="-122"/>
              </a:rPr>
              <a:t>小学</a:t>
            </a:r>
            <a:endParaRPr lang="en-US" altLang="zh-CN" sz="2400" dirty="0" smtClean="0">
              <a:solidFill>
                <a:srgbClr val="002060"/>
              </a:solidFill>
              <a:latin typeface="方正清刻本悦宋简体" panose="02000000000000000000" pitchFamily="2" charset="-122"/>
              <a:ea typeface="方正清刻本悦宋简体" panose="02000000000000000000" pitchFamily="2" charset="-122"/>
            </a:endParaRPr>
          </a:p>
          <a:p>
            <a:pPr algn="ctr"/>
            <a:r>
              <a:rPr lang="en-US" altLang="zh-CN" sz="2400" dirty="0" smtClean="0">
                <a:solidFill>
                  <a:srgbClr val="002060"/>
                </a:solidFill>
                <a:latin typeface="方正清刻本悦宋简体" panose="02000000000000000000" pitchFamily="2" charset="-122"/>
                <a:ea typeface="方正清刻本悦宋简体" panose="02000000000000000000" pitchFamily="2" charset="-122"/>
              </a:rPr>
              <a:t> 2022-2023</a:t>
            </a:r>
            <a:r>
              <a:rPr lang="zh-CN" altLang="en-US" sz="2400" dirty="0" smtClean="0">
                <a:solidFill>
                  <a:srgbClr val="002060"/>
                </a:solidFill>
                <a:latin typeface="方正清刻本悦宋简体" panose="02000000000000000000" pitchFamily="2" charset="-122"/>
                <a:ea typeface="方正清刻本悦宋简体" panose="02000000000000000000" pitchFamily="2" charset="-122"/>
              </a:rPr>
              <a:t>学年第一学期音乐组工作教研计划</a:t>
            </a:r>
            <a:endParaRPr lang="zh-CN" altLang="en-US" sz="2400" dirty="0">
              <a:solidFill>
                <a:srgbClr val="002060"/>
              </a:solidFill>
              <a:latin typeface="方正清刻本悦宋简体" panose="02000000000000000000" pitchFamily="2" charset="-122"/>
              <a:ea typeface="方正清刻本悦宋简体" panose="02000000000000000000" pitchFamily="2" charset="-122"/>
            </a:endParaRPr>
          </a:p>
        </p:txBody>
      </p:sp>
    </p:spTree>
    <p:extLst>
      <p:ext uri="{BB962C8B-B14F-4D97-AF65-F5344CB8AC3E}">
        <p14:creationId xmlns="" xmlns:p14="http://schemas.microsoft.com/office/powerpoint/2010/main" val="163531487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video>
              <p:cMediaNode vol="80000" numSld="999" showWhenStopped="0">
                <p:cTn id="2" repeatCount="indefinite" fill="hold" display="0">
                  <p:stCondLst>
                    <p:cond delay="indefinite"/>
                  </p:stCondLst>
                  <p:endCondLst>
                    <p:cond evt="onStopAudio" delay="0">
                      <p:tgtEl>
                        <p:sldTgt/>
                      </p:tgtEl>
                    </p:cond>
                  </p:endCondLst>
                </p:cTn>
                <p:tgtEl>
                  <p:spTgt spid="11"/>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Rectangle 206"/>
          <p:cNvSpPr>
            <a:spLocks noChangeArrowheads="1"/>
          </p:cNvSpPr>
          <p:nvPr/>
        </p:nvSpPr>
        <p:spPr bwMode="auto">
          <a:xfrm>
            <a:off x="1886856" y="1756229"/>
            <a:ext cx="805543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altLang="zh-CN" sz="2800" b="1" dirty="0" smtClean="0">
                <a:latin typeface="宋体" pitchFamily="2" charset="-122"/>
                <a:ea typeface="宋体" pitchFamily="2" charset="-122"/>
                <a:cs typeface="Times New Roman" pitchFamily="18" charset="0"/>
              </a:rPr>
              <a:t>1</a:t>
            </a:r>
            <a:r>
              <a:rPr lang="zh-CN" altLang="en-US" sz="2800" b="1" dirty="0" smtClean="0">
                <a:latin typeface="宋体" pitchFamily="2" charset="-122"/>
                <a:ea typeface="宋体" pitchFamily="2" charset="-122"/>
                <a:cs typeface="Times New Roman" pitchFamily="18" charset="0"/>
              </a:rPr>
              <a:t>、“扁平化”学科教研管理组织</a:t>
            </a:r>
            <a:r>
              <a:rPr lang="en-US" altLang="zh-CN" sz="2800" b="1" dirty="0" smtClean="0">
                <a:latin typeface="宋体" pitchFamily="2" charset="-122"/>
                <a:ea typeface="宋体" pitchFamily="2" charset="-122"/>
                <a:cs typeface="Times New Roman" pitchFamily="18" charset="0"/>
              </a:rPr>
              <a:t>——</a:t>
            </a:r>
            <a:r>
              <a:rPr lang="zh-CN" altLang="en-US" sz="2800" b="1" dirty="0" smtClean="0">
                <a:latin typeface="宋体" pitchFamily="2" charset="-122"/>
                <a:ea typeface="宋体" pitchFamily="2" charset="-122"/>
                <a:cs typeface="Times New Roman" pitchFamily="18" charset="0"/>
              </a:rPr>
              <a:t>组内分工</a:t>
            </a:r>
            <a:endParaRPr kumimoji="0" lang="zh-CN" altLang="en-US" sz="2800" b="0" i="0" u="none" strike="noStrike" cap="none" normalizeH="0" baseline="0" dirty="0" smtClean="0">
              <a:ln>
                <a:noFill/>
              </a:ln>
              <a:solidFill>
                <a:schemeClr val="tx1"/>
              </a:solidFill>
              <a:effectLst/>
              <a:latin typeface="宋体" pitchFamily="2" charset="-122"/>
              <a:ea typeface="宋体" pitchFamily="2" charset="-122"/>
              <a:cs typeface="宋体" pitchFamily="2" charset="-122"/>
            </a:endParaRPr>
          </a:p>
        </p:txBody>
      </p:sp>
      <p:graphicFrame>
        <p:nvGraphicFramePr>
          <p:cNvPr id="5" name="表格 4"/>
          <p:cNvGraphicFramePr>
            <a:graphicFrameLocks noGrp="1"/>
          </p:cNvGraphicFramePr>
          <p:nvPr/>
        </p:nvGraphicFramePr>
        <p:xfrm>
          <a:off x="1664151" y="2693415"/>
          <a:ext cx="9424762" cy="2895700"/>
        </p:xfrm>
        <a:graphic>
          <a:graphicData uri="http://schemas.openxmlformats.org/drawingml/2006/table">
            <a:tbl>
              <a:tblPr/>
              <a:tblGrid>
                <a:gridCol w="842024"/>
                <a:gridCol w="1329512"/>
                <a:gridCol w="1447691"/>
                <a:gridCol w="1595414"/>
                <a:gridCol w="1403374"/>
                <a:gridCol w="1447691"/>
                <a:gridCol w="1359056"/>
              </a:tblGrid>
              <a:tr h="1559272">
                <a:tc>
                  <a:txBody>
                    <a:bodyPr/>
                    <a:lstStyle/>
                    <a:p>
                      <a:pPr algn="ctr">
                        <a:lnSpc>
                          <a:spcPct val="120000"/>
                        </a:lnSpc>
                        <a:spcAft>
                          <a:spcPts val="0"/>
                        </a:spcAft>
                      </a:pPr>
                      <a:r>
                        <a:rPr lang="zh-CN" sz="2000" b="1" kern="100" dirty="0">
                          <a:solidFill>
                            <a:srgbClr val="000000"/>
                          </a:solidFill>
                          <a:latin typeface="Calibri"/>
                          <a:ea typeface="仿宋"/>
                          <a:cs typeface="Times New Roman"/>
                        </a:rPr>
                        <a:t>科目</a:t>
                      </a:r>
                      <a:endParaRPr lang="zh-CN" sz="1600" b="1" kern="1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0"/>
                        </a:spcAft>
                      </a:pPr>
                      <a:r>
                        <a:rPr lang="zh-CN" sz="2000" b="1" kern="0" dirty="0">
                          <a:solidFill>
                            <a:srgbClr val="000000"/>
                          </a:solidFill>
                          <a:latin typeface="Calibri"/>
                          <a:ea typeface="仿宋"/>
                          <a:cs typeface="Times New Roman"/>
                        </a:rPr>
                        <a:t>常规落实</a:t>
                      </a:r>
                      <a:endParaRPr lang="zh-CN" sz="1600" b="1" kern="1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0"/>
                        </a:spcAft>
                      </a:pPr>
                      <a:r>
                        <a:rPr lang="zh-CN" sz="2000" b="1" kern="0" dirty="0">
                          <a:solidFill>
                            <a:srgbClr val="000000"/>
                          </a:solidFill>
                          <a:latin typeface="Calibri"/>
                          <a:ea typeface="仿宋"/>
                          <a:cs typeface="Times New Roman"/>
                        </a:rPr>
                        <a:t>质量监控</a:t>
                      </a:r>
                      <a:endParaRPr lang="zh-CN" sz="1600" b="1" kern="1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0"/>
                        </a:spcAft>
                      </a:pPr>
                      <a:r>
                        <a:rPr lang="zh-CN" sz="2000" b="1" kern="0" dirty="0">
                          <a:solidFill>
                            <a:srgbClr val="000000"/>
                          </a:solidFill>
                          <a:latin typeface="Calibri"/>
                          <a:ea typeface="仿宋"/>
                          <a:cs typeface="Times New Roman"/>
                        </a:rPr>
                        <a:t>课题（课程）研究</a:t>
                      </a:r>
                      <a:endParaRPr lang="zh-CN" sz="1600" b="1" kern="1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0"/>
                        </a:spcAft>
                      </a:pPr>
                      <a:r>
                        <a:rPr lang="zh-CN" sz="2000" b="1" kern="0" dirty="0">
                          <a:solidFill>
                            <a:srgbClr val="000000"/>
                          </a:solidFill>
                          <a:latin typeface="Calibri"/>
                          <a:ea typeface="仿宋"/>
                          <a:cs typeface="Times New Roman"/>
                        </a:rPr>
                        <a:t>资源收集</a:t>
                      </a:r>
                      <a:endParaRPr lang="zh-CN" sz="1600" b="1" kern="1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0"/>
                        </a:spcAft>
                      </a:pPr>
                      <a:r>
                        <a:rPr lang="zh-CN" sz="2000" b="1" kern="0" dirty="0">
                          <a:solidFill>
                            <a:srgbClr val="000000"/>
                          </a:solidFill>
                          <a:latin typeface="Calibri"/>
                          <a:ea typeface="仿宋"/>
                          <a:cs typeface="Times New Roman"/>
                        </a:rPr>
                        <a:t>新闻</a:t>
                      </a:r>
                      <a:endParaRPr lang="zh-CN" sz="1600" b="1" kern="1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0"/>
                        </a:spcAft>
                      </a:pPr>
                      <a:r>
                        <a:rPr lang="zh-CN" sz="2000" b="1" kern="0" dirty="0">
                          <a:solidFill>
                            <a:srgbClr val="000000"/>
                          </a:solidFill>
                          <a:latin typeface="Calibri"/>
                          <a:ea typeface="仿宋"/>
                          <a:cs typeface="Times New Roman"/>
                        </a:rPr>
                        <a:t>教师发展</a:t>
                      </a:r>
                      <a:endParaRPr lang="zh-CN" sz="1600" b="1" kern="1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6428">
                <a:tc>
                  <a:txBody>
                    <a:bodyPr/>
                    <a:lstStyle/>
                    <a:p>
                      <a:pPr algn="ctr">
                        <a:lnSpc>
                          <a:spcPct val="120000"/>
                        </a:lnSpc>
                        <a:spcAft>
                          <a:spcPts val="0"/>
                        </a:spcAft>
                      </a:pPr>
                      <a:r>
                        <a:rPr lang="zh-CN" sz="2000" b="1" kern="100">
                          <a:solidFill>
                            <a:srgbClr val="000000"/>
                          </a:solidFill>
                          <a:latin typeface="Calibri"/>
                          <a:ea typeface="仿宋"/>
                          <a:cs typeface="Times New Roman"/>
                        </a:rPr>
                        <a:t>音乐</a:t>
                      </a:r>
                      <a:endParaRPr lang="zh-CN" sz="1600" b="1"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0"/>
                        </a:spcAft>
                      </a:pPr>
                      <a:r>
                        <a:rPr lang="zh-CN" altLang="en-US" sz="1600" b="1" kern="100" dirty="0" smtClean="0">
                          <a:latin typeface="Calibri"/>
                          <a:ea typeface="宋体"/>
                          <a:cs typeface="Times New Roman"/>
                        </a:rPr>
                        <a:t>吴琦</a:t>
                      </a:r>
                      <a:endParaRPr lang="zh-CN" sz="1600" b="1" kern="1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0"/>
                        </a:spcAft>
                      </a:pPr>
                      <a:r>
                        <a:rPr lang="zh-CN" altLang="en-US" sz="1600" b="1" kern="100" dirty="0" smtClean="0">
                          <a:latin typeface="Calibri"/>
                          <a:ea typeface="宋体"/>
                          <a:cs typeface="Times New Roman"/>
                        </a:rPr>
                        <a:t>钱科</a:t>
                      </a:r>
                      <a:endParaRPr lang="zh-CN" sz="1600" b="1" kern="1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0"/>
                        </a:spcAft>
                      </a:pPr>
                      <a:r>
                        <a:rPr lang="zh-CN" sz="2000" b="1" kern="100">
                          <a:solidFill>
                            <a:srgbClr val="000000"/>
                          </a:solidFill>
                          <a:latin typeface="Calibri"/>
                          <a:ea typeface="仿宋"/>
                          <a:cs typeface="Times New Roman"/>
                        </a:rPr>
                        <a:t>王丽</a:t>
                      </a:r>
                      <a:endParaRPr lang="zh-CN" sz="1600" b="1"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0"/>
                        </a:spcAft>
                      </a:pPr>
                      <a:r>
                        <a:rPr lang="zh-CN" sz="2000" b="1" kern="100">
                          <a:solidFill>
                            <a:srgbClr val="000000"/>
                          </a:solidFill>
                          <a:latin typeface="Calibri"/>
                          <a:ea typeface="仿宋"/>
                          <a:cs typeface="Times New Roman"/>
                        </a:rPr>
                        <a:t>钱科</a:t>
                      </a:r>
                      <a:endParaRPr lang="zh-CN" sz="1600" b="1"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0"/>
                        </a:spcAft>
                      </a:pPr>
                      <a:r>
                        <a:rPr lang="zh-CN" altLang="en-US" sz="2000" b="1" kern="100" dirty="0" smtClean="0">
                          <a:solidFill>
                            <a:srgbClr val="000000"/>
                          </a:solidFill>
                          <a:latin typeface="Calibri"/>
                          <a:ea typeface="仿宋"/>
                          <a:cs typeface="Times New Roman"/>
                        </a:rPr>
                        <a:t>王雨晴</a:t>
                      </a:r>
                      <a:endParaRPr lang="zh-CN" sz="1600" b="1" kern="1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spcAft>
                          <a:spcPts val="0"/>
                        </a:spcAft>
                      </a:pPr>
                      <a:r>
                        <a:rPr lang="zh-CN" sz="2000" b="1" kern="100" dirty="0">
                          <a:solidFill>
                            <a:srgbClr val="000000"/>
                          </a:solidFill>
                          <a:latin typeface="Calibri"/>
                          <a:ea typeface="仿宋"/>
                          <a:cs typeface="Times New Roman"/>
                        </a:rPr>
                        <a:t>张又文</a:t>
                      </a:r>
                      <a:endParaRPr lang="zh-CN" sz="1600" b="1" kern="1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TextBox 5"/>
          <p:cNvSpPr txBox="1"/>
          <p:nvPr/>
        </p:nvSpPr>
        <p:spPr>
          <a:xfrm>
            <a:off x="1785257" y="711201"/>
            <a:ext cx="9187543" cy="1446550"/>
          </a:xfrm>
          <a:prstGeom prst="rect">
            <a:avLst/>
          </a:prstGeom>
          <a:noFill/>
        </p:spPr>
        <p:txBody>
          <a:bodyPr wrap="square" rtlCol="0">
            <a:spAutoFit/>
          </a:bodyPr>
          <a:lstStyle/>
          <a:p>
            <a:r>
              <a:rPr lang="zh-CN" altLang="en-US" sz="4400" b="1" dirty="0" smtClean="0"/>
              <a:t>一、扎实常规   规范制度</a:t>
            </a:r>
            <a:r>
              <a:rPr lang="zh-CN" altLang="en-US" sz="4400" dirty="0" smtClean="0">
                <a:latin typeface="方正清刻本悦宋简体" charset="-122"/>
                <a:ea typeface="方正清刻本悦宋简体" charset="-122"/>
                <a:cs typeface="+mn-ea"/>
                <a:sym typeface="+mn-lt"/>
              </a:rPr>
              <a:t>（</a:t>
            </a:r>
            <a:r>
              <a:rPr lang="zh-CN" altLang="en-US" sz="2400" dirty="0" smtClean="0">
                <a:latin typeface="方正清刻本悦宋简体" charset="-122"/>
                <a:ea typeface="方正清刻本悦宋简体" charset="-122"/>
                <a:cs typeface="+mn-ea"/>
                <a:sym typeface="+mn-lt"/>
              </a:rPr>
              <a:t>延用</a:t>
            </a:r>
            <a:r>
              <a:rPr lang="en-US" altLang="zh-CN" sz="2400" dirty="0" smtClean="0">
                <a:latin typeface="方正清刻本悦宋简体" charset="-122"/>
                <a:ea typeface="方正清刻本悦宋简体" charset="-122"/>
                <a:cs typeface="+mn-ea"/>
                <a:sym typeface="+mn-lt"/>
              </a:rPr>
              <a:t>3+1</a:t>
            </a:r>
            <a:r>
              <a:rPr lang="zh-CN" altLang="en-US" sz="2400" dirty="0" smtClean="0">
                <a:latin typeface="方正清刻本悦宋简体" charset="-122"/>
                <a:ea typeface="方正清刻本悦宋简体" charset="-122"/>
                <a:cs typeface="+mn-ea"/>
                <a:sym typeface="+mn-lt"/>
              </a:rPr>
              <a:t>教研模式）</a:t>
            </a:r>
          </a:p>
          <a:p>
            <a:endParaRPr lang="zh-CN" altLang="en-US" sz="4400" b="1" dirty="0"/>
          </a:p>
        </p:txBody>
      </p:sp>
    </p:spTree>
    <p:extLst>
      <p:ext uri="{BB962C8B-B14F-4D97-AF65-F5344CB8AC3E}">
        <p14:creationId xmlns="" xmlns:p14="http://schemas.microsoft.com/office/powerpoint/2010/main" val="1782869215"/>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box(in)">
                                      <p:cBhvr>
                                        <p:cTn id="7" dur="1000"/>
                                        <p:tgtEl>
                                          <p:spTgt spid="164"/>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dirty="0" smtClean="0">
                <a:latin typeface="宋体" pitchFamily="2" charset="-122"/>
                <a:ea typeface="宋体" pitchFamily="2" charset="-122"/>
              </a:rPr>
              <a:t>2</a:t>
            </a:r>
            <a:r>
              <a:rPr lang="zh-CN" altLang="en-US" sz="3600" dirty="0" smtClean="0">
                <a:latin typeface="宋体" pitchFamily="2" charset="-122"/>
                <a:ea typeface="宋体" pitchFamily="2" charset="-122"/>
              </a:rPr>
              <a:t>、</a:t>
            </a:r>
            <a:r>
              <a:rPr lang="zh-CN" altLang="en-US" sz="3200" dirty="0" smtClean="0">
                <a:latin typeface="宋体" pitchFamily="2" charset="-122"/>
                <a:ea typeface="宋体" pitchFamily="2" charset="-122"/>
              </a:rPr>
              <a:t>明晰音乐学科“弘雅课堂”规程，指导课堂转型</a:t>
            </a:r>
            <a:endParaRPr lang="zh-CN" altLang="en-US" sz="3200" dirty="0">
              <a:latin typeface="宋体" pitchFamily="2" charset="-122"/>
              <a:ea typeface="宋体" pitchFamily="2" charset="-122"/>
            </a:endParaRPr>
          </a:p>
        </p:txBody>
      </p:sp>
      <p:pic>
        <p:nvPicPr>
          <p:cNvPr id="4" name="图片 3" descr="QQ图片20220824143141.png"/>
          <p:cNvPicPr>
            <a:picLocks noChangeAspect="1"/>
          </p:cNvPicPr>
          <p:nvPr/>
        </p:nvPicPr>
        <p:blipFill>
          <a:blip r:embed="rId2"/>
          <a:stretch>
            <a:fillRect/>
          </a:stretch>
        </p:blipFill>
        <p:spPr>
          <a:xfrm>
            <a:off x="1988458" y="1689553"/>
            <a:ext cx="8592456" cy="455295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2000" advClick="0" advTm="0"/>
    </mc:Choice>
    <mc:Fallback>
      <p:transition spd="slow" advClick="0" advTm="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oup 4">
            <a:extLst>
              <a:ext uri="{FF2B5EF4-FFF2-40B4-BE49-F238E27FC236}">
                <a16:creationId xmlns:a16="http://schemas.microsoft.com/office/drawing/2014/main" xmlns="" id="{E81E1113-1A0E-4FEE-9C27-B32A00C0C595}"/>
              </a:ext>
            </a:extLst>
          </p:cNvPr>
          <p:cNvGrpSpPr/>
          <p:nvPr/>
        </p:nvGrpSpPr>
        <p:grpSpPr>
          <a:xfrm flipV="1">
            <a:off x="7117047" y="6679257"/>
            <a:ext cx="716156" cy="464234"/>
            <a:chOff x="7258929" y="1631852"/>
            <a:chExt cx="1674056" cy="464234"/>
          </a:xfrm>
        </p:grpSpPr>
        <p:cxnSp>
          <p:nvCxnSpPr>
            <p:cNvPr id="108" name="Straight Connector 5">
              <a:extLst>
                <a:ext uri="{FF2B5EF4-FFF2-40B4-BE49-F238E27FC236}">
                  <a16:creationId xmlns:a16="http://schemas.microsoft.com/office/drawing/2014/main" xmlns="" id="{2DFC116F-48A3-417D-9594-9A748E440BDA}"/>
                </a:ext>
              </a:extLst>
            </p:cNvPr>
            <p:cNvCxnSpPr/>
            <p:nvPr/>
          </p:nvCxnSpPr>
          <p:spPr>
            <a:xfrm>
              <a:off x="7258929" y="2096086"/>
              <a:ext cx="1674056" cy="0"/>
            </a:xfrm>
            <a:prstGeom prst="line">
              <a:avLst/>
            </a:prstGeom>
            <a:ln>
              <a:solidFill>
                <a:schemeClr val="tx2">
                  <a:lumMod val="40000"/>
                  <a:lumOff val="60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09" name="Straight Connector 6">
              <a:extLst>
                <a:ext uri="{FF2B5EF4-FFF2-40B4-BE49-F238E27FC236}">
                  <a16:creationId xmlns:a16="http://schemas.microsoft.com/office/drawing/2014/main" xmlns="" id="{1955BFB1-2ABD-4086-BFC8-82B3817B87C5}"/>
                </a:ext>
              </a:extLst>
            </p:cNvPr>
            <p:cNvCxnSpPr/>
            <p:nvPr/>
          </p:nvCxnSpPr>
          <p:spPr>
            <a:xfrm flipV="1">
              <a:off x="7263620" y="1631852"/>
              <a:ext cx="0" cy="464234"/>
            </a:xfrm>
            <a:prstGeom prst="line">
              <a:avLst/>
            </a:prstGeom>
            <a:ln>
              <a:solidFill>
                <a:schemeClr val="tx2">
                  <a:lumMod val="40000"/>
                  <a:lumOff val="60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sp>
        <p:nvSpPr>
          <p:cNvPr id="46" name="Rectangle 206"/>
          <p:cNvSpPr>
            <a:spLocks noChangeArrowheads="1"/>
          </p:cNvSpPr>
          <p:nvPr/>
        </p:nvSpPr>
        <p:spPr bwMode="auto">
          <a:xfrm>
            <a:off x="1715341" y="1315333"/>
            <a:ext cx="7750629"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altLang="zh-CN" sz="2400" b="1" dirty="0" smtClean="0">
                <a:latin typeface="宋体" pitchFamily="2" charset="-122"/>
                <a:ea typeface="宋体" pitchFamily="2" charset="-122"/>
              </a:rPr>
              <a:t>1</a:t>
            </a:r>
            <a:r>
              <a:rPr lang="zh-CN" altLang="en-US" sz="2400" b="1" dirty="0" smtClean="0">
                <a:latin typeface="宋体" pitchFamily="2" charset="-122"/>
                <a:ea typeface="宋体" pitchFamily="2" charset="-122"/>
              </a:rPr>
              <a:t>、以课堂转型为契机，提升本组教师观课、议课能力</a:t>
            </a:r>
            <a:endParaRPr kumimoji="0" lang="zh-CN" altLang="en-US" sz="2400" b="0" i="0" u="none" strike="noStrike" cap="none" normalizeH="0" baseline="0" dirty="0" smtClean="0">
              <a:ln>
                <a:noFill/>
              </a:ln>
              <a:solidFill>
                <a:schemeClr val="tx1"/>
              </a:solidFill>
              <a:effectLst/>
              <a:latin typeface="宋体" pitchFamily="2" charset="-122"/>
              <a:ea typeface="宋体" pitchFamily="2" charset="-122"/>
              <a:cs typeface="宋体" pitchFamily="2" charset="-122"/>
            </a:endParaRPr>
          </a:p>
        </p:txBody>
      </p:sp>
      <p:graphicFrame>
        <p:nvGraphicFramePr>
          <p:cNvPr id="47" name="表格 46"/>
          <p:cNvGraphicFramePr>
            <a:graphicFrameLocks noGrp="1"/>
          </p:cNvGraphicFramePr>
          <p:nvPr>
            <p:extLst>
              <p:ext uri="{D42A27DB-BD31-4B8C-83A1-F6EECF244321}">
                <p14:modId xmlns="" xmlns:p14="http://schemas.microsoft.com/office/powerpoint/2010/main" val="108923428"/>
              </p:ext>
            </p:extLst>
          </p:nvPr>
        </p:nvGraphicFramePr>
        <p:xfrm>
          <a:off x="1783487" y="1964916"/>
          <a:ext cx="8187828" cy="4203656"/>
        </p:xfrm>
        <a:graphic>
          <a:graphicData uri="http://schemas.openxmlformats.org/drawingml/2006/table">
            <a:tbl>
              <a:tblPr/>
              <a:tblGrid>
                <a:gridCol w="936872"/>
                <a:gridCol w="5140195"/>
                <a:gridCol w="2110761"/>
              </a:tblGrid>
              <a:tr h="420383">
                <a:tc>
                  <a:txBody>
                    <a:bodyPr/>
                    <a:lstStyle/>
                    <a:p>
                      <a:pPr algn="ctr">
                        <a:lnSpc>
                          <a:spcPct val="150000"/>
                        </a:lnSpc>
                        <a:spcAft>
                          <a:spcPts val="0"/>
                        </a:spcAft>
                      </a:pPr>
                      <a:r>
                        <a:rPr lang="zh-CN" sz="1600" b="1" kern="100" dirty="0">
                          <a:latin typeface="Calibri"/>
                          <a:ea typeface="宋体"/>
                          <a:cs typeface="Times New Roman"/>
                        </a:rPr>
                        <a:t>维度 </a:t>
                      </a:r>
                      <a:endParaRPr lang="zh-CN" sz="1600" kern="100" dirty="0">
                        <a:latin typeface="Calibri"/>
                        <a:ea typeface="宋体"/>
                        <a:cs typeface="Times New Roman"/>
                      </a:endParaRPr>
                    </a:p>
                  </a:txBody>
                  <a:tcPr marL="68580" marR="68580" marT="9525"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lnSpc>
                          <a:spcPct val="150000"/>
                        </a:lnSpc>
                        <a:spcAft>
                          <a:spcPts val="0"/>
                        </a:spcAft>
                      </a:pPr>
                      <a:r>
                        <a:rPr lang="zh-CN" sz="1600" b="1" kern="100" dirty="0">
                          <a:latin typeface="Calibri"/>
                          <a:ea typeface="宋体"/>
                          <a:cs typeface="Times New Roman"/>
                        </a:rPr>
                        <a:t>观课视角 </a:t>
                      </a:r>
                      <a:endParaRPr lang="zh-CN" sz="1600" kern="100" dirty="0">
                        <a:latin typeface="Calibri"/>
                        <a:ea typeface="宋体"/>
                        <a:cs typeface="Times New Roman"/>
                      </a:endParaRPr>
                    </a:p>
                  </a:txBody>
                  <a:tcPr marL="68580" marR="68580" marT="9525"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ctr">
                        <a:lnSpc>
                          <a:spcPct val="150000"/>
                        </a:lnSpc>
                        <a:spcAft>
                          <a:spcPts val="0"/>
                        </a:spcAft>
                      </a:pPr>
                      <a:r>
                        <a:rPr lang="zh-CN" sz="1600" b="1" kern="100" dirty="0">
                          <a:latin typeface="Calibri"/>
                          <a:ea typeface="宋体"/>
                          <a:cs typeface="Times New Roman"/>
                        </a:rPr>
                        <a:t>课堂观察记录 </a:t>
                      </a:r>
                      <a:endParaRPr lang="zh-CN" sz="1600" kern="100" dirty="0">
                        <a:latin typeface="Calibri"/>
                        <a:ea typeface="宋体"/>
                        <a:cs typeface="Times New Roman"/>
                      </a:endParaRPr>
                    </a:p>
                  </a:txBody>
                  <a:tcPr marL="68580" marR="68580" marT="9525"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2085101">
                <a:tc>
                  <a:txBody>
                    <a:bodyPr/>
                    <a:lstStyle/>
                    <a:p>
                      <a:pPr algn="ctr">
                        <a:lnSpc>
                          <a:spcPct val="150000"/>
                        </a:lnSpc>
                        <a:spcAft>
                          <a:spcPts val="0"/>
                        </a:spcAft>
                      </a:pPr>
                      <a:r>
                        <a:rPr lang="zh-CN" sz="1600" b="1" kern="100" dirty="0" smtClean="0">
                          <a:latin typeface="Calibri"/>
                          <a:ea typeface="宋体"/>
                          <a:cs typeface="Times New Roman"/>
                        </a:rPr>
                        <a:t>结构</a:t>
                      </a:r>
                      <a:endParaRPr lang="en-US" altLang="zh-CN" sz="1600" b="1" kern="100" dirty="0" smtClean="0">
                        <a:latin typeface="Calibri"/>
                        <a:ea typeface="宋体"/>
                        <a:cs typeface="Times New Roman"/>
                      </a:endParaRPr>
                    </a:p>
                    <a:p>
                      <a:pPr algn="ctr">
                        <a:lnSpc>
                          <a:spcPct val="150000"/>
                        </a:lnSpc>
                        <a:spcAft>
                          <a:spcPts val="0"/>
                        </a:spcAft>
                      </a:pPr>
                      <a:r>
                        <a:rPr lang="zh-CN" sz="1600" b="1" kern="100" dirty="0" smtClean="0">
                          <a:latin typeface="Calibri"/>
                          <a:ea typeface="宋体"/>
                          <a:cs typeface="Times New Roman"/>
                        </a:rPr>
                        <a:t>开放 </a:t>
                      </a:r>
                      <a:endParaRPr lang="zh-CN" sz="1600" kern="100" dirty="0">
                        <a:latin typeface="Calibri"/>
                        <a:ea typeface="宋体"/>
                        <a:cs typeface="Times New Roman"/>
                      </a:endParaRPr>
                    </a:p>
                  </a:txBody>
                  <a:tcPr marL="68580" marR="68580" marT="9525"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algn="l">
                        <a:lnSpc>
                          <a:spcPct val="150000"/>
                        </a:lnSpc>
                        <a:spcAft>
                          <a:spcPts val="0"/>
                        </a:spcAft>
                      </a:pPr>
                      <a:endParaRPr lang="en-US" sz="1500" b="1" kern="100" dirty="0" smtClean="0">
                        <a:latin typeface="宋体"/>
                        <a:ea typeface="宋体"/>
                        <a:cs typeface="Times New Roman"/>
                      </a:endParaRPr>
                    </a:p>
                    <a:p>
                      <a:pPr algn="l">
                        <a:lnSpc>
                          <a:spcPct val="150000"/>
                        </a:lnSpc>
                        <a:spcAft>
                          <a:spcPts val="0"/>
                        </a:spcAft>
                      </a:pPr>
                      <a:r>
                        <a:rPr lang="en-US" sz="1500" b="1" kern="100" dirty="0" smtClean="0">
                          <a:latin typeface="宋体"/>
                          <a:ea typeface="宋体"/>
                          <a:cs typeface="Times New Roman"/>
                        </a:rPr>
                        <a:t>1</a:t>
                      </a:r>
                      <a:r>
                        <a:rPr lang="en-US" sz="1500" b="1" kern="100" dirty="0">
                          <a:latin typeface="宋体"/>
                          <a:ea typeface="宋体"/>
                          <a:cs typeface="Times New Roman"/>
                        </a:rPr>
                        <a:t>.</a:t>
                      </a:r>
                      <a:r>
                        <a:rPr lang="zh-CN" sz="1500" b="1" kern="100" dirty="0">
                          <a:latin typeface="Calibri"/>
                          <a:ea typeface="宋体"/>
                          <a:cs typeface="Times New Roman"/>
                        </a:rPr>
                        <a:t>问题面向全体学生，不同层次的学生都能进入学习状态</a:t>
                      </a:r>
                      <a:endParaRPr lang="zh-CN" sz="1500" kern="100" dirty="0">
                        <a:latin typeface="Calibri"/>
                        <a:ea typeface="宋体"/>
                        <a:cs typeface="Times New Roman"/>
                      </a:endParaRPr>
                    </a:p>
                    <a:p>
                      <a:pPr algn="l">
                        <a:lnSpc>
                          <a:spcPct val="150000"/>
                        </a:lnSpc>
                        <a:spcAft>
                          <a:spcPts val="0"/>
                        </a:spcAft>
                      </a:pPr>
                      <a:r>
                        <a:rPr lang="en-US" sz="1500" b="1" kern="100" dirty="0">
                          <a:latin typeface="宋体"/>
                          <a:ea typeface="宋体"/>
                          <a:cs typeface="Times New Roman"/>
                        </a:rPr>
                        <a:t>2.</a:t>
                      </a:r>
                      <a:r>
                        <a:rPr lang="zh-CN" sz="1500" b="1" kern="100" dirty="0">
                          <a:latin typeface="Calibri"/>
                          <a:ea typeface="宋体"/>
                          <a:cs typeface="Times New Roman"/>
                        </a:rPr>
                        <a:t>问题或活动内涵从不同角度、不同水平参与的可能。</a:t>
                      </a:r>
                      <a:endParaRPr lang="zh-CN" sz="1500" kern="100" dirty="0">
                        <a:latin typeface="Calibri"/>
                        <a:ea typeface="宋体"/>
                        <a:cs typeface="Times New Roman"/>
                      </a:endParaRPr>
                    </a:p>
                    <a:p>
                      <a:pPr algn="l">
                        <a:lnSpc>
                          <a:spcPct val="150000"/>
                        </a:lnSpc>
                        <a:spcAft>
                          <a:spcPts val="0"/>
                        </a:spcAft>
                      </a:pPr>
                      <a:r>
                        <a:rPr lang="en-US" sz="1500" b="1" kern="100" dirty="0">
                          <a:latin typeface="宋体"/>
                          <a:ea typeface="宋体"/>
                          <a:cs typeface="Times New Roman"/>
                        </a:rPr>
                        <a:t>3.</a:t>
                      </a:r>
                      <a:r>
                        <a:rPr lang="zh-CN" sz="1500" b="1" kern="100" dirty="0">
                          <a:latin typeface="Calibri"/>
                          <a:ea typeface="宋体"/>
                          <a:cs typeface="Times New Roman"/>
                        </a:rPr>
                        <a:t>问题或活动基于学生已有知识与经验，又能促进学生进行多角度、多层次的独立思考。</a:t>
                      </a:r>
                      <a:endParaRPr lang="zh-CN" sz="1500" kern="100" dirty="0">
                        <a:latin typeface="Calibri"/>
                        <a:ea typeface="宋体"/>
                        <a:cs typeface="Times New Roman"/>
                      </a:endParaRPr>
                    </a:p>
                  </a:txBody>
                  <a:tcPr marL="68580" marR="68580" marT="9525" marB="0">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marL="0" algn="l" defTabSz="914400" rtl="0" eaLnBrk="1" latinLnBrk="0" hangingPunct="1">
                        <a:lnSpc>
                          <a:spcPct val="150000"/>
                        </a:lnSpc>
                        <a:spcAft>
                          <a:spcPts val="0"/>
                        </a:spcAft>
                      </a:pPr>
                      <a:r>
                        <a:rPr lang="zh-CN" sz="1500" b="1" kern="100" dirty="0" smtClean="0">
                          <a:solidFill>
                            <a:schemeClr val="tx1"/>
                          </a:solidFill>
                          <a:latin typeface="Calibri"/>
                          <a:ea typeface="宋体"/>
                          <a:cs typeface="Times New Roman"/>
                        </a:rPr>
                        <a:t>本</a:t>
                      </a:r>
                      <a:r>
                        <a:rPr lang="zh-CN" sz="1500" b="1" kern="100" dirty="0">
                          <a:solidFill>
                            <a:schemeClr val="tx1"/>
                          </a:solidFill>
                          <a:latin typeface="Calibri"/>
                          <a:ea typeface="宋体"/>
                          <a:cs typeface="Times New Roman"/>
                        </a:rPr>
                        <a:t>节课（ ）</a:t>
                      </a:r>
                      <a:r>
                        <a:rPr lang="zh-CN" sz="1500" b="1" kern="100" dirty="0" smtClean="0">
                          <a:solidFill>
                            <a:schemeClr val="tx1"/>
                          </a:solidFill>
                          <a:latin typeface="Calibri"/>
                          <a:ea typeface="宋体"/>
                          <a:cs typeface="Times New Roman"/>
                        </a:rPr>
                        <a:t>活动或</a:t>
                      </a:r>
                      <a:r>
                        <a:rPr lang="zh-CN" sz="1500" b="1" kern="100" dirty="0">
                          <a:solidFill>
                            <a:schemeClr val="tx1"/>
                          </a:solidFill>
                          <a:latin typeface="Calibri"/>
                          <a:ea typeface="宋体"/>
                          <a:cs typeface="Times New Roman"/>
                        </a:rPr>
                        <a:t>问题进行了合理</a:t>
                      </a:r>
                      <a:r>
                        <a:rPr lang="zh-CN" sz="1500" b="1" kern="100" dirty="0" smtClean="0">
                          <a:solidFill>
                            <a:schemeClr val="tx1"/>
                          </a:solidFill>
                          <a:latin typeface="Calibri"/>
                          <a:ea typeface="宋体"/>
                          <a:cs typeface="Times New Roman"/>
                        </a:rPr>
                        <a:t>开放一共</a:t>
                      </a:r>
                      <a:r>
                        <a:rPr lang="zh-CN" sz="1500" b="1" kern="100" dirty="0">
                          <a:solidFill>
                            <a:schemeClr val="tx1"/>
                          </a:solidFill>
                          <a:latin typeface="Calibri"/>
                          <a:ea typeface="宋体"/>
                          <a:cs typeface="Times New Roman"/>
                        </a:rPr>
                        <a:t>有（）次</a:t>
                      </a:r>
                    </a:p>
                  </a:txBody>
                  <a:tcPr marL="68580" marR="68580" marT="9525"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r h="1698172">
                <a:tc>
                  <a:txBody>
                    <a:bodyPr/>
                    <a:lstStyle/>
                    <a:p>
                      <a:pPr algn="ctr">
                        <a:lnSpc>
                          <a:spcPct val="150000"/>
                        </a:lnSpc>
                        <a:spcAft>
                          <a:spcPts val="0"/>
                        </a:spcAft>
                      </a:pPr>
                      <a:r>
                        <a:rPr lang="zh-CN" sz="1600" b="1" kern="100" dirty="0" smtClean="0">
                          <a:latin typeface="Calibri"/>
                          <a:ea typeface="宋体"/>
                          <a:cs typeface="Times New Roman"/>
                        </a:rPr>
                        <a:t>重心</a:t>
                      </a:r>
                      <a:endParaRPr lang="en-US" altLang="zh-CN" sz="1600" b="1" kern="100" dirty="0" smtClean="0">
                        <a:latin typeface="Calibri"/>
                        <a:ea typeface="宋体"/>
                        <a:cs typeface="Times New Roman"/>
                      </a:endParaRPr>
                    </a:p>
                    <a:p>
                      <a:pPr algn="ctr">
                        <a:lnSpc>
                          <a:spcPct val="150000"/>
                        </a:lnSpc>
                        <a:spcAft>
                          <a:spcPts val="0"/>
                        </a:spcAft>
                      </a:pPr>
                      <a:r>
                        <a:rPr lang="zh-CN" sz="1600" b="1" kern="100" dirty="0" smtClean="0">
                          <a:latin typeface="Calibri"/>
                          <a:ea typeface="宋体"/>
                          <a:cs typeface="Times New Roman"/>
                        </a:rPr>
                        <a:t>下</a:t>
                      </a:r>
                      <a:r>
                        <a:rPr lang="zh-CN" sz="1600" b="1" kern="100" dirty="0">
                          <a:latin typeface="Calibri"/>
                          <a:ea typeface="宋体"/>
                          <a:cs typeface="Times New Roman"/>
                        </a:rPr>
                        <a:t>移 </a:t>
                      </a:r>
                      <a:endParaRPr lang="zh-CN" sz="1600" kern="100" dirty="0">
                        <a:latin typeface="Calibri"/>
                        <a:ea typeface="宋体"/>
                        <a:cs typeface="Times New Roman"/>
                      </a:endParaRPr>
                    </a:p>
                  </a:txBody>
                  <a:tcPr marL="68580" marR="68580" marT="9525"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marL="0" algn="l" defTabSz="914400" rtl="0" eaLnBrk="1" latinLnBrk="0" hangingPunct="1">
                        <a:lnSpc>
                          <a:spcPct val="150000"/>
                        </a:lnSpc>
                        <a:spcAft>
                          <a:spcPts val="0"/>
                        </a:spcAft>
                      </a:pPr>
                      <a:endParaRPr lang="en-US" sz="1500" b="1" kern="100" dirty="0" smtClean="0">
                        <a:solidFill>
                          <a:schemeClr val="tx1"/>
                        </a:solidFill>
                        <a:latin typeface="宋体"/>
                        <a:ea typeface="宋体"/>
                        <a:cs typeface="Times New Roman"/>
                      </a:endParaRPr>
                    </a:p>
                    <a:p>
                      <a:pPr marL="0" algn="l" defTabSz="914400" rtl="0" eaLnBrk="1" latinLnBrk="0" hangingPunct="1">
                        <a:lnSpc>
                          <a:spcPct val="150000"/>
                        </a:lnSpc>
                        <a:spcAft>
                          <a:spcPts val="0"/>
                        </a:spcAft>
                      </a:pPr>
                      <a:r>
                        <a:rPr lang="en-US" sz="1500" b="1" kern="100" dirty="0" smtClean="0">
                          <a:solidFill>
                            <a:schemeClr val="tx1"/>
                          </a:solidFill>
                          <a:latin typeface="宋体"/>
                          <a:ea typeface="宋体"/>
                          <a:cs typeface="Times New Roman"/>
                        </a:rPr>
                        <a:t>1</a:t>
                      </a:r>
                      <a:r>
                        <a:rPr lang="en-US" sz="1500" b="1" kern="100" dirty="0">
                          <a:solidFill>
                            <a:schemeClr val="tx1"/>
                          </a:solidFill>
                          <a:latin typeface="宋体"/>
                          <a:ea typeface="宋体"/>
                          <a:cs typeface="Times New Roman"/>
                        </a:rPr>
                        <a:t>.</a:t>
                      </a:r>
                      <a:r>
                        <a:rPr lang="zh-CN" sz="1500" b="1" kern="100" dirty="0">
                          <a:solidFill>
                            <a:schemeClr val="tx1"/>
                          </a:solidFill>
                          <a:latin typeface="宋体"/>
                          <a:ea typeface="宋体"/>
                          <a:cs typeface="Times New Roman"/>
                        </a:rPr>
                        <a:t>生生互动建立在学生独立思考的基础上。</a:t>
                      </a:r>
                    </a:p>
                    <a:p>
                      <a:pPr marL="0" algn="l" defTabSz="914400" rtl="0" eaLnBrk="1" latinLnBrk="0" hangingPunct="1">
                        <a:lnSpc>
                          <a:spcPct val="150000"/>
                        </a:lnSpc>
                        <a:spcAft>
                          <a:spcPts val="0"/>
                        </a:spcAft>
                      </a:pPr>
                      <a:r>
                        <a:rPr lang="en-US" sz="1500" b="1" kern="100" dirty="0">
                          <a:solidFill>
                            <a:schemeClr val="tx1"/>
                          </a:solidFill>
                          <a:latin typeface="宋体"/>
                          <a:ea typeface="宋体"/>
                          <a:cs typeface="Times New Roman"/>
                        </a:rPr>
                        <a:t>2.</a:t>
                      </a:r>
                      <a:r>
                        <a:rPr lang="zh-CN" sz="1500" b="1" kern="100" dirty="0">
                          <a:solidFill>
                            <a:schemeClr val="tx1"/>
                          </a:solidFill>
                          <a:latin typeface="宋体"/>
                          <a:ea typeface="宋体"/>
                          <a:cs typeface="Times New Roman"/>
                        </a:rPr>
                        <a:t>学生有独立思考或合作学习的时间。</a:t>
                      </a:r>
                    </a:p>
                    <a:p>
                      <a:pPr marL="0" algn="l" defTabSz="914400" rtl="0" eaLnBrk="1" latinLnBrk="0" hangingPunct="1">
                        <a:lnSpc>
                          <a:spcPct val="150000"/>
                        </a:lnSpc>
                        <a:spcAft>
                          <a:spcPts val="0"/>
                        </a:spcAft>
                      </a:pPr>
                      <a:r>
                        <a:rPr lang="en-US" sz="1500" b="1" kern="100" dirty="0">
                          <a:solidFill>
                            <a:schemeClr val="tx1"/>
                          </a:solidFill>
                          <a:latin typeface="宋体"/>
                          <a:ea typeface="宋体"/>
                          <a:cs typeface="Times New Roman"/>
                        </a:rPr>
                        <a:t>3.</a:t>
                      </a:r>
                      <a:r>
                        <a:rPr lang="zh-CN" sz="1500" b="1" kern="100" dirty="0">
                          <a:solidFill>
                            <a:schemeClr val="tx1"/>
                          </a:solidFill>
                          <a:latin typeface="宋体"/>
                          <a:ea typeface="宋体"/>
                          <a:cs typeface="Times New Roman"/>
                        </a:rPr>
                        <a:t>学生之间分工明确、合作有效。 </a:t>
                      </a:r>
                    </a:p>
                  </a:txBody>
                  <a:tcPr marL="68580" marR="68580" marT="9525" marB="0">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c>
                  <a:txBody>
                    <a:bodyPr/>
                    <a:lstStyle/>
                    <a:p>
                      <a:pPr marL="0" algn="l" defTabSz="914400" rtl="0" eaLnBrk="1" latinLnBrk="0" hangingPunct="1">
                        <a:lnSpc>
                          <a:spcPct val="150000"/>
                        </a:lnSpc>
                        <a:spcAft>
                          <a:spcPts val="0"/>
                        </a:spcAft>
                      </a:pPr>
                      <a:r>
                        <a:rPr lang="zh-CN" sz="1500" b="1" kern="100" dirty="0">
                          <a:solidFill>
                            <a:schemeClr val="tx1"/>
                          </a:solidFill>
                          <a:latin typeface="Calibri"/>
                          <a:ea typeface="宋体"/>
                          <a:cs typeface="Times New Roman"/>
                        </a:rPr>
                        <a:t>本节课学生活动（）次</a:t>
                      </a:r>
                    </a:p>
                    <a:p>
                      <a:pPr marL="0" algn="l" defTabSz="914400" rtl="0" eaLnBrk="1" latinLnBrk="0" hangingPunct="1">
                        <a:lnSpc>
                          <a:spcPct val="150000"/>
                        </a:lnSpc>
                        <a:spcAft>
                          <a:spcPts val="0"/>
                        </a:spcAft>
                      </a:pPr>
                      <a:r>
                        <a:rPr lang="zh-CN" sz="1500" b="1" kern="100" dirty="0">
                          <a:solidFill>
                            <a:schemeClr val="tx1"/>
                          </a:solidFill>
                          <a:latin typeface="Calibri"/>
                          <a:ea typeface="宋体"/>
                          <a:cs typeface="Times New Roman"/>
                        </a:rPr>
                        <a:t>重心下移有（）次。 </a:t>
                      </a:r>
                    </a:p>
                  </a:txBody>
                  <a:tcPr marL="68580" marR="68580" marT="9525" marB="0" anchor="ctr">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tcPr>
                </a:tc>
              </a:tr>
            </a:tbl>
          </a:graphicData>
        </a:graphic>
      </p:graphicFrame>
      <p:sp>
        <p:nvSpPr>
          <p:cNvPr id="7" name="TextBox 6"/>
          <p:cNvSpPr txBox="1"/>
          <p:nvPr/>
        </p:nvSpPr>
        <p:spPr>
          <a:xfrm>
            <a:off x="1654630" y="624113"/>
            <a:ext cx="7460342" cy="646331"/>
          </a:xfrm>
          <a:prstGeom prst="rect">
            <a:avLst/>
          </a:prstGeom>
          <a:noFill/>
        </p:spPr>
        <p:txBody>
          <a:bodyPr wrap="square" rtlCol="0">
            <a:spAutoFit/>
          </a:bodyPr>
          <a:lstStyle/>
          <a:p>
            <a:r>
              <a:rPr lang="zh-CN" altLang="en-US" sz="3600" b="1" dirty="0" smtClean="0">
                <a:latin typeface="宋体" pitchFamily="2" charset="-122"/>
                <a:ea typeface="宋体" pitchFamily="2" charset="-122"/>
              </a:rPr>
              <a:t>二、优化教研方式，提升课堂效率</a:t>
            </a:r>
            <a:endParaRPr lang="zh-CN" altLang="en-US" sz="3600" dirty="0"/>
          </a:p>
        </p:txBody>
      </p:sp>
    </p:spTree>
    <p:extLst>
      <p:ext uri="{BB962C8B-B14F-4D97-AF65-F5344CB8AC3E}">
        <p14:creationId xmlns="" xmlns:p14="http://schemas.microsoft.com/office/powerpoint/2010/main" val="2468128638"/>
      </p:ext>
    </p:extLst>
  </p:cSld>
  <p:clrMapOvr>
    <a:masterClrMapping/>
  </p:clrMapOvr>
  <mc:AlternateContent xmlns:mc="http://schemas.openxmlformats.org/markup-compatibility/2006">
    <mc:Choice xmlns=""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1000" fill="hold"/>
                                        <p:tgtEl>
                                          <p:spTgt spid="67"/>
                                        </p:tgtEl>
                                        <p:attrNameLst>
                                          <p:attrName>ppt_w</p:attrName>
                                        </p:attrNameLst>
                                      </p:cBhvr>
                                      <p:tavLst>
                                        <p:tav tm="0">
                                          <p:val>
                                            <p:fltVal val="0"/>
                                          </p:val>
                                        </p:tav>
                                        <p:tav tm="100000">
                                          <p:val>
                                            <p:strVal val="#ppt_w"/>
                                          </p:val>
                                        </p:tav>
                                      </p:tavLst>
                                    </p:anim>
                                    <p:anim calcmode="lin" valueType="num">
                                      <p:cBhvr>
                                        <p:cTn id="8" dur="1000" fill="hold"/>
                                        <p:tgtEl>
                                          <p:spTgt spid="67"/>
                                        </p:tgtEl>
                                        <p:attrNameLst>
                                          <p:attrName>ppt_h</p:attrName>
                                        </p:attrNameLst>
                                      </p:cBhvr>
                                      <p:tavLst>
                                        <p:tav tm="0">
                                          <p:val>
                                            <p:fltVal val="0"/>
                                          </p:val>
                                        </p:tav>
                                        <p:tav tm="100000">
                                          <p:val>
                                            <p:strVal val="#ppt_h"/>
                                          </p:val>
                                        </p:tav>
                                      </p:tavLst>
                                    </p:anim>
                                    <p:animEffect transition="in" filter="fade">
                                      <p:cBhvr>
                                        <p:cTn id="9" dur="1000"/>
                                        <p:tgtEl>
                                          <p:spTgt spid="6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6"/>
                                        </p:tgtEl>
                                        <p:attrNameLst>
                                          <p:attrName>style.visibility</p:attrName>
                                        </p:attrNameLst>
                                      </p:cBhvr>
                                      <p:to>
                                        <p:strVal val="visible"/>
                                      </p:to>
                                    </p:set>
                                    <p:anim calcmode="lin" valueType="num">
                                      <p:cBhvr additive="base">
                                        <p:cTn id="14" dur="1000" fill="hold"/>
                                        <p:tgtEl>
                                          <p:spTgt spid="46"/>
                                        </p:tgtEl>
                                        <p:attrNameLst>
                                          <p:attrName>ppt_x</p:attrName>
                                        </p:attrNameLst>
                                      </p:cBhvr>
                                      <p:tavLst>
                                        <p:tav tm="0">
                                          <p:val>
                                            <p:strVal val="#ppt_x"/>
                                          </p:val>
                                        </p:tav>
                                        <p:tav tm="100000">
                                          <p:val>
                                            <p:strVal val="#ppt_x"/>
                                          </p:val>
                                        </p:tav>
                                      </p:tavLst>
                                    </p:anim>
                                    <p:anim calcmode="lin" valueType="num">
                                      <p:cBhvr additive="base">
                                        <p:cTn id="15" dur="1000" fill="hold"/>
                                        <p:tgtEl>
                                          <p:spTgt spid="46"/>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18" presetClass="entr" presetSubtype="12" fill="hold"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strips(downLeft)">
                                      <p:cBhvr>
                                        <p:cTn id="19"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6">
            <a:extLst>
              <a:ext uri="{FF2B5EF4-FFF2-40B4-BE49-F238E27FC236}">
                <a16:creationId xmlns:a16="http://schemas.microsoft.com/office/drawing/2014/main" xmlns="" id="{2E2ABCFB-ADAE-4173-83F6-A99520EA9FF9}"/>
              </a:ext>
            </a:extLst>
          </p:cNvPr>
          <p:cNvSpPr txBox="1">
            <a:spLocks/>
          </p:cNvSpPr>
          <p:nvPr/>
        </p:nvSpPr>
        <p:spPr>
          <a:xfrm>
            <a:off x="2017485" y="436785"/>
            <a:ext cx="6995885" cy="471365"/>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smtClean="0">
                <a:solidFill>
                  <a:srgbClr val="000000"/>
                </a:solidFill>
                <a:latin typeface="宋体" pitchFamily="2" charset="-122"/>
                <a:ea typeface="宋体" pitchFamily="2" charset="-122"/>
                <a:cs typeface="Times New Roman" pitchFamily="18" charset="0"/>
              </a:rPr>
              <a:t>2</a:t>
            </a:r>
            <a:r>
              <a:rPr lang="zh-CN" altLang="en-US" b="1" dirty="0" smtClean="0">
                <a:solidFill>
                  <a:srgbClr val="000000"/>
                </a:solidFill>
                <a:latin typeface="宋体" pitchFamily="2" charset="-122"/>
                <a:ea typeface="宋体" pitchFamily="2" charset="-122"/>
                <a:cs typeface="Times New Roman" pitchFamily="18" charset="0"/>
              </a:rPr>
              <a:t>、</a:t>
            </a:r>
            <a:r>
              <a:rPr lang="zh-CN" altLang="en-US" b="1" dirty="0">
                <a:latin typeface="宋体" pitchFamily="2" charset="-122"/>
                <a:ea typeface="宋体" pitchFamily="2" charset="-122"/>
                <a:cs typeface="Times New Roman" pitchFamily="18" charset="0"/>
              </a:rPr>
              <a:t>加强</a:t>
            </a:r>
            <a:r>
              <a:rPr lang="zh-CN" altLang="en-US" b="1" dirty="0" smtClean="0">
                <a:latin typeface="宋体" pitchFamily="2" charset="-122"/>
                <a:ea typeface="宋体" pitchFamily="2" charset="-122"/>
                <a:cs typeface="Times New Roman" pitchFamily="18" charset="0"/>
              </a:rPr>
              <a:t>集体研讨，完备精品课</a:t>
            </a:r>
            <a:endParaRPr lang="zh-CN" altLang="en-US" dirty="0">
              <a:latin typeface="宋体" pitchFamily="2" charset="-122"/>
              <a:ea typeface="宋体" pitchFamily="2" charset="-122"/>
              <a:cs typeface="宋体" pitchFamily="2" charset="-122"/>
            </a:endParaRPr>
          </a:p>
          <a:p>
            <a:pPr lvl="0" algn="ctr"/>
            <a:endParaRPr lang="en-US" altLang="zh-CN" dirty="0">
              <a:solidFill>
                <a:schemeClr val="accent1"/>
              </a:solidFill>
              <a:latin typeface="+mn-lt"/>
              <a:ea typeface="+mn-ea"/>
              <a:cs typeface="+mn-ea"/>
              <a:sym typeface="+mn-lt"/>
            </a:endParaRPr>
          </a:p>
        </p:txBody>
      </p:sp>
      <p:sp>
        <p:nvSpPr>
          <p:cNvPr id="2" name="矩形 1"/>
          <p:cNvSpPr/>
          <p:nvPr/>
        </p:nvSpPr>
        <p:spPr>
          <a:xfrm>
            <a:off x="4783433" y="1481725"/>
            <a:ext cx="2276585" cy="369332"/>
          </a:xfrm>
          <a:prstGeom prst="rect">
            <a:avLst/>
          </a:prstGeom>
        </p:spPr>
        <p:txBody>
          <a:bodyPr wrap="none">
            <a:spAutoFit/>
          </a:bodyPr>
          <a:lstStyle/>
          <a:p>
            <a:pPr lvl="0" eaLnBrk="0" fontAlgn="base" hangingPunct="0">
              <a:spcBef>
                <a:spcPct val="0"/>
              </a:spcBef>
              <a:spcAft>
                <a:spcPct val="0"/>
              </a:spcAft>
            </a:pPr>
            <a:r>
              <a:rPr lang="zh-CN" altLang="en-US" b="1" dirty="0">
                <a:latin typeface="宋体" pitchFamily="2" charset="-122"/>
                <a:ea typeface="宋体" pitchFamily="2" charset="-122"/>
                <a:cs typeface="Times New Roman" pitchFamily="18" charset="0"/>
              </a:rPr>
              <a:t>集备（教材）安排</a:t>
            </a:r>
            <a:r>
              <a:rPr lang="zh-CN" altLang="en-US" b="1" dirty="0" smtClean="0">
                <a:latin typeface="宋体" pitchFamily="2" charset="-122"/>
                <a:ea typeface="宋体" pitchFamily="2" charset="-122"/>
                <a:cs typeface="Times New Roman" pitchFamily="18" charset="0"/>
              </a:rPr>
              <a:t>表</a:t>
            </a:r>
            <a:endParaRPr lang="zh-CN" altLang="en-US" dirty="0">
              <a:latin typeface="宋体" pitchFamily="2" charset="-122"/>
              <a:ea typeface="宋体" pitchFamily="2" charset="-122"/>
              <a:cs typeface="宋体" pitchFamily="2" charset="-122"/>
            </a:endParaRPr>
          </a:p>
        </p:txBody>
      </p:sp>
      <p:graphicFrame>
        <p:nvGraphicFramePr>
          <p:cNvPr id="6" name="表格 5"/>
          <p:cNvGraphicFramePr>
            <a:graphicFrameLocks noGrp="1"/>
          </p:cNvGraphicFramePr>
          <p:nvPr/>
        </p:nvGraphicFramePr>
        <p:xfrm>
          <a:off x="1509487" y="1959453"/>
          <a:ext cx="9332684" cy="4653256"/>
        </p:xfrm>
        <a:graphic>
          <a:graphicData uri="http://schemas.openxmlformats.org/drawingml/2006/table">
            <a:tbl>
              <a:tblPr/>
              <a:tblGrid>
                <a:gridCol w="894091"/>
                <a:gridCol w="1442708"/>
                <a:gridCol w="2745398"/>
                <a:gridCol w="1247569"/>
                <a:gridCol w="3002918"/>
              </a:tblGrid>
              <a:tr h="358528">
                <a:tc>
                  <a:txBody>
                    <a:bodyPr/>
                    <a:lstStyle/>
                    <a:p>
                      <a:pPr algn="just">
                        <a:lnSpc>
                          <a:spcPct val="150000"/>
                        </a:lnSpc>
                        <a:spcAft>
                          <a:spcPts val="0"/>
                        </a:spcAft>
                      </a:pPr>
                      <a:r>
                        <a:rPr lang="zh-CN" sz="1600" kern="100" dirty="0">
                          <a:latin typeface="宋体" pitchFamily="2" charset="-122"/>
                          <a:ea typeface="宋体" pitchFamily="2" charset="-122"/>
                          <a:cs typeface="Times New Roman"/>
                        </a:rPr>
                        <a:t>周次</a:t>
                      </a:r>
                      <a:endParaRPr lang="zh-CN" sz="12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600" kern="100" dirty="0">
                          <a:latin typeface="宋体" pitchFamily="2" charset="-122"/>
                          <a:ea typeface="宋体" pitchFamily="2" charset="-122"/>
                          <a:cs typeface="Times New Roman"/>
                        </a:rPr>
                        <a:t>中心发言人</a:t>
                      </a:r>
                      <a:endParaRPr lang="zh-CN" sz="12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600" kern="100">
                          <a:latin typeface="宋体" pitchFamily="2" charset="-122"/>
                          <a:ea typeface="宋体" pitchFamily="2" charset="-122"/>
                          <a:cs typeface="Times New Roman"/>
                        </a:rPr>
                        <a:t>备课内容</a:t>
                      </a:r>
                      <a:endParaRPr lang="zh-CN" sz="1200" kern="10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600" kern="100" dirty="0">
                          <a:latin typeface="宋体" pitchFamily="2" charset="-122"/>
                          <a:ea typeface="宋体" pitchFamily="2" charset="-122"/>
                          <a:cs typeface="Times New Roman"/>
                        </a:rPr>
                        <a:t>地点</a:t>
                      </a:r>
                      <a:endParaRPr lang="zh-CN" sz="12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600" kern="100">
                          <a:latin typeface="宋体" pitchFamily="2" charset="-122"/>
                          <a:ea typeface="宋体" pitchFamily="2" charset="-122"/>
                          <a:cs typeface="Times New Roman"/>
                        </a:rPr>
                        <a:t>准备材料</a:t>
                      </a:r>
                      <a:endParaRPr lang="zh-CN" sz="1200" kern="10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447016">
                <a:tc>
                  <a:txBody>
                    <a:bodyPr/>
                    <a:lstStyle/>
                    <a:p>
                      <a:pPr algn="ctr">
                        <a:lnSpc>
                          <a:spcPct val="150000"/>
                        </a:lnSpc>
                        <a:spcAft>
                          <a:spcPts val="0"/>
                        </a:spcAft>
                      </a:pPr>
                      <a:r>
                        <a:rPr lang="en-US" sz="1600" kern="100" dirty="0">
                          <a:latin typeface="宋体" pitchFamily="2" charset="-122"/>
                          <a:ea typeface="宋体" pitchFamily="2" charset="-122"/>
                          <a:cs typeface="Times New Roman"/>
                        </a:rPr>
                        <a:t>2</a:t>
                      </a:r>
                      <a:endParaRPr lang="zh-CN" sz="12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altLang="en-US" sz="1600" kern="100" dirty="0" smtClean="0">
                          <a:latin typeface="宋体" pitchFamily="2" charset="-122"/>
                          <a:ea typeface="宋体" pitchFamily="2" charset="-122"/>
                          <a:cs typeface="Times New Roman"/>
                        </a:rPr>
                        <a:t>钱科</a:t>
                      </a:r>
                      <a:endParaRPr lang="zh-CN" sz="12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altLang="en-US" sz="1600" kern="100" dirty="0" smtClean="0">
                          <a:latin typeface="宋体" pitchFamily="2" charset="-122"/>
                          <a:ea typeface="宋体" pitchFamily="2" charset="-122"/>
                          <a:cs typeface="Times New Roman"/>
                        </a:rPr>
                        <a:t>新艺术课程标准解读</a:t>
                      </a:r>
                      <a:endParaRPr lang="zh-CN" sz="12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altLang="en-US" sz="1400" kern="100" dirty="0" smtClean="0">
                          <a:latin typeface="宋体" pitchFamily="2" charset="-122"/>
                          <a:ea typeface="宋体" pitchFamily="2" charset="-122"/>
                          <a:cs typeface="Times New Roman"/>
                        </a:rPr>
                        <a:t>音乐办公室</a:t>
                      </a:r>
                      <a:endParaRPr lang="zh-CN" sz="14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gn="l">
                        <a:lnSpc>
                          <a:spcPct val="150000"/>
                        </a:lnSpc>
                        <a:spcAft>
                          <a:spcPts val="0"/>
                        </a:spcAft>
                      </a:pPr>
                      <a:r>
                        <a:rPr lang="en-US" sz="1600" kern="100" dirty="0">
                          <a:latin typeface="宋体" pitchFamily="2" charset="-122"/>
                          <a:ea typeface="宋体" pitchFamily="2" charset="-122"/>
                          <a:cs typeface="Times New Roman"/>
                        </a:rPr>
                        <a:t>1.</a:t>
                      </a:r>
                      <a:r>
                        <a:rPr lang="zh-CN" sz="1600" kern="100" dirty="0">
                          <a:latin typeface="宋体" pitchFamily="2" charset="-122"/>
                          <a:ea typeface="宋体" pitchFamily="2" charset="-122"/>
                          <a:cs typeface="Times New Roman"/>
                        </a:rPr>
                        <a:t>中心发言人要重点</a:t>
                      </a:r>
                      <a:r>
                        <a:rPr lang="zh-CN" sz="1600" kern="100" dirty="0" smtClean="0">
                          <a:latin typeface="宋体" pitchFamily="2" charset="-122"/>
                          <a:ea typeface="宋体" pitchFamily="2" charset="-122"/>
                          <a:cs typeface="Times New Roman"/>
                        </a:rPr>
                        <a:t>准备</a:t>
                      </a:r>
                      <a:r>
                        <a:rPr lang="zh-CN" altLang="en-US" sz="1600" kern="100" dirty="0" smtClean="0">
                          <a:latin typeface="宋体" pitchFamily="2" charset="-122"/>
                          <a:ea typeface="宋体" pitchFamily="2" charset="-122"/>
                          <a:cs typeface="Times New Roman"/>
                        </a:rPr>
                        <a:t>研讨</a:t>
                      </a:r>
                      <a:r>
                        <a:rPr lang="zh-CN" sz="1600" kern="100" dirty="0" smtClean="0">
                          <a:latin typeface="宋体" pitchFamily="2" charset="-122"/>
                          <a:ea typeface="宋体" pitchFamily="2" charset="-122"/>
                          <a:cs typeface="Times New Roman"/>
                        </a:rPr>
                        <a:t>课</a:t>
                      </a:r>
                      <a:r>
                        <a:rPr lang="zh-CN" sz="1600" kern="100" dirty="0">
                          <a:latin typeface="宋体" pitchFamily="2" charset="-122"/>
                          <a:ea typeface="宋体" pitchFamily="2" charset="-122"/>
                          <a:cs typeface="Times New Roman"/>
                        </a:rPr>
                        <a:t>的教学目标，重难点</a:t>
                      </a:r>
                      <a:r>
                        <a:rPr lang="zh-CN" sz="1600" kern="100" dirty="0" smtClean="0">
                          <a:latin typeface="宋体" pitchFamily="2" charset="-122"/>
                          <a:ea typeface="宋体" pitchFamily="2" charset="-122"/>
                          <a:cs typeface="Times New Roman"/>
                        </a:rPr>
                        <a:t>，</a:t>
                      </a:r>
                      <a:r>
                        <a:rPr lang="zh-CN" altLang="en-US" sz="1600" kern="100" dirty="0" smtClean="0">
                          <a:latin typeface="宋体" pitchFamily="2" charset="-122"/>
                          <a:ea typeface="宋体" pitchFamily="2" charset="-122"/>
                          <a:cs typeface="Times New Roman"/>
                        </a:rPr>
                        <a:t>教学推进，</a:t>
                      </a:r>
                      <a:r>
                        <a:rPr lang="zh-CN" sz="1600" kern="100" dirty="0" smtClean="0">
                          <a:latin typeface="宋体" pitchFamily="2" charset="-122"/>
                          <a:ea typeface="宋体" pitchFamily="2" charset="-122"/>
                          <a:cs typeface="Times New Roman"/>
                        </a:rPr>
                        <a:t>拓展</a:t>
                      </a:r>
                      <a:r>
                        <a:rPr lang="zh-CN" sz="1600" kern="100" dirty="0">
                          <a:latin typeface="宋体" pitchFamily="2" charset="-122"/>
                          <a:ea typeface="宋体" pitchFamily="2" charset="-122"/>
                          <a:cs typeface="Times New Roman"/>
                        </a:rPr>
                        <a:t>教学内容，并在集备时交流。</a:t>
                      </a:r>
                      <a:endParaRPr lang="zh-CN" sz="1200" kern="100" dirty="0">
                        <a:latin typeface="宋体" pitchFamily="2" charset="-122"/>
                        <a:ea typeface="宋体" pitchFamily="2" charset="-122"/>
                        <a:cs typeface="Times New Roman"/>
                      </a:endParaRPr>
                    </a:p>
                    <a:p>
                      <a:pPr algn="l">
                        <a:lnSpc>
                          <a:spcPct val="150000"/>
                        </a:lnSpc>
                        <a:spcAft>
                          <a:spcPts val="0"/>
                        </a:spcAft>
                      </a:pPr>
                      <a:r>
                        <a:rPr lang="en-US" sz="1600" kern="100" dirty="0">
                          <a:latin typeface="宋体" pitchFamily="2" charset="-122"/>
                          <a:ea typeface="宋体" pitchFamily="2" charset="-122"/>
                          <a:cs typeface="Times New Roman"/>
                        </a:rPr>
                        <a:t>2.</a:t>
                      </a:r>
                      <a:r>
                        <a:rPr lang="zh-CN" sz="1600" kern="100" dirty="0">
                          <a:latin typeface="宋体" pitchFamily="2" charset="-122"/>
                          <a:ea typeface="宋体" pitchFamily="2" charset="-122"/>
                          <a:cs typeface="Times New Roman"/>
                        </a:rPr>
                        <a:t>围绕主题各抒己见</a:t>
                      </a:r>
                      <a:endParaRPr lang="zh-CN" sz="12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407850">
                <a:tc>
                  <a:txBody>
                    <a:bodyPr/>
                    <a:lstStyle/>
                    <a:p>
                      <a:pPr algn="ctr">
                        <a:lnSpc>
                          <a:spcPct val="150000"/>
                        </a:lnSpc>
                        <a:spcAft>
                          <a:spcPts val="0"/>
                        </a:spcAft>
                      </a:pPr>
                      <a:r>
                        <a:rPr lang="en-US" sz="1600" kern="100">
                          <a:latin typeface="宋体" pitchFamily="2" charset="-122"/>
                          <a:ea typeface="宋体" pitchFamily="2" charset="-122"/>
                          <a:cs typeface="Times New Roman"/>
                        </a:rPr>
                        <a:t>4</a:t>
                      </a:r>
                      <a:endParaRPr lang="zh-CN" sz="1200" kern="10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altLang="en-US" sz="1600" kern="100" dirty="0" smtClean="0">
                          <a:latin typeface="宋体" pitchFamily="2" charset="-122"/>
                          <a:ea typeface="宋体" pitchFamily="2" charset="-122"/>
                          <a:cs typeface="Times New Roman"/>
                        </a:rPr>
                        <a:t>王雨晴</a:t>
                      </a:r>
                      <a:endParaRPr lang="zh-CN" sz="12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600" kern="100" dirty="0" smtClean="0">
                          <a:latin typeface="宋体" pitchFamily="2" charset="-122"/>
                          <a:ea typeface="宋体" pitchFamily="2" charset="-122"/>
                          <a:cs typeface="Times New Roman"/>
                        </a:rPr>
                        <a:t>《</a:t>
                      </a:r>
                      <a:r>
                        <a:rPr lang="zh-CN" altLang="en-US" sz="1600" kern="100" dirty="0" smtClean="0">
                          <a:latin typeface="宋体" pitchFamily="2" charset="-122"/>
                          <a:ea typeface="宋体" pitchFamily="2" charset="-122"/>
                          <a:cs typeface="Times New Roman"/>
                        </a:rPr>
                        <a:t>白鸽</a:t>
                      </a:r>
                      <a:r>
                        <a:rPr lang="zh-CN" sz="1600" kern="100" dirty="0" smtClean="0">
                          <a:latin typeface="宋体" pitchFamily="2" charset="-122"/>
                          <a:ea typeface="宋体" pitchFamily="2" charset="-122"/>
                          <a:cs typeface="Times New Roman"/>
                        </a:rPr>
                        <a:t>》</a:t>
                      </a:r>
                      <a:endParaRPr lang="zh-CN" sz="12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zh-CN" altLang="en-US" sz="1400" kern="100" dirty="0" smtClean="0">
                          <a:latin typeface="宋体" pitchFamily="2" charset="-122"/>
                          <a:ea typeface="宋体" pitchFamily="2" charset="-122"/>
                          <a:cs typeface="Times New Roman"/>
                        </a:rPr>
                        <a:t>音乐办公室</a:t>
                      </a:r>
                    </a:p>
                    <a:p>
                      <a:pPr algn="ctr">
                        <a:lnSpc>
                          <a:spcPct val="150000"/>
                        </a:lnSpc>
                        <a:spcAft>
                          <a:spcPts val="0"/>
                        </a:spcAft>
                      </a:pPr>
                      <a:endParaRPr lang="zh-CN" sz="14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CN" altLang="en-US"/>
                    </a:p>
                  </a:txBody>
                  <a:tcPr/>
                </a:tc>
              </a:tr>
              <a:tr h="325744">
                <a:tc>
                  <a:txBody>
                    <a:bodyPr/>
                    <a:lstStyle/>
                    <a:p>
                      <a:pPr algn="ctr">
                        <a:lnSpc>
                          <a:spcPct val="150000"/>
                        </a:lnSpc>
                        <a:spcAft>
                          <a:spcPts val="0"/>
                        </a:spcAft>
                      </a:pPr>
                      <a:r>
                        <a:rPr lang="en-US" sz="1600" kern="100">
                          <a:latin typeface="宋体" pitchFamily="2" charset="-122"/>
                          <a:ea typeface="宋体" pitchFamily="2" charset="-122"/>
                          <a:cs typeface="Times New Roman"/>
                        </a:rPr>
                        <a:t>6</a:t>
                      </a:r>
                      <a:endParaRPr lang="zh-CN" sz="1200" kern="10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600" kern="100" dirty="0">
                          <a:latin typeface="宋体" pitchFamily="2" charset="-122"/>
                          <a:ea typeface="宋体" pitchFamily="2" charset="-122"/>
                          <a:cs typeface="Times New Roman"/>
                        </a:rPr>
                        <a:t>钱科</a:t>
                      </a:r>
                      <a:endParaRPr lang="zh-CN" sz="12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600" kern="100" dirty="0" smtClean="0">
                          <a:latin typeface="宋体" pitchFamily="2" charset="-122"/>
                          <a:ea typeface="宋体" pitchFamily="2" charset="-122"/>
                          <a:cs typeface="Times New Roman"/>
                        </a:rPr>
                        <a:t>《</a:t>
                      </a:r>
                      <a:r>
                        <a:rPr lang="zh-CN" altLang="en-US" sz="1600" kern="100" dirty="0" smtClean="0">
                          <a:latin typeface="宋体" pitchFamily="2" charset="-122"/>
                          <a:ea typeface="宋体" pitchFamily="2" charset="-122"/>
                          <a:cs typeface="Times New Roman"/>
                        </a:rPr>
                        <a:t>来和我划船</a:t>
                      </a:r>
                      <a:r>
                        <a:rPr lang="zh-CN" sz="1600" kern="100" dirty="0" smtClean="0">
                          <a:latin typeface="宋体" pitchFamily="2" charset="-122"/>
                          <a:ea typeface="宋体" pitchFamily="2" charset="-122"/>
                          <a:cs typeface="Times New Roman"/>
                        </a:rPr>
                        <a:t>》</a:t>
                      </a:r>
                      <a:endParaRPr lang="zh-CN" sz="12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zh-CN" altLang="en-US" sz="1400" kern="100" dirty="0" smtClean="0">
                          <a:latin typeface="宋体" pitchFamily="2" charset="-122"/>
                          <a:ea typeface="宋体" pitchFamily="2" charset="-122"/>
                          <a:cs typeface="Times New Roman"/>
                        </a:rPr>
                        <a:t>音乐办公室</a:t>
                      </a:r>
                    </a:p>
                    <a:p>
                      <a:pPr algn="ctr">
                        <a:lnSpc>
                          <a:spcPct val="150000"/>
                        </a:lnSpc>
                        <a:spcAft>
                          <a:spcPts val="0"/>
                        </a:spcAft>
                      </a:pPr>
                      <a:endParaRPr lang="zh-CN" sz="14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CN" altLang="en-US"/>
                    </a:p>
                  </a:txBody>
                  <a:tcPr/>
                </a:tc>
              </a:tr>
              <a:tr h="432324">
                <a:tc>
                  <a:txBody>
                    <a:bodyPr/>
                    <a:lstStyle/>
                    <a:p>
                      <a:pPr algn="ctr">
                        <a:lnSpc>
                          <a:spcPct val="150000"/>
                        </a:lnSpc>
                        <a:spcAft>
                          <a:spcPts val="0"/>
                        </a:spcAft>
                      </a:pPr>
                      <a:r>
                        <a:rPr lang="en-US" sz="1600" kern="100">
                          <a:latin typeface="宋体" pitchFamily="2" charset="-122"/>
                          <a:ea typeface="宋体" pitchFamily="2" charset="-122"/>
                          <a:cs typeface="Times New Roman"/>
                        </a:rPr>
                        <a:t>8</a:t>
                      </a:r>
                      <a:endParaRPr lang="zh-CN" sz="1200" kern="10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600" kern="100">
                          <a:latin typeface="宋体" pitchFamily="2" charset="-122"/>
                          <a:ea typeface="宋体" pitchFamily="2" charset="-122"/>
                          <a:cs typeface="Times New Roman"/>
                        </a:rPr>
                        <a:t>张又文</a:t>
                      </a:r>
                      <a:endParaRPr lang="zh-CN" sz="1200" kern="10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600" kern="100" dirty="0" smtClean="0">
                          <a:latin typeface="宋体" pitchFamily="2" charset="-122"/>
                          <a:ea typeface="宋体" pitchFamily="2" charset="-122"/>
                          <a:cs typeface="Times New Roman"/>
                        </a:rPr>
                        <a:t>《</a:t>
                      </a:r>
                      <a:r>
                        <a:rPr lang="zh-CN" altLang="en-US" sz="1600" kern="100" dirty="0" smtClean="0">
                          <a:latin typeface="宋体" pitchFamily="2" charset="-122"/>
                          <a:ea typeface="宋体" pitchFamily="2" charset="-122"/>
                          <a:cs typeface="Times New Roman"/>
                        </a:rPr>
                        <a:t>瑶族舞曲</a:t>
                      </a:r>
                      <a:r>
                        <a:rPr lang="zh-CN" sz="1600" kern="100" dirty="0" smtClean="0">
                          <a:latin typeface="宋体" pitchFamily="2" charset="-122"/>
                          <a:ea typeface="宋体" pitchFamily="2" charset="-122"/>
                          <a:cs typeface="Times New Roman"/>
                        </a:rPr>
                        <a:t>》</a:t>
                      </a:r>
                      <a:endParaRPr lang="zh-CN" sz="12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zh-CN" altLang="en-US" sz="1400" kern="100" dirty="0" smtClean="0">
                          <a:latin typeface="宋体" pitchFamily="2" charset="-122"/>
                          <a:ea typeface="宋体" pitchFamily="2" charset="-122"/>
                          <a:cs typeface="Times New Roman"/>
                        </a:rPr>
                        <a:t>音乐办公室</a:t>
                      </a:r>
                    </a:p>
                    <a:p>
                      <a:pPr algn="ctr">
                        <a:lnSpc>
                          <a:spcPct val="150000"/>
                        </a:lnSpc>
                        <a:spcAft>
                          <a:spcPts val="0"/>
                        </a:spcAft>
                      </a:pPr>
                      <a:endParaRPr lang="zh-CN" sz="14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CN" altLang="en-US"/>
                    </a:p>
                  </a:txBody>
                  <a:tcPr/>
                </a:tc>
              </a:tr>
              <a:tr h="379246">
                <a:tc>
                  <a:txBody>
                    <a:bodyPr/>
                    <a:lstStyle/>
                    <a:p>
                      <a:pPr algn="ctr">
                        <a:lnSpc>
                          <a:spcPct val="150000"/>
                        </a:lnSpc>
                        <a:spcAft>
                          <a:spcPts val="0"/>
                        </a:spcAft>
                      </a:pPr>
                      <a:r>
                        <a:rPr lang="en-US" sz="1600" kern="100">
                          <a:latin typeface="宋体" pitchFamily="2" charset="-122"/>
                          <a:ea typeface="宋体" pitchFamily="2" charset="-122"/>
                          <a:cs typeface="Times New Roman"/>
                        </a:rPr>
                        <a:t>10</a:t>
                      </a:r>
                      <a:endParaRPr lang="zh-CN" sz="1200" kern="10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600" kern="100">
                          <a:latin typeface="宋体" pitchFamily="2" charset="-122"/>
                          <a:ea typeface="宋体" pitchFamily="2" charset="-122"/>
                          <a:cs typeface="Times New Roman"/>
                        </a:rPr>
                        <a:t>吴琦</a:t>
                      </a:r>
                      <a:endParaRPr lang="zh-CN" sz="1200" kern="10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600" kern="100" smtClean="0">
                          <a:latin typeface="宋体" pitchFamily="2" charset="-122"/>
                          <a:ea typeface="宋体" pitchFamily="2" charset="-122"/>
                          <a:cs typeface="Times New Roman"/>
                        </a:rPr>
                        <a:t>《</a:t>
                      </a:r>
                      <a:r>
                        <a:rPr lang="zh-CN" altLang="en-US" sz="1600" kern="100" smtClean="0">
                          <a:latin typeface="宋体" pitchFamily="2" charset="-122"/>
                          <a:ea typeface="宋体" pitchFamily="2" charset="-122"/>
                          <a:cs typeface="Times New Roman"/>
                        </a:rPr>
                        <a:t>我当老师</a:t>
                      </a:r>
                      <a:r>
                        <a:rPr lang="zh-CN" sz="1600" kern="100" smtClean="0">
                          <a:latin typeface="宋体" pitchFamily="2" charset="-122"/>
                          <a:ea typeface="宋体" pitchFamily="2" charset="-122"/>
                          <a:cs typeface="Times New Roman"/>
                        </a:rPr>
                        <a:t>》</a:t>
                      </a:r>
                      <a:endParaRPr lang="zh-CN" sz="12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zh-CN" altLang="en-US" sz="1400" kern="100" dirty="0" smtClean="0">
                          <a:latin typeface="宋体" pitchFamily="2" charset="-122"/>
                          <a:ea typeface="宋体" pitchFamily="2" charset="-122"/>
                          <a:cs typeface="Times New Roman"/>
                        </a:rPr>
                        <a:t>音乐办公室</a:t>
                      </a:r>
                    </a:p>
                    <a:p>
                      <a:pPr algn="ctr">
                        <a:lnSpc>
                          <a:spcPct val="150000"/>
                        </a:lnSpc>
                        <a:spcAft>
                          <a:spcPts val="0"/>
                        </a:spcAft>
                      </a:pPr>
                      <a:endParaRPr lang="zh-CN" sz="14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CN" altLang="en-US"/>
                    </a:p>
                  </a:txBody>
                  <a:tcPr/>
                </a:tc>
              </a:tr>
              <a:tr h="456797">
                <a:tc>
                  <a:txBody>
                    <a:bodyPr/>
                    <a:lstStyle/>
                    <a:p>
                      <a:pPr algn="ctr">
                        <a:lnSpc>
                          <a:spcPct val="150000"/>
                        </a:lnSpc>
                        <a:spcAft>
                          <a:spcPts val="0"/>
                        </a:spcAft>
                      </a:pPr>
                      <a:r>
                        <a:rPr lang="en-US" sz="1600" kern="100">
                          <a:latin typeface="宋体" pitchFamily="2" charset="-122"/>
                          <a:ea typeface="宋体" pitchFamily="2" charset="-122"/>
                          <a:cs typeface="Times New Roman"/>
                        </a:rPr>
                        <a:t>12</a:t>
                      </a:r>
                      <a:endParaRPr lang="zh-CN" sz="1200" kern="10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600" kern="100">
                          <a:latin typeface="宋体" pitchFamily="2" charset="-122"/>
                          <a:ea typeface="宋体" pitchFamily="2" charset="-122"/>
                          <a:cs typeface="Times New Roman"/>
                        </a:rPr>
                        <a:t>王丽</a:t>
                      </a:r>
                      <a:endParaRPr lang="zh-CN" sz="1200" kern="10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600" kern="100" dirty="0" smtClean="0">
                          <a:latin typeface="宋体" pitchFamily="2" charset="-122"/>
                          <a:ea typeface="宋体" pitchFamily="2" charset="-122"/>
                          <a:cs typeface="Times New Roman"/>
                        </a:rPr>
                        <a:t>《</a:t>
                      </a:r>
                      <a:r>
                        <a:rPr lang="zh-CN" altLang="en-US" sz="1600" kern="100" dirty="0" smtClean="0">
                          <a:latin typeface="宋体" pitchFamily="2" charset="-122"/>
                          <a:ea typeface="宋体" pitchFamily="2" charset="-122"/>
                          <a:cs typeface="Times New Roman"/>
                        </a:rPr>
                        <a:t>甜甜的秘密</a:t>
                      </a:r>
                      <a:r>
                        <a:rPr lang="zh-CN" sz="1600" kern="100" dirty="0" smtClean="0">
                          <a:latin typeface="宋体" pitchFamily="2" charset="-122"/>
                          <a:ea typeface="宋体" pitchFamily="2" charset="-122"/>
                          <a:cs typeface="Times New Roman"/>
                        </a:rPr>
                        <a:t>》</a:t>
                      </a:r>
                      <a:endParaRPr lang="zh-CN" sz="12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zh-CN" altLang="en-US" sz="1400" kern="100" dirty="0" smtClean="0">
                          <a:latin typeface="宋体" pitchFamily="2" charset="-122"/>
                          <a:ea typeface="宋体" pitchFamily="2" charset="-122"/>
                          <a:cs typeface="Times New Roman"/>
                        </a:rPr>
                        <a:t>音乐办公室</a:t>
                      </a:r>
                    </a:p>
                    <a:p>
                      <a:pPr algn="ctr">
                        <a:lnSpc>
                          <a:spcPct val="150000"/>
                        </a:lnSpc>
                        <a:spcAft>
                          <a:spcPts val="0"/>
                        </a:spcAft>
                      </a:pPr>
                      <a:endParaRPr lang="zh-CN" sz="14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endParaRPr lang="en-US" sz="1600" kern="100" dirty="0">
                        <a:latin typeface="宋体" pitchFamily="2" charset="-122"/>
                        <a:ea typeface="宋体" pitchFamily="2"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418234">
                <a:tc>
                  <a:txBody>
                    <a:bodyPr/>
                    <a:lstStyle/>
                    <a:p>
                      <a:pPr algn="ctr">
                        <a:lnSpc>
                          <a:spcPct val="150000"/>
                        </a:lnSpc>
                        <a:spcAft>
                          <a:spcPts val="0"/>
                        </a:spcAft>
                      </a:pPr>
                      <a:r>
                        <a:rPr lang="en-US" sz="1600" kern="100">
                          <a:latin typeface="宋体" pitchFamily="2" charset="-122"/>
                          <a:ea typeface="宋体" pitchFamily="2" charset="-122"/>
                          <a:cs typeface="Times New Roman"/>
                        </a:rPr>
                        <a:t>14</a:t>
                      </a:r>
                      <a:endParaRPr lang="zh-CN" sz="1200" kern="10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altLang="en-US" sz="1600" kern="100" dirty="0" smtClean="0">
                          <a:latin typeface="宋体" pitchFamily="2" charset="-122"/>
                          <a:ea typeface="宋体" pitchFamily="2" charset="-122"/>
                          <a:cs typeface="Times New Roman"/>
                        </a:rPr>
                        <a:t>王雨晴</a:t>
                      </a:r>
                      <a:endParaRPr lang="zh-CN" sz="12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altLang="en-US" sz="1600" kern="100" dirty="0" smtClean="0">
                          <a:latin typeface="宋体" pitchFamily="2" charset="-122"/>
                          <a:ea typeface="宋体" pitchFamily="2" charset="-122"/>
                          <a:cs typeface="Times New Roman"/>
                        </a:rPr>
                        <a:t>青年教师汇报课</a:t>
                      </a:r>
                      <a:r>
                        <a:rPr lang="zh-CN" sz="1600" kern="100" dirty="0" smtClean="0">
                          <a:latin typeface="宋体" pitchFamily="2" charset="-122"/>
                          <a:ea typeface="宋体" pitchFamily="2" charset="-122"/>
                          <a:cs typeface="Times New Roman"/>
                        </a:rPr>
                        <a:t>《</a:t>
                      </a:r>
                      <a:r>
                        <a:rPr lang="zh-CN" altLang="en-US" sz="1600" kern="100" dirty="0" smtClean="0">
                          <a:latin typeface="宋体" pitchFamily="2" charset="-122"/>
                          <a:ea typeface="宋体" pitchFamily="2" charset="-122"/>
                          <a:cs typeface="Times New Roman"/>
                        </a:rPr>
                        <a:t>阿西里西</a:t>
                      </a:r>
                      <a:r>
                        <a:rPr lang="zh-CN" sz="1600" kern="100" dirty="0" smtClean="0">
                          <a:latin typeface="宋体" pitchFamily="2" charset="-122"/>
                          <a:ea typeface="宋体" pitchFamily="2" charset="-122"/>
                          <a:cs typeface="Times New Roman"/>
                        </a:rPr>
                        <a:t>》</a:t>
                      </a:r>
                      <a:endParaRPr lang="zh-CN" sz="12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zh-CN" altLang="en-US" sz="1400" kern="100" dirty="0" smtClean="0">
                          <a:latin typeface="宋体" pitchFamily="2" charset="-122"/>
                          <a:ea typeface="宋体" pitchFamily="2" charset="-122"/>
                          <a:cs typeface="Times New Roman"/>
                        </a:rPr>
                        <a:t>音乐办公室</a:t>
                      </a:r>
                    </a:p>
                    <a:p>
                      <a:pPr algn="ctr">
                        <a:lnSpc>
                          <a:spcPct val="150000"/>
                        </a:lnSpc>
                        <a:spcAft>
                          <a:spcPts val="0"/>
                        </a:spcAft>
                      </a:pPr>
                      <a:endParaRPr lang="zh-CN" sz="14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endParaRPr lang="en-US" sz="1600" kern="100" dirty="0">
                        <a:latin typeface="宋体" pitchFamily="2" charset="-122"/>
                        <a:ea typeface="宋体" pitchFamily="2"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bl>
          </a:graphicData>
        </a:graphic>
      </p:graphicFrame>
      <p:sp>
        <p:nvSpPr>
          <p:cNvPr id="7" name="矩形 6"/>
          <p:cNvSpPr/>
          <p:nvPr/>
        </p:nvSpPr>
        <p:spPr>
          <a:xfrm>
            <a:off x="2090057" y="885150"/>
            <a:ext cx="7605485" cy="707886"/>
          </a:xfrm>
          <a:prstGeom prst="rect">
            <a:avLst/>
          </a:prstGeom>
        </p:spPr>
        <p:txBody>
          <a:bodyPr wrap="square">
            <a:spAutoFit/>
          </a:bodyPr>
          <a:lstStyle/>
          <a:p>
            <a:r>
              <a:rPr lang="zh-CN" altLang="en-US" sz="2000" b="1" dirty="0" smtClean="0">
                <a:latin typeface="宋体" pitchFamily="2" charset="-122"/>
                <a:ea typeface="宋体" pitchFamily="2" charset="-122"/>
              </a:rPr>
              <a:t>（</a:t>
            </a:r>
            <a:r>
              <a:rPr lang="en-US" altLang="zh-CN" sz="2000" b="1" dirty="0" smtClean="0">
                <a:latin typeface="宋体" pitchFamily="2" charset="-122"/>
                <a:ea typeface="宋体" pitchFamily="2" charset="-122"/>
              </a:rPr>
              <a:t>1</a:t>
            </a:r>
            <a:r>
              <a:rPr lang="zh-CN" altLang="en-US" sz="2000" b="1" dirty="0" smtClean="0">
                <a:latin typeface="宋体" pitchFamily="2" charset="-122"/>
                <a:ea typeface="宋体" pitchFamily="2" charset="-122"/>
              </a:rPr>
              <a:t>）继续围绕“课堂合唱教学”这一课题，结合新优质磨课和教研组工作室活动，</a:t>
            </a:r>
            <a:r>
              <a:rPr lang="zh-CN" altLang="en-US" sz="2000" b="1" dirty="0" smtClean="0">
                <a:latin typeface="方正清刻本悦宋简体" panose="02000000000000000000" pitchFamily="2" charset="-122"/>
                <a:ea typeface="方正清刻本悦宋简体" panose="02000000000000000000" pitchFamily="2" charset="-122"/>
                <a:sym typeface="方正清刻本悦宋简体" panose="02000000000000000000" pitchFamily="2" charset="-122"/>
              </a:rPr>
              <a:t>有目标的进行更深层次的教学实践与研究。</a:t>
            </a:r>
            <a:endParaRPr lang="zh-CN" altLang="en-US" sz="2000" dirty="0"/>
          </a:p>
        </p:txBody>
      </p:sp>
    </p:spTree>
    <p:extLst>
      <p:ext uri="{BB962C8B-B14F-4D97-AF65-F5344CB8AC3E}">
        <p14:creationId xmlns="" xmlns:p14="http://schemas.microsoft.com/office/powerpoint/2010/main" val="3382692016"/>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1000" fill="hold"/>
                                        <p:tgtEl>
                                          <p:spTgt spid="46"/>
                                        </p:tgtEl>
                                        <p:attrNameLst>
                                          <p:attrName>ppt_x</p:attrName>
                                        </p:attrNameLst>
                                      </p:cBhvr>
                                      <p:tavLst>
                                        <p:tav tm="0">
                                          <p:val>
                                            <p:strVal val="#ppt_x"/>
                                          </p:val>
                                        </p:tav>
                                        <p:tav tm="100000">
                                          <p:val>
                                            <p:strVal val="#ppt_x"/>
                                          </p:val>
                                        </p:tav>
                                      </p:tavLst>
                                    </p:anim>
                                    <p:anim calcmode="lin" valueType="num">
                                      <p:cBhvr additive="base">
                                        <p:cTn id="8" dur="1000" fill="hold"/>
                                        <p:tgtEl>
                                          <p:spTgt spid="4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18" presetClass="entr" presetSubtype="12"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trips(downLeft)">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696685" y="954418"/>
          <a:ext cx="10929258" cy="5409282"/>
        </p:xfrm>
        <a:graphic>
          <a:graphicData uri="http://schemas.openxmlformats.org/drawingml/2006/table">
            <a:tbl>
              <a:tblPr/>
              <a:tblGrid>
                <a:gridCol w="1033982"/>
                <a:gridCol w="1600964"/>
                <a:gridCol w="4163445"/>
                <a:gridCol w="2332473"/>
                <a:gridCol w="1798394"/>
              </a:tblGrid>
              <a:tr h="350980">
                <a:tc>
                  <a:txBody>
                    <a:bodyPr/>
                    <a:lstStyle/>
                    <a:p>
                      <a:pPr algn="ctr">
                        <a:lnSpc>
                          <a:spcPct val="150000"/>
                        </a:lnSpc>
                        <a:spcAft>
                          <a:spcPts val="0"/>
                        </a:spcAft>
                      </a:pPr>
                      <a:r>
                        <a:rPr lang="zh-CN" sz="1400" kern="100" dirty="0">
                          <a:latin typeface="宋体" pitchFamily="2" charset="-122"/>
                          <a:ea typeface="宋体" pitchFamily="2" charset="-122"/>
                          <a:cs typeface="Times New Roman"/>
                        </a:rPr>
                        <a:t>时间</a:t>
                      </a: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400" kern="100" dirty="0">
                          <a:latin typeface="宋体" pitchFamily="2" charset="-122"/>
                          <a:ea typeface="宋体" pitchFamily="2" charset="-122"/>
                          <a:cs typeface="Times New Roman"/>
                        </a:rPr>
                        <a:t>上课老师</a:t>
                      </a: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400" kern="100" dirty="0">
                          <a:latin typeface="宋体" pitchFamily="2" charset="-122"/>
                          <a:ea typeface="宋体" pitchFamily="2" charset="-122"/>
                          <a:cs typeface="Times New Roman"/>
                        </a:rPr>
                        <a:t>教学内容</a:t>
                      </a: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400" kern="100" dirty="0">
                          <a:latin typeface="宋体" pitchFamily="2" charset="-122"/>
                          <a:ea typeface="宋体" pitchFamily="2" charset="-122"/>
                          <a:cs typeface="Times New Roman"/>
                        </a:rPr>
                        <a:t>地点</a:t>
                      </a: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400" kern="100">
                          <a:latin typeface="宋体" pitchFamily="2" charset="-122"/>
                          <a:ea typeface="宋体" pitchFamily="2" charset="-122"/>
                          <a:cs typeface="Times New Roman"/>
                        </a:rPr>
                        <a:t>邀请专家</a:t>
                      </a: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5002">
                <a:tc>
                  <a:txBody>
                    <a:bodyPr/>
                    <a:lstStyle/>
                    <a:p>
                      <a:pPr algn="ctr">
                        <a:lnSpc>
                          <a:spcPct val="150000"/>
                        </a:lnSpc>
                        <a:spcAft>
                          <a:spcPts val="0"/>
                        </a:spcAft>
                      </a:pPr>
                      <a:r>
                        <a:rPr lang="en-US" sz="1400" kern="100" dirty="0" smtClean="0">
                          <a:latin typeface="宋体" pitchFamily="2" charset="-122"/>
                          <a:ea typeface="宋体" pitchFamily="2" charset="-122"/>
                          <a:cs typeface="Times New Roman"/>
                        </a:rPr>
                        <a:t>9.14</a:t>
                      </a:r>
                      <a:endParaRPr lang="zh-CN" sz="1400" kern="100" dirty="0">
                        <a:latin typeface="宋体" pitchFamily="2" charset="-122"/>
                        <a:ea typeface="宋体" pitchFamily="2" charset="-122"/>
                        <a:cs typeface="Times New Roman"/>
                      </a:endParaRP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altLang="en-US" sz="1400" kern="100" dirty="0" smtClean="0">
                          <a:latin typeface="宋体" pitchFamily="2" charset="-122"/>
                          <a:ea typeface="宋体" pitchFamily="2" charset="-122"/>
                          <a:cs typeface="Times New Roman"/>
                        </a:rPr>
                        <a:t>钱科</a:t>
                      </a:r>
                      <a:endParaRPr lang="zh-CN" sz="1400" kern="100" dirty="0">
                        <a:latin typeface="宋体" pitchFamily="2" charset="-122"/>
                        <a:ea typeface="宋体" pitchFamily="2" charset="-122"/>
                        <a:cs typeface="Times New Roman"/>
                      </a:endParaRP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zh-CN" altLang="en-US" sz="1400" kern="100" dirty="0" smtClean="0">
                          <a:latin typeface="宋体" pitchFamily="2" charset="-122"/>
                          <a:ea typeface="宋体" pitchFamily="2" charset="-122"/>
                          <a:cs typeface="Times New Roman"/>
                        </a:rPr>
                        <a:t>新艺术课程标准解读（一）</a:t>
                      </a:r>
                      <a:endParaRPr lang="en-US" altLang="zh-CN" sz="1400" kern="100" dirty="0" smtClean="0">
                        <a:latin typeface="宋体" pitchFamily="2" charset="-122"/>
                        <a:ea typeface="宋体" pitchFamily="2" charset="-122"/>
                        <a:cs typeface="Times New Roman"/>
                      </a:endParaRPr>
                    </a:p>
                    <a:p>
                      <a:pPr marL="0" marR="0" indent="0" algn="ctr" defTabSz="914400" rtl="0" eaLnBrk="1" fontAlgn="auto" latinLnBrk="0" hangingPunct="1">
                        <a:lnSpc>
                          <a:spcPct val="150000"/>
                        </a:lnSpc>
                        <a:spcBef>
                          <a:spcPts val="0"/>
                        </a:spcBef>
                        <a:spcAft>
                          <a:spcPts val="0"/>
                        </a:spcAft>
                        <a:buClrTx/>
                        <a:buSzTx/>
                        <a:buFontTx/>
                        <a:buNone/>
                        <a:tabLst/>
                        <a:defRPr/>
                      </a:pPr>
                      <a:r>
                        <a:rPr lang="zh-CN" altLang="en-US" sz="1400" kern="100" dirty="0" smtClean="0">
                          <a:latin typeface="宋体" pitchFamily="2" charset="-122"/>
                          <a:ea typeface="宋体" pitchFamily="2" charset="-122"/>
                          <a:cs typeface="Times New Roman"/>
                        </a:rPr>
                        <a:t>商讨确定每一节精品课的主题</a:t>
                      </a: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400" kern="100" dirty="0">
                          <a:latin typeface="宋体" pitchFamily="2" charset="-122"/>
                          <a:ea typeface="宋体" pitchFamily="2" charset="-122"/>
                          <a:cs typeface="Times New Roman"/>
                        </a:rPr>
                        <a:t>音乐办公室</a:t>
                      </a: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n-US" sz="1400" kern="100" dirty="0">
                        <a:latin typeface="宋体" pitchFamily="2" charset="-122"/>
                        <a:ea typeface="宋体" pitchFamily="2" charset="-122"/>
                        <a:cs typeface="Times New Roman"/>
                      </a:endParaRP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980">
                <a:tc>
                  <a:txBody>
                    <a:bodyPr/>
                    <a:lstStyle/>
                    <a:p>
                      <a:pPr algn="ctr">
                        <a:lnSpc>
                          <a:spcPct val="150000"/>
                        </a:lnSpc>
                        <a:spcAft>
                          <a:spcPts val="0"/>
                        </a:spcAft>
                      </a:pPr>
                      <a:r>
                        <a:rPr lang="en-US" sz="1400" kern="100" dirty="0" smtClean="0">
                          <a:latin typeface="宋体" pitchFamily="2" charset="-122"/>
                          <a:ea typeface="宋体" pitchFamily="2" charset="-122"/>
                          <a:cs typeface="Times New Roman"/>
                        </a:rPr>
                        <a:t>9.21</a:t>
                      </a:r>
                      <a:endParaRPr lang="zh-CN" sz="1400" kern="100" dirty="0">
                        <a:latin typeface="宋体" pitchFamily="2" charset="-122"/>
                        <a:ea typeface="宋体" pitchFamily="2" charset="-122"/>
                        <a:cs typeface="Times New Roman"/>
                      </a:endParaRP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altLang="en-US" sz="1400" kern="100" dirty="0" smtClean="0">
                          <a:latin typeface="宋体" pitchFamily="2" charset="-122"/>
                          <a:ea typeface="宋体" pitchFamily="2" charset="-122"/>
                          <a:cs typeface="Times New Roman"/>
                        </a:rPr>
                        <a:t>王雨晴</a:t>
                      </a:r>
                      <a:endParaRPr lang="zh-CN" sz="1400" kern="100" dirty="0">
                        <a:latin typeface="宋体" pitchFamily="2" charset="-122"/>
                        <a:ea typeface="宋体" pitchFamily="2" charset="-122"/>
                        <a:cs typeface="Times New Roman"/>
                      </a:endParaRP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400" kern="100" dirty="0" smtClean="0">
                          <a:latin typeface="宋体" pitchFamily="2" charset="-122"/>
                          <a:ea typeface="宋体" pitchFamily="2" charset="-122"/>
                          <a:cs typeface="Times New Roman"/>
                        </a:rPr>
                        <a:t>《</a:t>
                      </a:r>
                      <a:r>
                        <a:rPr lang="zh-CN" altLang="en-US" sz="1400" kern="100" dirty="0" smtClean="0">
                          <a:latin typeface="宋体" pitchFamily="2" charset="-122"/>
                          <a:ea typeface="宋体" pitchFamily="2" charset="-122"/>
                          <a:cs typeface="Times New Roman"/>
                        </a:rPr>
                        <a:t>白鸽</a:t>
                      </a:r>
                      <a:r>
                        <a:rPr lang="zh-CN" sz="1400" kern="100" dirty="0" smtClean="0">
                          <a:latin typeface="宋体" pitchFamily="2" charset="-122"/>
                          <a:ea typeface="宋体" pitchFamily="2" charset="-122"/>
                          <a:cs typeface="Times New Roman"/>
                        </a:rPr>
                        <a:t>》</a:t>
                      </a:r>
                      <a:endParaRPr lang="zh-CN" sz="1400" kern="100" dirty="0">
                        <a:latin typeface="宋体" pitchFamily="2" charset="-122"/>
                        <a:ea typeface="宋体" pitchFamily="2" charset="-122"/>
                        <a:cs typeface="Times New Roman"/>
                      </a:endParaRP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400" kern="100">
                          <a:latin typeface="宋体" pitchFamily="2" charset="-122"/>
                          <a:ea typeface="宋体" pitchFamily="2" charset="-122"/>
                          <a:cs typeface="Times New Roman"/>
                        </a:rPr>
                        <a:t>音乐教室</a:t>
                      </a:r>
                      <a:r>
                        <a:rPr lang="en-US" sz="1400" kern="100">
                          <a:latin typeface="宋体" pitchFamily="2" charset="-122"/>
                          <a:ea typeface="宋体" pitchFamily="2" charset="-122"/>
                          <a:cs typeface="Times New Roman"/>
                        </a:rPr>
                        <a:t>3</a:t>
                      </a:r>
                      <a:endParaRPr lang="zh-CN" sz="1400" kern="100">
                        <a:latin typeface="宋体" pitchFamily="2" charset="-122"/>
                        <a:ea typeface="宋体" pitchFamily="2" charset="-122"/>
                        <a:cs typeface="Times New Roman"/>
                      </a:endParaRP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2400" algn="ctr">
                        <a:lnSpc>
                          <a:spcPct val="150000"/>
                        </a:lnSpc>
                        <a:spcAft>
                          <a:spcPts val="0"/>
                        </a:spcAft>
                      </a:pPr>
                      <a:r>
                        <a:rPr lang="zh-CN" altLang="en-US" sz="1400" kern="100" dirty="0" smtClean="0">
                          <a:latin typeface="宋体" pitchFamily="2" charset="-122"/>
                          <a:ea typeface="宋体" pitchFamily="2" charset="-122"/>
                          <a:cs typeface="Times New Roman"/>
                        </a:rPr>
                        <a:t>周文雅</a:t>
                      </a:r>
                      <a:endParaRPr lang="zh-CN" sz="1400" kern="100" dirty="0">
                        <a:latin typeface="宋体" pitchFamily="2" charset="-122"/>
                        <a:ea typeface="宋体" pitchFamily="2" charset="-122"/>
                        <a:cs typeface="Times New Roman"/>
                      </a:endParaRP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980">
                <a:tc>
                  <a:txBody>
                    <a:bodyPr/>
                    <a:lstStyle/>
                    <a:p>
                      <a:pPr algn="ctr">
                        <a:lnSpc>
                          <a:spcPct val="150000"/>
                        </a:lnSpc>
                        <a:spcAft>
                          <a:spcPts val="0"/>
                        </a:spcAft>
                      </a:pPr>
                      <a:r>
                        <a:rPr lang="en-US" sz="1400" kern="100" dirty="0" smtClean="0">
                          <a:latin typeface="宋体" pitchFamily="2" charset="-122"/>
                          <a:ea typeface="宋体" pitchFamily="2" charset="-122"/>
                          <a:cs typeface="Times New Roman"/>
                        </a:rPr>
                        <a:t>9.28</a:t>
                      </a:r>
                      <a:endParaRPr lang="zh-CN" sz="1400" kern="100" dirty="0">
                        <a:latin typeface="宋体" pitchFamily="2" charset="-122"/>
                        <a:ea typeface="宋体" pitchFamily="2" charset="-122"/>
                        <a:cs typeface="Times New Roman"/>
                      </a:endParaRP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400" kern="100">
                          <a:latin typeface="宋体" pitchFamily="2" charset="-122"/>
                          <a:ea typeface="宋体" pitchFamily="2" charset="-122"/>
                          <a:cs typeface="Times New Roman"/>
                        </a:rPr>
                        <a:t>全体老师</a:t>
                      </a: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altLang="en-US" sz="1400" kern="100" dirty="0" smtClean="0">
                          <a:latin typeface="宋体" pitchFamily="2" charset="-122"/>
                          <a:ea typeface="宋体" pitchFamily="2" charset="-122"/>
                          <a:cs typeface="Times New Roman"/>
                        </a:rPr>
                        <a:t>新艺术课程标准解读（二）</a:t>
                      </a:r>
                      <a:endParaRPr lang="zh-CN" sz="1400" kern="100" dirty="0">
                        <a:latin typeface="宋体" pitchFamily="2" charset="-122"/>
                        <a:ea typeface="宋体" pitchFamily="2" charset="-122"/>
                        <a:cs typeface="Times New Roman"/>
                      </a:endParaRP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400" kern="100" dirty="0">
                          <a:latin typeface="宋体" pitchFamily="2" charset="-122"/>
                          <a:ea typeface="宋体" pitchFamily="2" charset="-122"/>
                          <a:cs typeface="Times New Roman"/>
                        </a:rPr>
                        <a:t>音乐办公室</a:t>
                      </a: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n-US" sz="1400" kern="100" dirty="0">
                        <a:latin typeface="宋体" pitchFamily="2" charset="-122"/>
                        <a:ea typeface="宋体" pitchFamily="2" charset="-122"/>
                        <a:cs typeface="Times New Roman"/>
                      </a:endParaRP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2097">
                <a:tc>
                  <a:txBody>
                    <a:bodyPr/>
                    <a:lstStyle/>
                    <a:p>
                      <a:pPr algn="ctr">
                        <a:lnSpc>
                          <a:spcPct val="150000"/>
                        </a:lnSpc>
                        <a:spcAft>
                          <a:spcPts val="0"/>
                        </a:spcAft>
                      </a:pPr>
                      <a:r>
                        <a:rPr lang="en-US" sz="1400" kern="100" dirty="0" smtClean="0">
                          <a:solidFill>
                            <a:srgbClr val="000000"/>
                          </a:solidFill>
                          <a:latin typeface="宋体" pitchFamily="2" charset="-122"/>
                          <a:ea typeface="宋体" pitchFamily="2" charset="-122"/>
                          <a:cs typeface="Times New Roman"/>
                        </a:rPr>
                        <a:t>10.19</a:t>
                      </a:r>
                      <a:endParaRPr lang="zh-CN" sz="1400" kern="100" dirty="0">
                        <a:latin typeface="宋体" pitchFamily="2" charset="-122"/>
                        <a:ea typeface="宋体" pitchFamily="2" charset="-122"/>
                        <a:cs typeface="Times New Roman"/>
                      </a:endParaRP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altLang="en-US" sz="1400" kern="100" dirty="0" smtClean="0">
                          <a:latin typeface="宋体" pitchFamily="2" charset="-122"/>
                          <a:ea typeface="宋体" pitchFamily="2" charset="-122"/>
                          <a:cs typeface="Times New Roman"/>
                        </a:rPr>
                        <a:t>钱科</a:t>
                      </a:r>
                      <a:endParaRPr lang="zh-CN" sz="1400" kern="100" dirty="0">
                        <a:latin typeface="宋体" pitchFamily="2" charset="-122"/>
                        <a:ea typeface="宋体" pitchFamily="2" charset="-122"/>
                        <a:cs typeface="Times New Roman"/>
                      </a:endParaRP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altLang="zh-CN" sz="1400" kern="100" dirty="0" smtClean="0">
                          <a:latin typeface="宋体" pitchFamily="2" charset="-122"/>
                          <a:ea typeface="宋体" pitchFamily="2" charset="-122"/>
                          <a:cs typeface="Times New Roman"/>
                        </a:rPr>
                        <a:t>《</a:t>
                      </a:r>
                      <a:r>
                        <a:rPr lang="zh-CN" altLang="en-US" sz="1400" kern="100" dirty="0" smtClean="0">
                          <a:latin typeface="宋体" pitchFamily="2" charset="-122"/>
                          <a:ea typeface="宋体" pitchFamily="2" charset="-122"/>
                          <a:cs typeface="Times New Roman"/>
                        </a:rPr>
                        <a:t>来和我划船</a:t>
                      </a:r>
                      <a:r>
                        <a:rPr lang="en-US" altLang="zh-CN" sz="1400" kern="100" dirty="0" smtClean="0">
                          <a:latin typeface="宋体" pitchFamily="2" charset="-122"/>
                          <a:ea typeface="宋体" pitchFamily="2" charset="-122"/>
                          <a:cs typeface="Times New Roman"/>
                        </a:rPr>
                        <a:t>》</a:t>
                      </a: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altLang="en-US" sz="1400" kern="100" dirty="0" smtClean="0">
                          <a:latin typeface="宋体" pitchFamily="2" charset="-122"/>
                          <a:ea typeface="宋体" pitchFamily="2" charset="-122"/>
                          <a:cs typeface="Times New Roman"/>
                        </a:rPr>
                        <a:t>音乐教室</a:t>
                      </a:r>
                      <a:r>
                        <a:rPr lang="en-US" altLang="zh-CN" sz="1400" kern="100" dirty="0" smtClean="0">
                          <a:latin typeface="宋体" pitchFamily="2" charset="-122"/>
                          <a:ea typeface="宋体" pitchFamily="2" charset="-122"/>
                          <a:cs typeface="Times New Roman"/>
                        </a:rPr>
                        <a:t>2</a:t>
                      </a:r>
                      <a:endParaRPr lang="zh-CN" sz="1400" kern="100" dirty="0">
                        <a:latin typeface="宋体" pitchFamily="2" charset="-122"/>
                        <a:ea typeface="宋体" pitchFamily="2" charset="-122"/>
                        <a:cs typeface="Times New Roman"/>
                      </a:endParaRP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altLang="en-US" sz="1400" kern="100" dirty="0" smtClean="0">
                          <a:latin typeface="宋体" pitchFamily="2" charset="-122"/>
                          <a:ea typeface="宋体" pitchFamily="2" charset="-122"/>
                          <a:cs typeface="Times New Roman"/>
                        </a:rPr>
                        <a:t>周文雅</a:t>
                      </a:r>
                      <a:endParaRPr lang="en-US" sz="1400" kern="100" dirty="0">
                        <a:latin typeface="宋体" pitchFamily="2" charset="-122"/>
                        <a:ea typeface="宋体" pitchFamily="2" charset="-122"/>
                        <a:cs typeface="Times New Roman"/>
                      </a:endParaRPr>
                    </a:p>
                  </a:txBody>
                  <a:tcPr marL="44961" marR="449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7885">
                <a:tc>
                  <a:txBody>
                    <a:bodyPr/>
                    <a:lstStyle/>
                    <a:p>
                      <a:pPr algn="ctr">
                        <a:lnSpc>
                          <a:spcPct val="150000"/>
                        </a:lnSpc>
                        <a:spcAft>
                          <a:spcPts val="0"/>
                        </a:spcAft>
                      </a:pPr>
                      <a:r>
                        <a:rPr lang="en-US" sz="1400" kern="100" dirty="0" smtClean="0">
                          <a:latin typeface="宋体" pitchFamily="2" charset="-122"/>
                          <a:ea typeface="宋体" pitchFamily="2" charset="-122"/>
                          <a:cs typeface="Times New Roman"/>
                        </a:rPr>
                        <a:t>10.26</a:t>
                      </a:r>
                      <a:endParaRPr lang="zh-CN" sz="1400" kern="100" dirty="0">
                        <a:latin typeface="宋体" pitchFamily="2" charset="-122"/>
                        <a:ea typeface="宋体" pitchFamily="2" charset="-122"/>
                        <a:cs typeface="Times New Roman"/>
                      </a:endParaRP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altLang="en-US" sz="1400" kern="100" dirty="0" smtClean="0">
                          <a:latin typeface="宋体" pitchFamily="2" charset="-122"/>
                          <a:ea typeface="宋体" pitchFamily="2" charset="-122"/>
                          <a:cs typeface="Times New Roman"/>
                        </a:rPr>
                        <a:t>全体老师</a:t>
                      </a:r>
                      <a:endParaRPr lang="zh-CN" sz="1400" kern="100" dirty="0">
                        <a:latin typeface="宋体" pitchFamily="2" charset="-122"/>
                        <a:ea typeface="宋体" pitchFamily="2" charset="-122"/>
                        <a:cs typeface="Times New Roman"/>
                      </a:endParaRP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altLang="en-US" sz="1400" kern="100" dirty="0" smtClean="0">
                          <a:latin typeface="宋体" pitchFamily="2" charset="-122"/>
                          <a:ea typeface="宋体" pitchFamily="2" charset="-122"/>
                          <a:cs typeface="Times New Roman"/>
                        </a:rPr>
                        <a:t>新艺术课程标准解读（三）</a:t>
                      </a:r>
                      <a:endParaRPr lang="zh-CN" sz="1400" kern="100" dirty="0">
                        <a:latin typeface="宋体" pitchFamily="2" charset="-122"/>
                        <a:ea typeface="宋体" pitchFamily="2" charset="-122"/>
                        <a:cs typeface="Times New Roman"/>
                      </a:endParaRP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altLang="en-US" sz="1400" kern="100" dirty="0" smtClean="0">
                          <a:latin typeface="宋体" pitchFamily="2" charset="-122"/>
                          <a:ea typeface="宋体" pitchFamily="2" charset="-122"/>
                          <a:cs typeface="Times New Roman"/>
                        </a:rPr>
                        <a:t>音乐办公室</a:t>
                      </a:r>
                      <a:endParaRPr lang="zh-CN" sz="1400" kern="100" dirty="0">
                        <a:latin typeface="宋体" pitchFamily="2" charset="-122"/>
                        <a:ea typeface="宋体" pitchFamily="2" charset="-122"/>
                        <a:cs typeface="Times New Roman"/>
                      </a:endParaRP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zh-CN" sz="1400" kern="100" dirty="0">
                        <a:latin typeface="宋体" pitchFamily="2" charset="-122"/>
                        <a:ea typeface="宋体" pitchFamily="2" charset="-122"/>
                        <a:cs typeface="Times New Roman"/>
                      </a:endParaRPr>
                    </a:p>
                  </a:txBody>
                  <a:tcPr marL="44961" marR="449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7885">
                <a:tc>
                  <a:txBody>
                    <a:bodyPr/>
                    <a:lstStyle/>
                    <a:p>
                      <a:pPr algn="ctr">
                        <a:lnSpc>
                          <a:spcPct val="150000"/>
                        </a:lnSpc>
                        <a:spcAft>
                          <a:spcPts val="0"/>
                        </a:spcAft>
                      </a:pPr>
                      <a:r>
                        <a:rPr lang="en-US" sz="1400" kern="100" dirty="0" smtClean="0">
                          <a:latin typeface="宋体" pitchFamily="2" charset="-122"/>
                          <a:ea typeface="宋体" pitchFamily="2" charset="-122"/>
                          <a:cs typeface="Times New Roman"/>
                        </a:rPr>
                        <a:t>11.9</a:t>
                      </a:r>
                      <a:endParaRPr lang="zh-CN" sz="1400" kern="100" dirty="0">
                        <a:latin typeface="宋体" pitchFamily="2" charset="-122"/>
                        <a:ea typeface="宋体" pitchFamily="2" charset="-122"/>
                        <a:cs typeface="Times New Roman"/>
                      </a:endParaRP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400" kern="100">
                          <a:latin typeface="宋体" pitchFamily="2" charset="-122"/>
                          <a:ea typeface="宋体" pitchFamily="2" charset="-122"/>
                          <a:cs typeface="Times New Roman"/>
                        </a:rPr>
                        <a:t>张又文</a:t>
                      </a: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400" kern="100" dirty="0" smtClean="0">
                          <a:latin typeface="宋体" pitchFamily="2" charset="-122"/>
                          <a:ea typeface="宋体" pitchFamily="2" charset="-122"/>
                          <a:cs typeface="Times New Roman"/>
                        </a:rPr>
                        <a:t>《</a:t>
                      </a:r>
                      <a:r>
                        <a:rPr lang="zh-CN" altLang="en-US" sz="1400" kern="100" dirty="0" smtClean="0">
                          <a:latin typeface="宋体" pitchFamily="2" charset="-122"/>
                          <a:ea typeface="宋体" pitchFamily="2" charset="-122"/>
                          <a:cs typeface="Times New Roman"/>
                        </a:rPr>
                        <a:t>瑶族舞曲</a:t>
                      </a:r>
                      <a:r>
                        <a:rPr lang="zh-CN" sz="1400" kern="100" dirty="0" smtClean="0">
                          <a:latin typeface="宋体" pitchFamily="2" charset="-122"/>
                          <a:ea typeface="宋体" pitchFamily="2" charset="-122"/>
                          <a:cs typeface="Times New Roman"/>
                        </a:rPr>
                        <a:t>》</a:t>
                      </a:r>
                      <a:endParaRPr lang="zh-CN" sz="1400" kern="100" dirty="0">
                        <a:latin typeface="宋体" pitchFamily="2" charset="-122"/>
                        <a:ea typeface="宋体" pitchFamily="2" charset="-122"/>
                        <a:cs typeface="Times New Roman"/>
                      </a:endParaRP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400" kern="100" dirty="0">
                          <a:latin typeface="宋体" pitchFamily="2" charset="-122"/>
                          <a:ea typeface="宋体" pitchFamily="2" charset="-122"/>
                          <a:cs typeface="Times New Roman"/>
                        </a:rPr>
                        <a:t>音乐教室</a:t>
                      </a:r>
                      <a:r>
                        <a:rPr lang="en-US" sz="1400" kern="100" dirty="0">
                          <a:latin typeface="宋体" pitchFamily="2" charset="-122"/>
                          <a:ea typeface="宋体" pitchFamily="2" charset="-122"/>
                          <a:cs typeface="Times New Roman"/>
                        </a:rPr>
                        <a:t>1</a:t>
                      </a:r>
                      <a:endParaRPr lang="zh-CN" sz="1400" kern="100" dirty="0">
                        <a:latin typeface="宋体" pitchFamily="2" charset="-122"/>
                        <a:ea typeface="宋体" pitchFamily="2" charset="-122"/>
                        <a:cs typeface="Times New Roman"/>
                      </a:endParaRP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400" kern="100" dirty="0">
                          <a:latin typeface="宋体" pitchFamily="2" charset="-122"/>
                          <a:ea typeface="宋体" pitchFamily="2" charset="-122"/>
                          <a:cs typeface="Times New Roman"/>
                        </a:rPr>
                        <a:t>周文雅</a:t>
                      </a:r>
                    </a:p>
                  </a:txBody>
                  <a:tcPr marL="44961" marR="449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980">
                <a:tc>
                  <a:txBody>
                    <a:bodyPr/>
                    <a:lstStyle/>
                    <a:p>
                      <a:pPr algn="ctr">
                        <a:lnSpc>
                          <a:spcPct val="150000"/>
                        </a:lnSpc>
                        <a:spcAft>
                          <a:spcPts val="0"/>
                        </a:spcAft>
                      </a:pPr>
                      <a:r>
                        <a:rPr lang="en-US" sz="1400" kern="100" dirty="0" smtClean="0">
                          <a:latin typeface="宋体" pitchFamily="2" charset="-122"/>
                          <a:ea typeface="宋体" pitchFamily="2" charset="-122"/>
                          <a:cs typeface="Times New Roman"/>
                        </a:rPr>
                        <a:t>11.16</a:t>
                      </a:r>
                      <a:endParaRPr lang="zh-CN" sz="1400" kern="100" dirty="0">
                        <a:latin typeface="宋体" pitchFamily="2" charset="-122"/>
                        <a:ea typeface="宋体" pitchFamily="2" charset="-122"/>
                        <a:cs typeface="Times New Roman"/>
                      </a:endParaRP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400" kern="100" dirty="0">
                          <a:latin typeface="宋体" pitchFamily="2" charset="-122"/>
                          <a:ea typeface="宋体" pitchFamily="2" charset="-122"/>
                          <a:cs typeface="Times New Roman"/>
                        </a:rPr>
                        <a:t>全体教师</a:t>
                      </a: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400" kern="100" dirty="0">
                          <a:latin typeface="宋体" pitchFamily="2" charset="-122"/>
                          <a:ea typeface="宋体" pitchFamily="2" charset="-122"/>
                          <a:cs typeface="Times New Roman"/>
                        </a:rPr>
                        <a:t>教材梳理和基本功训练</a:t>
                      </a: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400" kern="100">
                          <a:latin typeface="宋体" pitchFamily="2" charset="-122"/>
                          <a:ea typeface="宋体" pitchFamily="2" charset="-122"/>
                          <a:cs typeface="Times New Roman"/>
                        </a:rPr>
                        <a:t>音乐办公室</a:t>
                      </a: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400" kern="100" dirty="0">
                        <a:latin typeface="宋体" pitchFamily="2" charset="-122"/>
                        <a:ea typeface="宋体" pitchFamily="2" charset="-122"/>
                        <a:cs typeface="Times New Roman"/>
                      </a:endParaRP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622">
                <a:tc>
                  <a:txBody>
                    <a:bodyPr/>
                    <a:lstStyle/>
                    <a:p>
                      <a:pPr algn="ctr">
                        <a:lnSpc>
                          <a:spcPct val="150000"/>
                        </a:lnSpc>
                        <a:spcAft>
                          <a:spcPts val="0"/>
                        </a:spcAft>
                      </a:pPr>
                      <a:r>
                        <a:rPr lang="en-US" sz="1400" kern="100" dirty="0" smtClean="0">
                          <a:latin typeface="宋体" pitchFamily="2" charset="-122"/>
                          <a:ea typeface="宋体" pitchFamily="2" charset="-122"/>
                          <a:cs typeface="Times New Roman"/>
                        </a:rPr>
                        <a:t>11.23</a:t>
                      </a:r>
                      <a:endParaRPr lang="zh-CN" sz="1400" kern="100" dirty="0">
                        <a:latin typeface="宋体" pitchFamily="2" charset="-122"/>
                        <a:ea typeface="宋体" pitchFamily="2" charset="-122"/>
                        <a:cs typeface="Times New Roman"/>
                      </a:endParaRPr>
                    </a:p>
                  </a:txBody>
                  <a:tcPr marL="44961" marR="44961" marT="62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400" kern="100" dirty="0">
                          <a:latin typeface="宋体" pitchFamily="2" charset="-122"/>
                          <a:ea typeface="宋体" pitchFamily="2" charset="-122"/>
                          <a:cs typeface="Times New Roman"/>
                        </a:rPr>
                        <a:t>吴琦</a:t>
                      </a: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400" kern="100" dirty="0" smtClean="0">
                          <a:latin typeface="宋体" pitchFamily="2" charset="-122"/>
                          <a:ea typeface="宋体" pitchFamily="2" charset="-122"/>
                          <a:cs typeface="Times New Roman"/>
                        </a:rPr>
                        <a:t>《</a:t>
                      </a:r>
                      <a:r>
                        <a:rPr lang="zh-CN" altLang="en-US" sz="1400" kern="100" dirty="0" smtClean="0">
                          <a:latin typeface="宋体" pitchFamily="2" charset="-122"/>
                          <a:ea typeface="宋体" pitchFamily="2" charset="-122"/>
                          <a:cs typeface="Times New Roman"/>
                        </a:rPr>
                        <a:t>我当老师</a:t>
                      </a:r>
                      <a:r>
                        <a:rPr lang="zh-CN" sz="1400" kern="100" dirty="0" smtClean="0">
                          <a:latin typeface="宋体" pitchFamily="2" charset="-122"/>
                          <a:ea typeface="宋体" pitchFamily="2" charset="-122"/>
                          <a:cs typeface="Times New Roman"/>
                        </a:rPr>
                        <a:t>》</a:t>
                      </a:r>
                      <a:endParaRPr lang="zh-CN" sz="1400" kern="100" dirty="0">
                        <a:latin typeface="宋体" pitchFamily="2" charset="-122"/>
                        <a:ea typeface="宋体" pitchFamily="2" charset="-122"/>
                        <a:cs typeface="Times New Roman"/>
                      </a:endParaRP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400" kern="100" dirty="0" smtClean="0">
                          <a:latin typeface="宋体" pitchFamily="2" charset="-122"/>
                          <a:ea typeface="宋体" pitchFamily="2" charset="-122"/>
                          <a:cs typeface="Times New Roman"/>
                        </a:rPr>
                        <a:t>音乐</a:t>
                      </a:r>
                      <a:r>
                        <a:rPr lang="zh-CN" altLang="en-US" sz="1400" kern="100" dirty="0" smtClean="0">
                          <a:latin typeface="宋体" pitchFamily="2" charset="-122"/>
                          <a:ea typeface="宋体" pitchFamily="2" charset="-122"/>
                          <a:cs typeface="Times New Roman"/>
                        </a:rPr>
                        <a:t>教室</a:t>
                      </a:r>
                      <a:r>
                        <a:rPr lang="en-US" altLang="zh-CN" sz="1400" kern="100" dirty="0" smtClean="0">
                          <a:latin typeface="宋体" pitchFamily="2" charset="-122"/>
                          <a:ea typeface="宋体" pitchFamily="2" charset="-122"/>
                          <a:cs typeface="Times New Roman"/>
                        </a:rPr>
                        <a:t>6</a:t>
                      </a:r>
                      <a:endParaRPr lang="zh-CN" sz="1400" kern="100" dirty="0">
                        <a:latin typeface="宋体" pitchFamily="2" charset="-122"/>
                        <a:ea typeface="宋体" pitchFamily="2" charset="-122"/>
                        <a:cs typeface="Times New Roman"/>
                      </a:endParaRPr>
                    </a:p>
                  </a:txBody>
                  <a:tcPr marL="44961" marR="44961" marT="62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400" kern="100" dirty="0" smtClean="0">
                          <a:latin typeface="宋体" pitchFamily="2" charset="-122"/>
                          <a:ea typeface="宋体" pitchFamily="2" charset="-122"/>
                          <a:cs typeface="Times New Roman"/>
                        </a:rPr>
                        <a:t>周文雅</a:t>
                      </a:r>
                    </a:p>
                    <a:p>
                      <a:pPr marL="0" marR="0" indent="0" algn="ctr" defTabSz="914400" rtl="0" eaLnBrk="1" fontAlgn="auto" latinLnBrk="0" hangingPunct="1">
                        <a:lnSpc>
                          <a:spcPct val="100000"/>
                        </a:lnSpc>
                        <a:spcBef>
                          <a:spcPts val="0"/>
                        </a:spcBef>
                        <a:spcAft>
                          <a:spcPts val="0"/>
                        </a:spcAft>
                        <a:buClrTx/>
                        <a:buSzTx/>
                        <a:buFontTx/>
                        <a:buNone/>
                        <a:tabLst/>
                        <a:defRPr/>
                      </a:pPr>
                      <a:endParaRPr lang="zh-CN" altLang="en-US" sz="1400" kern="100" dirty="0" smtClean="0">
                        <a:latin typeface="宋体" pitchFamily="2" charset="-122"/>
                        <a:ea typeface="宋体" pitchFamily="2" charset="-122"/>
                        <a:cs typeface="Times New Roman"/>
                      </a:endParaRPr>
                    </a:p>
                  </a:txBody>
                  <a:tcPr marL="44961" marR="44961" marT="62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142">
                <a:tc>
                  <a:txBody>
                    <a:bodyPr/>
                    <a:lstStyle/>
                    <a:p>
                      <a:pPr algn="ctr">
                        <a:lnSpc>
                          <a:spcPct val="150000"/>
                        </a:lnSpc>
                        <a:spcAft>
                          <a:spcPts val="0"/>
                        </a:spcAft>
                      </a:pPr>
                      <a:r>
                        <a:rPr lang="en-US" sz="1400" kern="100" dirty="0" smtClean="0">
                          <a:latin typeface="宋体" pitchFamily="2" charset="-122"/>
                          <a:ea typeface="宋体" pitchFamily="2" charset="-122"/>
                          <a:cs typeface="Times New Roman"/>
                        </a:rPr>
                        <a:t>11.30</a:t>
                      </a:r>
                      <a:endParaRPr lang="zh-CN" sz="1400" kern="100" dirty="0">
                        <a:latin typeface="宋体" pitchFamily="2" charset="-122"/>
                        <a:ea typeface="宋体" pitchFamily="2" charset="-122"/>
                        <a:cs typeface="Times New Roman"/>
                      </a:endParaRP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400" kern="100" dirty="0">
                          <a:latin typeface="宋体" pitchFamily="2" charset="-122"/>
                          <a:ea typeface="宋体" pitchFamily="2" charset="-122"/>
                          <a:cs typeface="Times New Roman"/>
                        </a:rPr>
                        <a:t>王丽</a:t>
                      </a: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400" kern="100" dirty="0" smtClean="0">
                          <a:latin typeface="宋体" pitchFamily="2" charset="-122"/>
                          <a:ea typeface="宋体" pitchFamily="2" charset="-122"/>
                          <a:cs typeface="Times New Roman"/>
                        </a:rPr>
                        <a:t>《</a:t>
                      </a:r>
                      <a:r>
                        <a:rPr lang="zh-CN" altLang="en-US" sz="1400" kern="100" dirty="0" smtClean="0">
                          <a:latin typeface="宋体" pitchFamily="2" charset="-122"/>
                          <a:ea typeface="宋体" pitchFamily="2" charset="-122"/>
                          <a:cs typeface="Times New Roman"/>
                        </a:rPr>
                        <a:t>甜甜的秘密</a:t>
                      </a:r>
                      <a:r>
                        <a:rPr lang="zh-CN" sz="1400" kern="100" dirty="0" smtClean="0">
                          <a:latin typeface="宋体" pitchFamily="2" charset="-122"/>
                          <a:ea typeface="宋体" pitchFamily="2" charset="-122"/>
                          <a:cs typeface="Times New Roman"/>
                        </a:rPr>
                        <a:t>》</a:t>
                      </a:r>
                      <a:endParaRPr lang="zh-CN" sz="1400" kern="100" dirty="0">
                        <a:latin typeface="宋体" pitchFamily="2" charset="-122"/>
                        <a:ea typeface="宋体" pitchFamily="2" charset="-122"/>
                        <a:cs typeface="Times New Roman"/>
                      </a:endParaRP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400" kern="100" dirty="0" smtClean="0">
                          <a:latin typeface="宋体" pitchFamily="2" charset="-122"/>
                          <a:ea typeface="宋体" pitchFamily="2" charset="-122"/>
                          <a:cs typeface="Times New Roman"/>
                        </a:rPr>
                        <a:t>音乐</a:t>
                      </a:r>
                      <a:r>
                        <a:rPr lang="zh-CN" altLang="en-US" sz="1400" kern="100" dirty="0" smtClean="0">
                          <a:latin typeface="宋体" pitchFamily="2" charset="-122"/>
                          <a:ea typeface="宋体" pitchFamily="2" charset="-122"/>
                          <a:cs typeface="Times New Roman"/>
                        </a:rPr>
                        <a:t>教室</a:t>
                      </a:r>
                      <a:endParaRPr lang="zh-CN" sz="1400" kern="100" dirty="0">
                        <a:latin typeface="宋体" pitchFamily="2" charset="-122"/>
                        <a:ea typeface="宋体" pitchFamily="2" charset="-122"/>
                        <a:cs typeface="Times New Roman"/>
                      </a:endParaRP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400" kern="100" dirty="0" smtClean="0">
                          <a:latin typeface="宋体" pitchFamily="2" charset="-122"/>
                          <a:ea typeface="宋体" pitchFamily="2" charset="-122"/>
                          <a:cs typeface="Times New Roman"/>
                        </a:rPr>
                        <a:t>周文雅</a:t>
                      </a:r>
                    </a:p>
                    <a:p>
                      <a:pPr algn="ctr">
                        <a:spcAft>
                          <a:spcPts val="0"/>
                        </a:spcAft>
                      </a:pPr>
                      <a:endParaRPr lang="en-US" sz="1400" kern="100" dirty="0">
                        <a:latin typeface="宋体" pitchFamily="2" charset="-122"/>
                        <a:ea typeface="宋体" pitchFamily="2" charset="-122"/>
                        <a:cs typeface="Times New Roman"/>
                      </a:endParaRP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7885">
                <a:tc>
                  <a:txBody>
                    <a:bodyPr/>
                    <a:lstStyle/>
                    <a:p>
                      <a:pPr algn="ctr">
                        <a:lnSpc>
                          <a:spcPct val="150000"/>
                        </a:lnSpc>
                        <a:spcAft>
                          <a:spcPts val="0"/>
                        </a:spcAft>
                      </a:pPr>
                      <a:r>
                        <a:rPr lang="en-US" sz="1400" kern="100" dirty="0" smtClean="0">
                          <a:latin typeface="宋体" pitchFamily="2" charset="-122"/>
                          <a:ea typeface="宋体" pitchFamily="2" charset="-122"/>
                          <a:cs typeface="Times New Roman"/>
                        </a:rPr>
                        <a:t>12.14</a:t>
                      </a:r>
                      <a:endParaRPr lang="zh-CN" sz="1400" kern="100" dirty="0">
                        <a:latin typeface="宋体" pitchFamily="2" charset="-122"/>
                        <a:ea typeface="宋体" pitchFamily="2" charset="-122"/>
                        <a:cs typeface="Times New Roman"/>
                      </a:endParaRP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400" kern="100" dirty="0">
                          <a:latin typeface="宋体" pitchFamily="2" charset="-122"/>
                          <a:ea typeface="宋体" pitchFamily="2" charset="-122"/>
                          <a:cs typeface="Times New Roman"/>
                        </a:rPr>
                        <a:t>全体教师</a:t>
                      </a: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400" kern="100" dirty="0">
                          <a:latin typeface="宋体" pitchFamily="2" charset="-122"/>
                          <a:ea typeface="宋体" pitchFamily="2" charset="-122"/>
                          <a:cs typeface="Times New Roman"/>
                        </a:rPr>
                        <a:t>教材梳理和优质课观摩学习</a:t>
                      </a: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400" kern="100" dirty="0" smtClean="0">
                          <a:latin typeface="宋体" pitchFamily="2" charset="-122"/>
                          <a:ea typeface="宋体" pitchFamily="2" charset="-122"/>
                          <a:cs typeface="Times New Roman"/>
                        </a:rPr>
                        <a:t>音乐</a:t>
                      </a:r>
                      <a:r>
                        <a:rPr lang="zh-CN" altLang="en-US" sz="1400" kern="100" dirty="0" smtClean="0">
                          <a:latin typeface="宋体" pitchFamily="2" charset="-122"/>
                          <a:ea typeface="宋体" pitchFamily="2" charset="-122"/>
                          <a:cs typeface="Times New Roman"/>
                        </a:rPr>
                        <a:t>办公室</a:t>
                      </a:r>
                      <a:endParaRPr lang="zh-CN" sz="1400" kern="100" dirty="0">
                        <a:latin typeface="宋体" pitchFamily="2" charset="-122"/>
                        <a:ea typeface="宋体" pitchFamily="2" charset="-122"/>
                        <a:cs typeface="Times New Roman"/>
                      </a:endParaRP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zh-CN" sz="1400" kern="100" dirty="0">
                        <a:latin typeface="宋体" pitchFamily="2" charset="-122"/>
                        <a:ea typeface="宋体" pitchFamily="2" charset="-122"/>
                        <a:cs typeface="Times New Roman"/>
                      </a:endParaRP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980">
                <a:tc>
                  <a:txBody>
                    <a:bodyPr/>
                    <a:lstStyle/>
                    <a:p>
                      <a:pPr algn="ctr">
                        <a:lnSpc>
                          <a:spcPct val="150000"/>
                        </a:lnSpc>
                        <a:spcAft>
                          <a:spcPts val="0"/>
                        </a:spcAft>
                      </a:pPr>
                      <a:r>
                        <a:rPr lang="en-US" sz="1400" kern="100" dirty="0" smtClean="0">
                          <a:latin typeface="宋体" pitchFamily="2" charset="-122"/>
                          <a:ea typeface="宋体" pitchFamily="2" charset="-122"/>
                          <a:cs typeface="Times New Roman"/>
                        </a:rPr>
                        <a:t>12.21</a:t>
                      </a:r>
                      <a:endParaRPr lang="zh-CN" sz="1400" kern="100" dirty="0">
                        <a:latin typeface="宋体" pitchFamily="2" charset="-122"/>
                        <a:ea typeface="宋体" pitchFamily="2" charset="-122"/>
                        <a:cs typeface="Times New Roman"/>
                      </a:endParaRP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400" kern="100" dirty="0">
                          <a:latin typeface="宋体" pitchFamily="2" charset="-122"/>
                          <a:ea typeface="宋体" pitchFamily="2" charset="-122"/>
                          <a:cs typeface="Times New Roman"/>
                        </a:rPr>
                        <a:t>全体教师</a:t>
                      </a: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400" kern="100" dirty="0">
                          <a:latin typeface="宋体" pitchFamily="2" charset="-122"/>
                          <a:ea typeface="宋体" pitchFamily="2" charset="-122"/>
                          <a:cs typeface="Times New Roman"/>
                        </a:rPr>
                        <a:t>教材梳理和基本功训练</a:t>
                      </a: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400" kern="100" dirty="0" smtClean="0">
                          <a:latin typeface="宋体" pitchFamily="2" charset="-122"/>
                          <a:ea typeface="宋体" pitchFamily="2" charset="-122"/>
                          <a:cs typeface="Times New Roman"/>
                        </a:rPr>
                        <a:t>音乐</a:t>
                      </a:r>
                      <a:r>
                        <a:rPr lang="zh-CN" altLang="en-US" sz="1400" kern="100" dirty="0" smtClean="0">
                          <a:latin typeface="宋体" pitchFamily="2" charset="-122"/>
                          <a:ea typeface="宋体" pitchFamily="2" charset="-122"/>
                          <a:cs typeface="Times New Roman"/>
                        </a:rPr>
                        <a:t>办公室</a:t>
                      </a:r>
                      <a:endParaRPr lang="zh-CN" sz="1400" kern="100" dirty="0">
                        <a:latin typeface="宋体" pitchFamily="2" charset="-122"/>
                        <a:ea typeface="宋体" pitchFamily="2" charset="-122"/>
                        <a:cs typeface="Times New Roman"/>
                      </a:endParaRP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zh-CN" sz="1400" kern="100" dirty="0">
                        <a:latin typeface="宋体" pitchFamily="2" charset="-122"/>
                        <a:ea typeface="宋体" pitchFamily="2" charset="-122"/>
                        <a:cs typeface="Times New Roman"/>
                      </a:endParaRP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980">
                <a:tc>
                  <a:txBody>
                    <a:bodyPr/>
                    <a:lstStyle/>
                    <a:p>
                      <a:pPr algn="ctr">
                        <a:lnSpc>
                          <a:spcPct val="150000"/>
                        </a:lnSpc>
                        <a:spcAft>
                          <a:spcPts val="0"/>
                        </a:spcAft>
                      </a:pPr>
                      <a:r>
                        <a:rPr lang="en-US" sz="1400" kern="100" dirty="0" smtClean="0">
                          <a:latin typeface="宋体" pitchFamily="2" charset="-122"/>
                          <a:ea typeface="宋体" pitchFamily="2" charset="-122"/>
                          <a:cs typeface="Times New Roman"/>
                        </a:rPr>
                        <a:t>12.28</a:t>
                      </a:r>
                      <a:endParaRPr lang="zh-CN" sz="1400" kern="100" dirty="0">
                        <a:latin typeface="宋体" pitchFamily="2" charset="-122"/>
                        <a:ea typeface="宋体" pitchFamily="2" charset="-122"/>
                        <a:cs typeface="Times New Roman"/>
                      </a:endParaRP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altLang="en-US" sz="1400" kern="100" dirty="0" smtClean="0">
                          <a:latin typeface="宋体" pitchFamily="2" charset="-122"/>
                          <a:ea typeface="宋体" pitchFamily="2" charset="-122"/>
                          <a:cs typeface="Times New Roman"/>
                        </a:rPr>
                        <a:t>王雨晴</a:t>
                      </a:r>
                      <a:endParaRPr lang="zh-CN" sz="1400" kern="100" dirty="0">
                        <a:latin typeface="宋体" pitchFamily="2" charset="-122"/>
                        <a:ea typeface="宋体" pitchFamily="2" charset="-122"/>
                        <a:cs typeface="Times New Roman"/>
                      </a:endParaRP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altLang="zh-CN" sz="1400" kern="100" dirty="0" smtClean="0">
                          <a:latin typeface="宋体" pitchFamily="2" charset="-122"/>
                          <a:ea typeface="宋体" pitchFamily="2" charset="-122"/>
                          <a:cs typeface="Times New Roman"/>
                        </a:rPr>
                        <a:t>《</a:t>
                      </a:r>
                      <a:r>
                        <a:rPr lang="zh-CN" altLang="en-US" sz="1400" kern="100" dirty="0" smtClean="0">
                          <a:latin typeface="宋体" pitchFamily="2" charset="-122"/>
                          <a:ea typeface="宋体" pitchFamily="2" charset="-122"/>
                          <a:cs typeface="Times New Roman"/>
                        </a:rPr>
                        <a:t>阿西里西</a:t>
                      </a:r>
                      <a:r>
                        <a:rPr lang="en-US" altLang="zh-CN" sz="1400" kern="100" dirty="0" smtClean="0">
                          <a:latin typeface="宋体" pitchFamily="2" charset="-122"/>
                          <a:ea typeface="宋体" pitchFamily="2" charset="-122"/>
                          <a:cs typeface="Times New Roman"/>
                        </a:rPr>
                        <a:t>》</a:t>
                      </a:r>
                      <a:endParaRPr lang="zh-CN" sz="1400" kern="100" dirty="0">
                        <a:latin typeface="宋体" pitchFamily="2" charset="-122"/>
                        <a:ea typeface="宋体" pitchFamily="2" charset="-122"/>
                        <a:cs typeface="Times New Roman"/>
                      </a:endParaRP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400" kern="100" dirty="0" smtClean="0">
                          <a:latin typeface="宋体" pitchFamily="2" charset="-122"/>
                          <a:ea typeface="宋体" pitchFamily="2" charset="-122"/>
                          <a:cs typeface="Times New Roman"/>
                        </a:rPr>
                        <a:t>音乐</a:t>
                      </a:r>
                      <a:r>
                        <a:rPr lang="zh-CN" altLang="en-US" sz="1400" kern="100" dirty="0" smtClean="0">
                          <a:latin typeface="宋体" pitchFamily="2" charset="-122"/>
                          <a:ea typeface="宋体" pitchFamily="2" charset="-122"/>
                          <a:cs typeface="Times New Roman"/>
                        </a:rPr>
                        <a:t>教室</a:t>
                      </a:r>
                      <a:r>
                        <a:rPr lang="en-US" altLang="zh-CN" sz="1400" kern="100" dirty="0" smtClean="0">
                          <a:latin typeface="宋体" pitchFamily="2" charset="-122"/>
                          <a:ea typeface="宋体" pitchFamily="2" charset="-122"/>
                          <a:cs typeface="Times New Roman"/>
                        </a:rPr>
                        <a:t>3</a:t>
                      </a:r>
                      <a:endParaRPr lang="zh-CN" sz="1400" kern="100" dirty="0">
                        <a:latin typeface="宋体" pitchFamily="2" charset="-122"/>
                        <a:ea typeface="宋体" pitchFamily="2" charset="-122"/>
                        <a:cs typeface="Times New Roman"/>
                      </a:endParaRP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400" kern="100" dirty="0">
                          <a:latin typeface="宋体" pitchFamily="2" charset="-122"/>
                          <a:ea typeface="宋体" pitchFamily="2" charset="-122"/>
                          <a:cs typeface="Times New Roman"/>
                        </a:rPr>
                        <a:t>周文雅</a:t>
                      </a: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7885">
                <a:tc>
                  <a:txBody>
                    <a:bodyPr/>
                    <a:lstStyle/>
                    <a:p>
                      <a:pPr algn="ctr">
                        <a:lnSpc>
                          <a:spcPct val="150000"/>
                        </a:lnSpc>
                        <a:spcAft>
                          <a:spcPts val="0"/>
                        </a:spcAft>
                      </a:pPr>
                      <a:r>
                        <a:rPr lang="en-US" sz="1400" kern="100" dirty="0">
                          <a:latin typeface="宋体" pitchFamily="2" charset="-122"/>
                          <a:ea typeface="宋体" pitchFamily="2" charset="-122"/>
                          <a:cs typeface="Times New Roman"/>
                        </a:rPr>
                        <a:t>1.19</a:t>
                      </a:r>
                      <a:endParaRPr lang="zh-CN" sz="1400" kern="100" dirty="0">
                        <a:latin typeface="宋体" pitchFamily="2" charset="-122"/>
                        <a:ea typeface="宋体" pitchFamily="2" charset="-122"/>
                        <a:cs typeface="Times New Roman"/>
                      </a:endParaRP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400" kern="100" dirty="0">
                          <a:latin typeface="宋体" pitchFamily="2" charset="-122"/>
                          <a:ea typeface="宋体" pitchFamily="2" charset="-122"/>
                          <a:cs typeface="Times New Roman"/>
                        </a:rPr>
                        <a:t>全体教师</a:t>
                      </a: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400" kern="100" dirty="0">
                          <a:latin typeface="宋体" pitchFamily="2" charset="-122"/>
                          <a:ea typeface="宋体" pitchFamily="2" charset="-122"/>
                          <a:cs typeface="Times New Roman"/>
                        </a:rPr>
                        <a:t>期末评价总结商议</a:t>
                      </a: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400" kern="100" dirty="0">
                          <a:latin typeface="宋体" pitchFamily="2" charset="-122"/>
                          <a:ea typeface="宋体" pitchFamily="2" charset="-122"/>
                          <a:cs typeface="Times New Roman"/>
                        </a:rPr>
                        <a:t>音乐办公室</a:t>
                      </a:r>
                    </a:p>
                  </a:txBody>
                  <a:tcPr marL="44961" marR="449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2400" algn="ctr">
                        <a:spcAft>
                          <a:spcPts val="0"/>
                        </a:spcAft>
                      </a:pPr>
                      <a:endParaRPr lang="en-US" sz="1400" kern="100" dirty="0">
                        <a:latin typeface="宋体" pitchFamily="2" charset="-122"/>
                        <a:ea typeface="宋体" pitchFamily="2" charset="-122"/>
                        <a:cs typeface="Times New Roman"/>
                      </a:endParaRPr>
                    </a:p>
                  </a:txBody>
                  <a:tcPr marL="44961" marR="4496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TextBox 4"/>
          <p:cNvSpPr txBox="1"/>
          <p:nvPr/>
        </p:nvSpPr>
        <p:spPr>
          <a:xfrm>
            <a:off x="986971" y="319315"/>
            <a:ext cx="10434267" cy="369332"/>
          </a:xfrm>
          <a:prstGeom prst="rect">
            <a:avLst/>
          </a:prstGeom>
          <a:noFill/>
        </p:spPr>
        <p:txBody>
          <a:bodyPr wrap="none" rtlCol="0">
            <a:spAutoFit/>
          </a:bodyPr>
          <a:lstStyle/>
          <a:p>
            <a:r>
              <a:rPr lang="zh-CN" altLang="en-US" b="1" dirty="0" smtClean="0">
                <a:latin typeface="宋体" pitchFamily="2" charset="-122"/>
                <a:ea typeface="宋体" pitchFamily="2" charset="-122"/>
              </a:rPr>
              <a:t>（</a:t>
            </a:r>
            <a:r>
              <a:rPr lang="en-US" altLang="zh-CN" b="1" dirty="0" smtClean="0">
                <a:latin typeface="宋体" pitchFamily="2" charset="-122"/>
                <a:ea typeface="宋体" pitchFamily="2" charset="-122"/>
              </a:rPr>
              <a:t>2</a:t>
            </a:r>
            <a:r>
              <a:rPr lang="zh-CN" altLang="en-US" b="1" dirty="0" smtClean="0">
                <a:latin typeface="宋体" pitchFamily="2" charset="-122"/>
                <a:ea typeface="宋体" pitchFamily="2" charset="-122"/>
              </a:rPr>
              <a:t>）以创新优为契机，组内研课，磨课，要求每位老师准备一节精品课，提升教师教学和研究能力</a:t>
            </a:r>
            <a:endParaRPr lang="zh-CN" altLang="en-US" b="1" dirty="0">
              <a:latin typeface="宋体" pitchFamily="2" charset="-122"/>
              <a:ea typeface="宋体" pitchFamily="2" charset="-122"/>
            </a:endParaRPr>
          </a:p>
        </p:txBody>
      </p:sp>
    </p:spTree>
    <p:extLst>
      <p:ext uri="{BB962C8B-B14F-4D97-AF65-F5344CB8AC3E}">
        <p14:creationId xmlns="" xmlns:p14="http://schemas.microsoft.com/office/powerpoint/2010/main" val="170177535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206"/>
          <p:cNvSpPr>
            <a:spLocks noChangeArrowheads="1"/>
          </p:cNvSpPr>
          <p:nvPr/>
        </p:nvSpPr>
        <p:spPr bwMode="auto">
          <a:xfrm>
            <a:off x="1843315" y="493485"/>
            <a:ext cx="7431314"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zh-CN" altLang="en-US" sz="2800" b="1" dirty="0" smtClean="0">
                <a:latin typeface="宋体" pitchFamily="2" charset="-122"/>
                <a:ea typeface="宋体" pitchFamily="2" charset="-122"/>
                <a:cs typeface="Times New Roman" pitchFamily="18" charset="0"/>
              </a:rPr>
              <a:t>三、抱团发展，教师共成长。</a:t>
            </a:r>
            <a:endParaRPr lang="en-US" altLang="zh-CN" sz="2800" b="1" dirty="0" smtClean="0">
              <a:latin typeface="宋体" pitchFamily="2" charset="-122"/>
              <a:ea typeface="宋体" pitchFamily="2" charset="-122"/>
              <a:cs typeface="Times New Roman" pitchFamily="18" charset="0"/>
            </a:endParaRPr>
          </a:p>
        </p:txBody>
      </p:sp>
      <p:graphicFrame>
        <p:nvGraphicFramePr>
          <p:cNvPr id="5" name="表格 4"/>
          <p:cNvGraphicFramePr>
            <a:graphicFrameLocks noGrp="1"/>
          </p:cNvGraphicFramePr>
          <p:nvPr/>
        </p:nvGraphicFramePr>
        <p:xfrm>
          <a:off x="1669143" y="1698171"/>
          <a:ext cx="8940800" cy="4846320"/>
        </p:xfrm>
        <a:graphic>
          <a:graphicData uri="http://schemas.openxmlformats.org/drawingml/2006/table">
            <a:tbl>
              <a:tblPr/>
              <a:tblGrid>
                <a:gridCol w="2318848"/>
                <a:gridCol w="2318848"/>
                <a:gridCol w="2144139"/>
                <a:gridCol w="2158965"/>
              </a:tblGrid>
              <a:tr h="411423">
                <a:tc>
                  <a:txBody>
                    <a:bodyPr/>
                    <a:lstStyle/>
                    <a:p>
                      <a:pPr algn="ctr">
                        <a:lnSpc>
                          <a:spcPct val="150000"/>
                        </a:lnSpc>
                        <a:spcAft>
                          <a:spcPts val="0"/>
                        </a:spcAft>
                      </a:pPr>
                      <a:r>
                        <a:rPr lang="zh-CN" sz="2000" kern="100" dirty="0">
                          <a:latin typeface="Calibri"/>
                          <a:ea typeface="宋体"/>
                          <a:cs typeface="Times New Roman"/>
                        </a:rPr>
                        <a:t>教师</a:t>
                      </a:r>
                      <a:endParaRPr lang="zh-CN" sz="1600" kern="100" dirty="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000" kern="100">
                          <a:latin typeface="Calibri"/>
                          <a:ea typeface="宋体"/>
                          <a:cs typeface="Times New Roman"/>
                        </a:rPr>
                        <a:t>技能</a:t>
                      </a:r>
                      <a:endParaRPr lang="zh-CN" sz="1600" kern="1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000" kern="100">
                          <a:latin typeface="Calibri"/>
                          <a:ea typeface="宋体"/>
                          <a:cs typeface="Times New Roman"/>
                        </a:rPr>
                        <a:t>内容</a:t>
                      </a:r>
                      <a:endParaRPr lang="zh-CN" sz="1600" kern="1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000" kern="100">
                          <a:latin typeface="Calibri"/>
                          <a:ea typeface="宋体"/>
                          <a:cs typeface="Times New Roman"/>
                        </a:rPr>
                        <a:t>时间</a:t>
                      </a:r>
                      <a:endParaRPr lang="zh-CN" sz="1600" kern="10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8091">
                <a:tc rowSpan="3">
                  <a:txBody>
                    <a:bodyPr/>
                    <a:lstStyle/>
                    <a:p>
                      <a:pPr algn="ctr">
                        <a:lnSpc>
                          <a:spcPct val="150000"/>
                        </a:lnSpc>
                        <a:spcAft>
                          <a:spcPts val="0"/>
                        </a:spcAft>
                      </a:pPr>
                      <a:r>
                        <a:rPr lang="zh-CN" altLang="en-US" sz="1600" kern="100" dirty="0" smtClean="0">
                          <a:latin typeface="Calibri"/>
                          <a:ea typeface="宋体"/>
                          <a:cs typeface="Times New Roman"/>
                        </a:rPr>
                        <a:t>王雨晴</a:t>
                      </a:r>
                      <a:endParaRPr lang="zh-CN" sz="1600" kern="100" dirty="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600" kern="100">
                          <a:latin typeface="Calibri"/>
                          <a:ea typeface="宋体"/>
                          <a:cs typeface="Times New Roman"/>
                        </a:rPr>
                        <a:t>钢琴</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600" kern="100" dirty="0" smtClean="0">
                          <a:solidFill>
                            <a:srgbClr val="000000"/>
                          </a:solidFill>
                          <a:latin typeface="Calibri"/>
                          <a:ea typeface="宋体"/>
                          <a:cs typeface="Times New Roman"/>
                        </a:rPr>
                        <a:t>《</a:t>
                      </a:r>
                      <a:r>
                        <a:rPr lang="zh-CN" altLang="en-US" sz="1600" kern="100" dirty="0" smtClean="0">
                          <a:solidFill>
                            <a:srgbClr val="000000"/>
                          </a:solidFill>
                          <a:latin typeface="Calibri"/>
                          <a:ea typeface="宋体"/>
                          <a:cs typeface="Times New Roman"/>
                        </a:rPr>
                        <a:t>木偶的步态舞</a:t>
                      </a:r>
                      <a:r>
                        <a:rPr lang="zh-CN" sz="1600" kern="100" dirty="0" smtClean="0">
                          <a:solidFill>
                            <a:srgbClr val="000000"/>
                          </a:solidFill>
                          <a:latin typeface="Calibri"/>
                          <a:ea typeface="宋体"/>
                          <a:cs typeface="Times New Roman"/>
                        </a:rPr>
                        <a:t>》</a:t>
                      </a:r>
                      <a:endParaRPr lang="zh-CN" sz="1600" kern="100" dirty="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50000"/>
                        </a:lnSpc>
                        <a:spcAft>
                          <a:spcPts val="0"/>
                        </a:spcAft>
                      </a:pPr>
                      <a:r>
                        <a:rPr lang="zh-CN" altLang="en-US" sz="1600" kern="100" dirty="0" smtClean="0">
                          <a:latin typeface="Calibri"/>
                          <a:ea typeface="宋体"/>
                          <a:cs typeface="Times New Roman"/>
                        </a:rPr>
                        <a:t>空课和教研活动时间</a:t>
                      </a:r>
                      <a:endParaRPr lang="zh-CN" sz="1600" kern="100" dirty="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9139">
                <a:tc vMerge="1">
                  <a:txBody>
                    <a:bodyPr/>
                    <a:lstStyle/>
                    <a:p>
                      <a:endParaRPr lang="zh-CN" altLang="en-US"/>
                    </a:p>
                  </a:txBody>
                  <a:tcPr/>
                </a:tc>
                <a:tc>
                  <a:txBody>
                    <a:bodyPr/>
                    <a:lstStyle/>
                    <a:p>
                      <a:pPr algn="ctr">
                        <a:lnSpc>
                          <a:spcPct val="150000"/>
                        </a:lnSpc>
                        <a:spcAft>
                          <a:spcPts val="0"/>
                        </a:spcAft>
                      </a:pPr>
                      <a:r>
                        <a:rPr lang="zh-CN" sz="1600" kern="100">
                          <a:latin typeface="Calibri"/>
                          <a:ea typeface="宋体"/>
                          <a:cs typeface="Times New Roman"/>
                        </a:rPr>
                        <a:t>声乐</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600" kern="100" dirty="0" smtClean="0">
                          <a:solidFill>
                            <a:srgbClr val="000000"/>
                          </a:solidFill>
                          <a:latin typeface="Calibri"/>
                          <a:ea typeface="宋体"/>
                          <a:cs typeface="Times New Roman"/>
                        </a:rPr>
                        <a:t>《</a:t>
                      </a:r>
                      <a:r>
                        <a:rPr lang="zh-CN" altLang="en-US" sz="1600" kern="100" dirty="0" smtClean="0">
                          <a:solidFill>
                            <a:srgbClr val="000000"/>
                          </a:solidFill>
                          <a:latin typeface="Calibri"/>
                          <a:ea typeface="宋体"/>
                          <a:cs typeface="Times New Roman"/>
                        </a:rPr>
                        <a:t>假如你爱我</a:t>
                      </a:r>
                      <a:r>
                        <a:rPr lang="zh-CN" sz="1600" kern="100" dirty="0" smtClean="0">
                          <a:solidFill>
                            <a:srgbClr val="000000"/>
                          </a:solidFill>
                          <a:latin typeface="Calibri"/>
                          <a:ea typeface="宋体"/>
                          <a:cs typeface="Times New Roman"/>
                        </a:rPr>
                        <a:t>》</a:t>
                      </a:r>
                      <a:endParaRPr lang="zh-CN" sz="1600" kern="100" dirty="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CN" altLang="en-US"/>
                    </a:p>
                  </a:txBody>
                  <a:tcPr/>
                </a:tc>
              </a:tr>
              <a:tr h="329139">
                <a:tc vMerge="1">
                  <a:txBody>
                    <a:bodyPr/>
                    <a:lstStyle/>
                    <a:p>
                      <a:endParaRPr lang="zh-CN" altLang="en-US"/>
                    </a:p>
                  </a:txBody>
                  <a:tcPr/>
                </a:tc>
                <a:tc>
                  <a:txBody>
                    <a:bodyPr/>
                    <a:lstStyle/>
                    <a:p>
                      <a:pPr algn="ctr">
                        <a:lnSpc>
                          <a:spcPct val="150000"/>
                        </a:lnSpc>
                        <a:spcAft>
                          <a:spcPts val="0"/>
                        </a:spcAft>
                      </a:pPr>
                      <a:r>
                        <a:rPr lang="zh-CN" altLang="en-US" sz="1600" kern="100" dirty="0" smtClean="0">
                          <a:latin typeface="Calibri"/>
                          <a:ea typeface="宋体"/>
                          <a:cs typeface="Times New Roman"/>
                        </a:rPr>
                        <a:t>竹笛</a:t>
                      </a:r>
                      <a:endParaRPr lang="zh-CN" sz="1600" kern="100" dirty="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600" kern="100" dirty="0" smtClean="0">
                          <a:latin typeface="Calibri"/>
                          <a:ea typeface="宋体"/>
                          <a:cs typeface="Times New Roman"/>
                        </a:rPr>
                        <a:t>《</a:t>
                      </a:r>
                      <a:r>
                        <a:rPr lang="zh-CN" altLang="en-US" sz="1600" kern="100" dirty="0" smtClean="0">
                          <a:latin typeface="Calibri"/>
                          <a:ea typeface="宋体"/>
                          <a:cs typeface="Times New Roman"/>
                        </a:rPr>
                        <a:t>红高粱叙事曲</a:t>
                      </a:r>
                      <a:r>
                        <a:rPr lang="zh-CN" sz="1600" kern="100" dirty="0" smtClean="0">
                          <a:latin typeface="Calibri"/>
                          <a:ea typeface="宋体"/>
                          <a:cs typeface="Times New Roman"/>
                        </a:rPr>
                        <a:t>》</a:t>
                      </a:r>
                      <a:endParaRPr lang="zh-CN" sz="1600" kern="100" dirty="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CN" altLang="en-US"/>
                    </a:p>
                  </a:txBody>
                  <a:tcPr/>
                </a:tc>
              </a:tr>
              <a:tr h="329139">
                <a:tc rowSpan="3">
                  <a:txBody>
                    <a:bodyPr/>
                    <a:lstStyle/>
                    <a:p>
                      <a:pPr algn="ctr">
                        <a:lnSpc>
                          <a:spcPct val="150000"/>
                        </a:lnSpc>
                        <a:spcAft>
                          <a:spcPts val="0"/>
                        </a:spcAft>
                      </a:pPr>
                      <a:r>
                        <a:rPr lang="zh-CN" sz="1600" kern="100">
                          <a:latin typeface="Calibri"/>
                          <a:ea typeface="宋体"/>
                          <a:cs typeface="Times New Roman"/>
                        </a:rPr>
                        <a:t>吴琦</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600" kern="100">
                          <a:latin typeface="Calibri"/>
                          <a:ea typeface="宋体"/>
                          <a:cs typeface="Times New Roman"/>
                        </a:rPr>
                        <a:t>钢琴</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600" kern="100">
                          <a:latin typeface="Calibri"/>
                          <a:ea typeface="宋体"/>
                          <a:cs typeface="Times New Roman"/>
                        </a:rPr>
                        <a:t>《彩云追月》</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zh-CN" altLang="en-US" sz="1600" kern="100" dirty="0" smtClean="0">
                          <a:latin typeface="Calibri"/>
                          <a:ea typeface="宋体"/>
                          <a:cs typeface="Times New Roman"/>
                        </a:rPr>
                        <a:t>空课和教研活动时间</a:t>
                      </a:r>
                    </a:p>
                    <a:p>
                      <a:pPr algn="ctr">
                        <a:lnSpc>
                          <a:spcPct val="150000"/>
                        </a:lnSpc>
                        <a:spcAft>
                          <a:spcPts val="0"/>
                        </a:spcAft>
                      </a:pPr>
                      <a:endParaRPr lang="zh-CN" sz="1600" kern="100" dirty="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9139">
                <a:tc vMerge="1">
                  <a:txBody>
                    <a:bodyPr/>
                    <a:lstStyle/>
                    <a:p>
                      <a:endParaRPr lang="zh-CN" altLang="en-US"/>
                    </a:p>
                  </a:txBody>
                  <a:tcPr/>
                </a:tc>
                <a:tc>
                  <a:txBody>
                    <a:bodyPr/>
                    <a:lstStyle/>
                    <a:p>
                      <a:pPr algn="ctr">
                        <a:lnSpc>
                          <a:spcPct val="150000"/>
                        </a:lnSpc>
                        <a:spcAft>
                          <a:spcPts val="0"/>
                        </a:spcAft>
                      </a:pPr>
                      <a:r>
                        <a:rPr lang="zh-CN" sz="1600" kern="100">
                          <a:latin typeface="Calibri"/>
                          <a:ea typeface="宋体"/>
                          <a:cs typeface="Times New Roman"/>
                        </a:rPr>
                        <a:t>声乐</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600" kern="100">
                          <a:latin typeface="Calibri"/>
                          <a:ea typeface="宋体"/>
                          <a:cs typeface="Times New Roman"/>
                        </a:rPr>
                        <a:t>自选</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CN" altLang="en-US"/>
                    </a:p>
                  </a:txBody>
                  <a:tcPr/>
                </a:tc>
              </a:tr>
              <a:tr h="329139">
                <a:tc vMerge="1">
                  <a:txBody>
                    <a:bodyPr/>
                    <a:lstStyle/>
                    <a:p>
                      <a:endParaRPr lang="zh-CN" altLang="en-US"/>
                    </a:p>
                  </a:txBody>
                  <a:tcPr/>
                </a:tc>
                <a:tc>
                  <a:txBody>
                    <a:bodyPr/>
                    <a:lstStyle/>
                    <a:p>
                      <a:pPr algn="ctr">
                        <a:lnSpc>
                          <a:spcPct val="150000"/>
                        </a:lnSpc>
                        <a:spcAft>
                          <a:spcPts val="0"/>
                        </a:spcAft>
                      </a:pPr>
                      <a:r>
                        <a:rPr lang="zh-CN" sz="1600" kern="100">
                          <a:latin typeface="Calibri"/>
                          <a:ea typeface="宋体"/>
                          <a:cs typeface="Times New Roman"/>
                        </a:rPr>
                        <a:t>小乐器</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600" kern="100">
                          <a:latin typeface="Calibri"/>
                          <a:ea typeface="宋体"/>
                          <a:cs typeface="Times New Roman"/>
                        </a:rPr>
                        <a:t>自选</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CN" altLang="en-US"/>
                    </a:p>
                  </a:txBody>
                  <a:tcPr/>
                </a:tc>
              </a:tr>
              <a:tr h="658277">
                <a:tc>
                  <a:txBody>
                    <a:bodyPr/>
                    <a:lstStyle/>
                    <a:p>
                      <a:pPr algn="ctr">
                        <a:lnSpc>
                          <a:spcPct val="150000"/>
                        </a:lnSpc>
                        <a:spcAft>
                          <a:spcPts val="0"/>
                        </a:spcAft>
                      </a:pPr>
                      <a:r>
                        <a:rPr lang="zh-CN" sz="1600" kern="100">
                          <a:latin typeface="Calibri"/>
                          <a:ea typeface="宋体"/>
                          <a:cs typeface="Times New Roman"/>
                        </a:rPr>
                        <a:t>王丽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600" kern="100">
                          <a:latin typeface="Calibri"/>
                          <a:ea typeface="宋体"/>
                          <a:cs typeface="Times New Roman"/>
                        </a:rPr>
                        <a:t>自选</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600" kern="100">
                          <a:latin typeface="Calibri"/>
                          <a:ea typeface="宋体"/>
                          <a:cs typeface="Times New Roman"/>
                        </a:rPr>
                        <a:t>自选</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zh-CN" altLang="en-US" sz="1600" kern="100" dirty="0" smtClean="0">
                          <a:latin typeface="Calibri"/>
                          <a:ea typeface="宋体"/>
                          <a:cs typeface="Times New Roman"/>
                        </a:rPr>
                        <a:t>空课和教研活动时间</a:t>
                      </a:r>
                    </a:p>
                    <a:p>
                      <a:pPr algn="ctr">
                        <a:lnSpc>
                          <a:spcPct val="150000"/>
                        </a:lnSpc>
                        <a:spcAft>
                          <a:spcPts val="0"/>
                        </a:spcAft>
                      </a:pPr>
                      <a:endParaRPr lang="zh-CN" sz="1600" kern="100" dirty="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8277">
                <a:tc>
                  <a:txBody>
                    <a:bodyPr/>
                    <a:lstStyle/>
                    <a:p>
                      <a:pPr algn="ctr">
                        <a:lnSpc>
                          <a:spcPct val="150000"/>
                        </a:lnSpc>
                        <a:spcAft>
                          <a:spcPts val="0"/>
                        </a:spcAft>
                      </a:pPr>
                      <a:r>
                        <a:rPr lang="zh-CN" sz="1600" kern="100" dirty="0">
                          <a:latin typeface="Calibri"/>
                          <a:ea typeface="宋体"/>
                          <a:cs typeface="Times New Roman"/>
                        </a:rPr>
                        <a:t>张又文</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600" kern="100">
                          <a:latin typeface="Calibri"/>
                          <a:ea typeface="宋体"/>
                          <a:cs typeface="Times New Roman"/>
                        </a:rPr>
                        <a:t>自选</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600" kern="100">
                          <a:latin typeface="Calibri"/>
                          <a:ea typeface="宋体"/>
                          <a:cs typeface="Times New Roman"/>
                        </a:rPr>
                        <a:t>自选</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zh-CN" altLang="en-US" sz="1600" kern="100" dirty="0" smtClean="0">
                          <a:latin typeface="Calibri"/>
                          <a:ea typeface="宋体"/>
                          <a:cs typeface="Times New Roman"/>
                        </a:rPr>
                        <a:t>空课和教研活动时间</a:t>
                      </a:r>
                    </a:p>
                    <a:p>
                      <a:pPr algn="ctr">
                        <a:lnSpc>
                          <a:spcPct val="150000"/>
                        </a:lnSpc>
                        <a:spcAft>
                          <a:spcPts val="0"/>
                        </a:spcAft>
                      </a:pPr>
                      <a:endParaRPr lang="zh-CN" sz="1600" kern="100" dirty="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8277">
                <a:tc>
                  <a:txBody>
                    <a:bodyPr/>
                    <a:lstStyle/>
                    <a:p>
                      <a:pPr algn="ctr">
                        <a:lnSpc>
                          <a:spcPct val="150000"/>
                        </a:lnSpc>
                        <a:spcAft>
                          <a:spcPts val="0"/>
                        </a:spcAft>
                      </a:pPr>
                      <a:r>
                        <a:rPr lang="zh-CN" sz="1600" kern="100" dirty="0">
                          <a:latin typeface="Calibri"/>
                          <a:ea typeface="宋体"/>
                          <a:cs typeface="Times New Roman"/>
                        </a:rPr>
                        <a:t>钱科</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600" kern="100" dirty="0">
                          <a:latin typeface="Calibri"/>
                          <a:ea typeface="宋体"/>
                          <a:cs typeface="Times New Roman"/>
                        </a:rPr>
                        <a:t>自选</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600" kern="100" dirty="0">
                          <a:latin typeface="Calibri"/>
                          <a:ea typeface="宋体"/>
                          <a:cs typeface="Times New Roman"/>
                        </a:rPr>
                        <a:t>自选</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zh-CN" altLang="en-US" sz="1600" kern="100" dirty="0" smtClean="0">
                          <a:latin typeface="Calibri"/>
                          <a:ea typeface="宋体"/>
                          <a:cs typeface="Times New Roman"/>
                        </a:rPr>
                        <a:t>空课和教研活动时间</a:t>
                      </a:r>
                    </a:p>
                    <a:p>
                      <a:pPr algn="ctr">
                        <a:lnSpc>
                          <a:spcPct val="150000"/>
                        </a:lnSpc>
                        <a:spcAft>
                          <a:spcPts val="0"/>
                        </a:spcAft>
                      </a:pPr>
                      <a:endParaRPr lang="zh-CN" sz="1600" kern="100" dirty="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TextBox 5"/>
          <p:cNvSpPr txBox="1"/>
          <p:nvPr/>
        </p:nvSpPr>
        <p:spPr>
          <a:xfrm>
            <a:off x="1857829" y="1117600"/>
            <a:ext cx="2902857" cy="461665"/>
          </a:xfrm>
          <a:prstGeom prst="rect">
            <a:avLst/>
          </a:prstGeom>
          <a:noFill/>
        </p:spPr>
        <p:txBody>
          <a:bodyPr wrap="square" rtlCol="0">
            <a:spAutoFit/>
          </a:bodyPr>
          <a:lstStyle/>
          <a:p>
            <a:r>
              <a:rPr lang="en-US" altLang="zh-CN" sz="2400" b="1" dirty="0" smtClean="0">
                <a:latin typeface="宋体" pitchFamily="2" charset="-122"/>
                <a:ea typeface="宋体" pitchFamily="2" charset="-122"/>
              </a:rPr>
              <a:t>1</a:t>
            </a:r>
            <a:r>
              <a:rPr lang="zh-CN" altLang="en-US" sz="2400" b="1" dirty="0" smtClean="0">
                <a:latin typeface="宋体" pitchFamily="2" charset="-122"/>
                <a:ea typeface="宋体" pitchFamily="2" charset="-122"/>
              </a:rPr>
              <a:t>、加强基本功</a:t>
            </a:r>
            <a:endParaRPr lang="zh-CN" altLang="en-US" sz="2400" b="1" dirty="0">
              <a:latin typeface="宋体" pitchFamily="2" charset="-122"/>
              <a:ea typeface="宋体" pitchFamily="2" charset="-122"/>
            </a:endParaRPr>
          </a:p>
        </p:txBody>
      </p:sp>
    </p:spTree>
    <p:extLst>
      <p:ext uri="{BB962C8B-B14F-4D97-AF65-F5344CB8AC3E}">
        <p14:creationId xmlns="" xmlns:p14="http://schemas.microsoft.com/office/powerpoint/2010/main" val="26679787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1000" fill="hold"/>
                                        <p:tgtEl>
                                          <p:spTgt spid="90"/>
                                        </p:tgtEl>
                                        <p:attrNameLst>
                                          <p:attrName>ppt_x</p:attrName>
                                        </p:attrNameLst>
                                      </p:cBhvr>
                                      <p:tavLst>
                                        <p:tav tm="0">
                                          <p:val>
                                            <p:strVal val="#ppt_x"/>
                                          </p:val>
                                        </p:tav>
                                        <p:tav tm="100000">
                                          <p:val>
                                            <p:strVal val="#ppt_x"/>
                                          </p:val>
                                        </p:tav>
                                      </p:tavLst>
                                    </p:anim>
                                    <p:anim calcmode="lin" valueType="num">
                                      <p:cBhvr additive="base">
                                        <p:cTn id="8" dur="10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8" presetClass="entr" presetSubtype="12"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85371" y="365125"/>
            <a:ext cx="10276116" cy="1325563"/>
          </a:xfrm>
        </p:spPr>
        <p:txBody>
          <a:bodyPr>
            <a:noAutofit/>
          </a:bodyPr>
          <a:lstStyle/>
          <a:p>
            <a:pPr>
              <a:lnSpc>
                <a:spcPct val="150000"/>
              </a:lnSpc>
            </a:pPr>
            <a:r>
              <a:rPr lang="en-US" altLang="zh-CN" sz="2800" b="1" dirty="0" smtClean="0">
                <a:latin typeface="宋体" pitchFamily="2" charset="-122"/>
                <a:ea typeface="宋体" pitchFamily="2" charset="-122"/>
              </a:rPr>
              <a:t>2</a:t>
            </a:r>
            <a:r>
              <a:rPr lang="zh-CN" altLang="en-US" sz="2800" b="1" dirty="0" smtClean="0">
                <a:latin typeface="宋体" pitchFamily="2" charset="-122"/>
                <a:ea typeface="宋体" pitchFamily="2" charset="-122"/>
              </a:rPr>
              <a:t>、理论学习重点：研读新艺术课程标准，以研课主题为抓手，促课堂转型，提升科研能力，每位教师争取每年发表或获奖一篇与课题有关的论文。</a:t>
            </a:r>
            <a:endParaRPr lang="zh-CN" altLang="en-US" sz="2800" b="1" dirty="0">
              <a:latin typeface="宋体" pitchFamily="2" charset="-122"/>
              <a:ea typeface="宋体" pitchFamily="2" charset="-122"/>
            </a:endParaRPr>
          </a:p>
        </p:txBody>
      </p:sp>
      <p:sp>
        <p:nvSpPr>
          <p:cNvPr id="3" name="TextBox 2"/>
          <p:cNvSpPr txBox="1"/>
          <p:nvPr/>
        </p:nvSpPr>
        <p:spPr>
          <a:xfrm>
            <a:off x="1074056" y="1930399"/>
            <a:ext cx="10421257" cy="738664"/>
          </a:xfrm>
          <a:prstGeom prst="rect">
            <a:avLst/>
          </a:prstGeom>
          <a:noFill/>
        </p:spPr>
        <p:txBody>
          <a:bodyPr wrap="square" rtlCol="0">
            <a:spAutoFit/>
          </a:bodyPr>
          <a:lstStyle/>
          <a:p>
            <a:pPr>
              <a:lnSpc>
                <a:spcPct val="150000"/>
              </a:lnSpc>
            </a:pPr>
            <a:r>
              <a:rPr lang="zh-CN" altLang="en-US" sz="2400" dirty="0" smtClean="0">
                <a:latin typeface="宋体" pitchFamily="2" charset="-122"/>
                <a:ea typeface="宋体" pitchFamily="2" charset="-122"/>
              </a:rPr>
              <a:t>明晰艺术课程的性质、理念、设计思路、目标（特别是音乐学科的核心素养</a:t>
            </a:r>
            <a:r>
              <a:rPr lang="zh-CN" altLang="en-US" sz="2800" dirty="0" smtClean="0">
                <a:latin typeface="宋体" pitchFamily="2" charset="-122"/>
                <a:ea typeface="宋体" pitchFamily="2" charset="-122"/>
              </a:rPr>
              <a:t>）</a:t>
            </a:r>
            <a:endParaRPr lang="zh-CN" altLang="en-US" sz="2800" dirty="0">
              <a:latin typeface="宋体" pitchFamily="2" charset="-122"/>
              <a:ea typeface="宋体" pitchFamily="2" charset="-122"/>
            </a:endParaRPr>
          </a:p>
        </p:txBody>
      </p:sp>
      <p:sp>
        <p:nvSpPr>
          <p:cNvPr id="4" name="Title 6"/>
          <p:cNvSpPr txBox="1"/>
          <p:nvPr>
            <p:custDataLst>
              <p:tags r:id="rId1"/>
            </p:custDataLst>
          </p:nvPr>
        </p:nvSpPr>
        <p:spPr>
          <a:xfrm>
            <a:off x="2162628" y="2960913"/>
            <a:ext cx="7518400" cy="552973"/>
          </a:xfrm>
          <a:prstGeom prst="rect">
            <a:avLst/>
          </a:prstGeom>
          <a:noFill/>
          <a:ln w="3175">
            <a:noFill/>
            <a:prstDash val="dash"/>
          </a:ln>
        </p:spPr>
        <p:txBody>
          <a:bodyPr wrap="square" lIns="72000" tIns="36000" rIns="72000" bIns="36000" anchor="t" anchorCtr="0">
            <a:normAutofit fontScale="97500"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ctr">
              <a:lnSpc>
                <a:spcPct val="100000"/>
              </a:lnSpc>
              <a:spcAft>
                <a:spcPts val="800"/>
              </a:spcAft>
            </a:pPr>
            <a:r>
              <a:rPr lang="zh-CN" altLang="en-US" sz="3555" b="1" spc="300" dirty="0" smtClean="0">
                <a:ln w="3175">
                  <a:noFill/>
                  <a:prstDash val="dash"/>
                </a:ln>
                <a:solidFill>
                  <a:schemeClr val="dk1">
                    <a:lumMod val="75000"/>
                    <a:lumOff val="25000"/>
                  </a:schemeClr>
                </a:solidFill>
                <a:latin typeface="Microsoft YaHei" charset="0"/>
                <a:ea typeface="Microsoft YaHei" charset="-122"/>
                <a:cs typeface="Microsoft YaHei" charset="-122"/>
              </a:rPr>
              <a:t>新课程四大核心</a:t>
            </a:r>
            <a:r>
              <a:rPr lang="zh-CN" altLang="en-US" sz="3555" b="1" spc="300" dirty="0">
                <a:ln w="3175">
                  <a:noFill/>
                  <a:prstDash val="dash"/>
                </a:ln>
                <a:solidFill>
                  <a:schemeClr val="dk1">
                    <a:lumMod val="75000"/>
                    <a:lumOff val="25000"/>
                  </a:schemeClr>
                </a:solidFill>
                <a:latin typeface="Microsoft YaHei" charset="0"/>
                <a:ea typeface="Microsoft YaHei" charset="-122"/>
                <a:cs typeface="Microsoft YaHei" charset="-122"/>
              </a:rPr>
              <a:t>素养</a:t>
            </a:r>
          </a:p>
        </p:txBody>
      </p:sp>
      <p:sp>
        <p:nvSpPr>
          <p:cNvPr id="5" name="TextBox 4"/>
          <p:cNvSpPr txBox="1"/>
          <p:nvPr/>
        </p:nvSpPr>
        <p:spPr>
          <a:xfrm>
            <a:off x="1001486" y="3889827"/>
            <a:ext cx="3280228" cy="2058577"/>
          </a:xfrm>
          <a:prstGeom prst="rect">
            <a:avLst/>
          </a:prstGeom>
          <a:noFill/>
        </p:spPr>
        <p:txBody>
          <a:bodyPr wrap="square" rtlCol="0">
            <a:spAutoFit/>
          </a:bodyPr>
          <a:lstStyle/>
          <a:p>
            <a:pPr>
              <a:lnSpc>
                <a:spcPct val="120000"/>
              </a:lnSpc>
              <a:spcAft>
                <a:spcPts val="800"/>
              </a:spcAft>
            </a:pPr>
            <a:r>
              <a:rPr lang="zh-CN" altLang="en-US" spc="100" dirty="0" smtClean="0">
                <a:ln w="3175">
                  <a:noFill/>
                  <a:prstDash val="dash"/>
                </a:ln>
                <a:solidFill>
                  <a:schemeClr val="dk1">
                    <a:lumMod val="75000"/>
                    <a:lumOff val="25000"/>
                  </a:schemeClr>
                </a:solidFill>
                <a:latin typeface="Microsoft YaHei" charset="0"/>
                <a:ea typeface="Microsoft YaHei" charset="-122"/>
                <a:cs typeface="Microsoft YaHei" charset="0"/>
              </a:rPr>
              <a:t>内涵：核心素养是课程育人价值的集中体现，是学生通过课程学习逐步形成的适应个人终身发展和社会发展需求正确价值观、必备品格和关键能力。</a:t>
            </a:r>
            <a:endParaRPr lang="zh-CN" altLang="en-US" spc="100" dirty="0">
              <a:ln w="3175">
                <a:noFill/>
                <a:prstDash val="dash"/>
              </a:ln>
              <a:solidFill>
                <a:schemeClr val="dk1">
                  <a:lumMod val="75000"/>
                  <a:lumOff val="25000"/>
                </a:schemeClr>
              </a:solidFill>
              <a:latin typeface="Microsoft YaHei" charset="0"/>
              <a:ea typeface="Microsoft YaHei" charset="-122"/>
              <a:cs typeface="Microsoft YaHei" charset="0"/>
            </a:endParaRPr>
          </a:p>
        </p:txBody>
      </p:sp>
      <p:sp>
        <p:nvSpPr>
          <p:cNvPr id="6" name="文本框 36"/>
          <p:cNvSpPr txBox="1"/>
          <p:nvPr>
            <p:custDataLst>
              <p:tags r:id="rId2"/>
            </p:custDataLst>
          </p:nvPr>
        </p:nvSpPr>
        <p:spPr>
          <a:xfrm>
            <a:off x="5511256" y="3770372"/>
            <a:ext cx="1411203" cy="1084395"/>
          </a:xfrm>
          <a:prstGeom prst="rect">
            <a:avLst/>
          </a:prstGeom>
          <a:noFill/>
        </p:spPr>
        <p:txBody>
          <a:bodyPr wrap="square" rtlCol="0" anchor="ctr">
            <a:normAutofit/>
          </a:bodyPr>
          <a:lstStyle/>
          <a:p>
            <a:pPr algn="ctr">
              <a:lnSpc>
                <a:spcPct val="120000"/>
              </a:lnSpc>
            </a:pPr>
            <a:r>
              <a:rPr lang="zh-CN" altLang="en-US" sz="2000" b="1" spc="150" dirty="0">
                <a:solidFill>
                  <a:schemeClr val="dk1"/>
                </a:solidFill>
                <a:latin typeface="Microsoft YaHei" charset="0"/>
                <a:ea typeface="Microsoft YaHei" charset="-122"/>
                <a:sym typeface="Arial" panose="02080604020202020204" pitchFamily="34" charset="0"/>
              </a:rPr>
              <a:t>审美感知</a:t>
            </a:r>
          </a:p>
        </p:txBody>
      </p:sp>
      <p:sp>
        <p:nvSpPr>
          <p:cNvPr id="7" name="文本框 40"/>
          <p:cNvSpPr txBox="1"/>
          <p:nvPr>
            <p:custDataLst>
              <p:tags r:id="rId3"/>
            </p:custDataLst>
          </p:nvPr>
        </p:nvSpPr>
        <p:spPr>
          <a:xfrm>
            <a:off x="8341833" y="3784887"/>
            <a:ext cx="1377613" cy="1084395"/>
          </a:xfrm>
          <a:prstGeom prst="rect">
            <a:avLst/>
          </a:prstGeom>
          <a:noFill/>
        </p:spPr>
        <p:txBody>
          <a:bodyPr wrap="square" rtlCol="0" anchor="ctr">
            <a:normAutofit/>
          </a:bodyPr>
          <a:lstStyle/>
          <a:p>
            <a:pPr algn="ctr">
              <a:lnSpc>
                <a:spcPct val="120000"/>
              </a:lnSpc>
            </a:pPr>
            <a:r>
              <a:rPr lang="zh-CN" altLang="en-US" sz="2000" b="1" spc="150" dirty="0">
                <a:solidFill>
                  <a:schemeClr val="dk1"/>
                </a:solidFill>
                <a:latin typeface="Microsoft YaHei" charset="0"/>
                <a:ea typeface="Microsoft YaHei" charset="-122"/>
                <a:sym typeface="Arial" panose="02080604020202020204" pitchFamily="34" charset="0"/>
              </a:rPr>
              <a:t>艺术表现</a:t>
            </a:r>
          </a:p>
        </p:txBody>
      </p:sp>
      <p:sp>
        <p:nvSpPr>
          <p:cNvPr id="8" name="文本框 41"/>
          <p:cNvSpPr txBox="1"/>
          <p:nvPr>
            <p:custDataLst>
              <p:tags r:id="rId4"/>
            </p:custDataLst>
          </p:nvPr>
        </p:nvSpPr>
        <p:spPr>
          <a:xfrm>
            <a:off x="5634863" y="4917001"/>
            <a:ext cx="1290256" cy="1084395"/>
          </a:xfrm>
          <a:prstGeom prst="rect">
            <a:avLst/>
          </a:prstGeom>
          <a:noFill/>
        </p:spPr>
        <p:txBody>
          <a:bodyPr wrap="square" rtlCol="0" anchor="ctr">
            <a:normAutofit/>
          </a:bodyPr>
          <a:lstStyle/>
          <a:p>
            <a:pPr algn="ctr">
              <a:lnSpc>
                <a:spcPct val="120000"/>
              </a:lnSpc>
            </a:pPr>
            <a:r>
              <a:rPr lang="zh-CN" altLang="en-US" sz="2000" b="1" spc="150" dirty="0">
                <a:solidFill>
                  <a:schemeClr val="dk1"/>
                </a:solidFill>
                <a:latin typeface="Microsoft YaHei" charset="0"/>
                <a:ea typeface="Microsoft YaHei" charset="-122"/>
                <a:sym typeface="Arial" panose="02080604020202020204" pitchFamily="34" charset="0"/>
              </a:rPr>
              <a:t>创意实践</a:t>
            </a:r>
          </a:p>
        </p:txBody>
      </p:sp>
      <p:sp>
        <p:nvSpPr>
          <p:cNvPr id="9" name="文本框 42"/>
          <p:cNvSpPr txBox="1"/>
          <p:nvPr>
            <p:custDataLst>
              <p:tags r:id="rId5"/>
            </p:custDataLst>
          </p:nvPr>
        </p:nvSpPr>
        <p:spPr>
          <a:xfrm>
            <a:off x="8429508" y="4815401"/>
            <a:ext cx="1364220" cy="1084395"/>
          </a:xfrm>
          <a:prstGeom prst="rect">
            <a:avLst/>
          </a:prstGeom>
          <a:noFill/>
        </p:spPr>
        <p:txBody>
          <a:bodyPr wrap="square" rtlCol="0" anchor="ctr">
            <a:normAutofit/>
          </a:bodyPr>
          <a:lstStyle/>
          <a:p>
            <a:pPr algn="ctr">
              <a:lnSpc>
                <a:spcPct val="120000"/>
              </a:lnSpc>
            </a:pPr>
            <a:r>
              <a:rPr lang="zh-CN" altLang="en-US" sz="2000" b="1" spc="150" dirty="0">
                <a:solidFill>
                  <a:schemeClr val="dk1"/>
                </a:solidFill>
                <a:latin typeface="Microsoft YaHei" charset="0"/>
                <a:ea typeface="Microsoft YaHei" charset="-122"/>
                <a:sym typeface="Arial" panose="02080604020202020204" pitchFamily="34" charset="0"/>
              </a:rPr>
              <a:t>文化理解</a:t>
            </a:r>
          </a:p>
        </p:txBody>
      </p:sp>
    </p:spTree>
  </p:cSld>
  <p:clrMapOvr>
    <a:masterClrMapping/>
  </p:clrMapOvr>
  <mc:AlternateContent xmlns:mc="http://schemas.openxmlformats.org/markup-compatibility/2006">
    <mc:Choice xmlns="" xmlns:p14="http://schemas.microsoft.com/office/powerpoint/2010/main" Requires="p14">
      <p:transition spd="slow" p14:dur="2000" advClick="0" advTm="0"/>
    </mc:Choice>
    <mc:Fallback>
      <p:transition spd="slow" advClick="0" advTm="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1486" y="1712686"/>
            <a:ext cx="10104048" cy="523220"/>
          </a:xfrm>
          <a:prstGeom prst="rect">
            <a:avLst/>
          </a:prstGeom>
          <a:noFill/>
        </p:spPr>
        <p:txBody>
          <a:bodyPr wrap="none" rtlCol="0">
            <a:spAutoFit/>
          </a:bodyPr>
          <a:lstStyle/>
          <a:p>
            <a:r>
              <a:rPr lang="en-US" altLang="zh-CN" sz="2800" b="1" dirty="0" smtClean="0">
                <a:latin typeface="宋体" pitchFamily="2" charset="-122"/>
                <a:ea typeface="宋体" pitchFamily="2" charset="-122"/>
              </a:rPr>
              <a:t>3</a:t>
            </a:r>
            <a:r>
              <a:rPr lang="zh-CN" altLang="en-US" sz="2800" b="1" dirty="0" smtClean="0">
                <a:latin typeface="宋体" pitchFamily="2" charset="-122"/>
                <a:ea typeface="宋体" pitchFamily="2" charset="-122"/>
              </a:rPr>
              <a:t>、以“精品课”指导“日常课”促教师课堂教学的反思与重建</a:t>
            </a:r>
            <a:endParaRPr lang="zh-CN" altLang="en-US" sz="2800" b="1" dirty="0">
              <a:latin typeface="宋体" pitchFamily="2" charset="-122"/>
              <a:ea typeface="宋体" pitchFamily="2" charset="-122"/>
            </a:endParaRPr>
          </a:p>
        </p:txBody>
      </p:sp>
      <p:sp>
        <p:nvSpPr>
          <p:cNvPr id="3" name="TextBox 2"/>
          <p:cNvSpPr txBox="1"/>
          <p:nvPr/>
        </p:nvSpPr>
        <p:spPr>
          <a:xfrm>
            <a:off x="1103086" y="2772227"/>
            <a:ext cx="9768114" cy="2246769"/>
          </a:xfrm>
          <a:prstGeom prst="rect">
            <a:avLst/>
          </a:prstGeom>
          <a:noFill/>
        </p:spPr>
        <p:txBody>
          <a:bodyPr wrap="square" rtlCol="0">
            <a:spAutoFit/>
          </a:bodyPr>
          <a:lstStyle/>
          <a:p>
            <a:r>
              <a:rPr lang="en-US" altLang="zh-CN" sz="2800" b="1" dirty="0" smtClean="0">
                <a:latin typeface="宋体" pitchFamily="2" charset="-122"/>
                <a:ea typeface="宋体" pitchFamily="2" charset="-122"/>
              </a:rPr>
              <a:t>4</a:t>
            </a:r>
            <a:r>
              <a:rPr lang="zh-CN" altLang="en-US" sz="2800" b="1" dirty="0" smtClean="0">
                <a:latin typeface="宋体" pitchFamily="2" charset="-122"/>
                <a:ea typeface="宋体" pitchFamily="2" charset="-122"/>
              </a:rPr>
              <a:t>、组内教师寻求多元化的发展，老教师需要在课堂教学、课题研究、教研组管理、学生学业水平、社团精品化发展方面下功夫，肩负起组内的带头引领作用，青年教师要积极成长，精进课堂教学能力，积累教学和社团训练经验，形成自己的教学风格，积极参评五级梯队。</a:t>
            </a:r>
            <a:endParaRPr lang="zh-CN" altLang="en-US" sz="2800" b="1" dirty="0">
              <a:latin typeface="宋体" pitchFamily="2" charset="-122"/>
              <a:ea typeface="宋体" pitchFamily="2" charset="-122"/>
            </a:endParaRPr>
          </a:p>
        </p:txBody>
      </p:sp>
    </p:spTree>
  </p:cSld>
  <p:clrMapOvr>
    <a:masterClrMapping/>
  </p:clrMapOvr>
  <mc:AlternateContent xmlns:mc="http://schemas.openxmlformats.org/markup-compatibility/2006">
    <mc:Choice xmlns="" xmlns:p14="http://schemas.microsoft.com/office/powerpoint/2010/main" Requires="p14">
      <p:transition spd="slow" p14:dur="2000" advClick="0" advTm="0"/>
    </mc:Choice>
    <mc:Fallback>
      <p:transition spd="slow" advClick="0" advTm="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1"/>
          <p:cNvSpPr>
            <a:spLocks noChangeArrowheads="1"/>
          </p:cNvSpPr>
          <p:nvPr/>
        </p:nvSpPr>
        <p:spPr bwMode="auto">
          <a:xfrm>
            <a:off x="1178487" y="794015"/>
            <a:ext cx="940048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800" b="1" dirty="0" smtClean="0">
                <a:latin typeface="宋体" pitchFamily="2" charset="-122"/>
                <a:ea typeface="宋体" pitchFamily="2" charset="-122"/>
                <a:cs typeface="Times New Roman" pitchFamily="18" charset="0"/>
              </a:rPr>
              <a:t>四、紧扣新课程四大核心素养</a:t>
            </a:r>
            <a:r>
              <a:rPr kumimoji="0" lang="zh-CN" altLang="en-US" sz="2800" b="1"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，促学生关键能力的</a:t>
            </a:r>
            <a:r>
              <a:rPr lang="zh-CN" altLang="en-US" sz="2800" b="1" dirty="0" smtClean="0">
                <a:latin typeface="Calibri" pitchFamily="34" charset="0"/>
                <a:ea typeface="宋体" pitchFamily="2" charset="-122"/>
                <a:cs typeface="Times New Roman" pitchFamily="18" charset="0"/>
              </a:rPr>
              <a:t>形成</a:t>
            </a:r>
            <a:r>
              <a:rPr kumimoji="0" lang="zh-CN" altLang="en-US" sz="2800" b="1" i="0" u="none" strike="noStrike" cap="none" normalizeH="0" baseline="0" dirty="0" smtClean="0">
                <a:ln>
                  <a:noFill/>
                </a:ln>
                <a:solidFill>
                  <a:schemeClr val="tx1"/>
                </a:solidFill>
                <a:effectLst/>
                <a:latin typeface="Calibri" pitchFamily="34" charset="0"/>
                <a:ea typeface="宋体" pitchFamily="2" charset="-122"/>
                <a:cs typeface="Times New Roman" pitchFamily="18" charset="0"/>
              </a:rPr>
              <a:t>。</a:t>
            </a:r>
            <a:endParaRPr kumimoji="0" lang="zh-CN" altLang="en-US" sz="2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70" name="Rectangle 206"/>
          <p:cNvSpPr>
            <a:spLocks noChangeArrowheads="1"/>
          </p:cNvSpPr>
          <p:nvPr/>
        </p:nvSpPr>
        <p:spPr bwMode="auto">
          <a:xfrm>
            <a:off x="4507924" y="1784196"/>
            <a:ext cx="2763733"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400" b="1" dirty="0" smtClean="0">
                <a:latin typeface="+mn-ea"/>
                <a:cs typeface="Times New Roman" pitchFamily="18" charset="0"/>
              </a:rPr>
              <a:t>音乐能级考核样表</a:t>
            </a:r>
            <a:endParaRPr kumimoji="0" lang="zh-CN" altLang="en-US" sz="24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aphicFrame>
        <p:nvGraphicFramePr>
          <p:cNvPr id="71" name="表格 70"/>
          <p:cNvGraphicFramePr>
            <a:graphicFrameLocks noGrp="1"/>
          </p:cNvGraphicFramePr>
          <p:nvPr>
            <p:extLst>
              <p:ext uri="{D42A27DB-BD31-4B8C-83A1-F6EECF244321}">
                <p14:modId xmlns="" xmlns:p14="http://schemas.microsoft.com/office/powerpoint/2010/main" val="3451967435"/>
              </p:ext>
            </p:extLst>
          </p:nvPr>
        </p:nvGraphicFramePr>
        <p:xfrm>
          <a:off x="1838887" y="2361974"/>
          <a:ext cx="8582369" cy="4243334"/>
        </p:xfrm>
        <a:graphic>
          <a:graphicData uri="http://schemas.openxmlformats.org/drawingml/2006/table">
            <a:tbl>
              <a:tblPr/>
              <a:tblGrid>
                <a:gridCol w="692875"/>
                <a:gridCol w="1842964"/>
                <a:gridCol w="1570043"/>
                <a:gridCol w="3141094"/>
                <a:gridCol w="1335393"/>
              </a:tblGrid>
              <a:tr h="348799">
                <a:tc>
                  <a:txBody>
                    <a:bodyPr/>
                    <a:lstStyle/>
                    <a:p>
                      <a:pPr algn="ctr">
                        <a:lnSpc>
                          <a:spcPct val="150000"/>
                        </a:lnSpc>
                        <a:spcAft>
                          <a:spcPts val="0"/>
                        </a:spcAft>
                      </a:pPr>
                      <a:r>
                        <a:rPr lang="en-US" sz="1400" kern="100" dirty="0" err="1">
                          <a:latin typeface="Times New Roman"/>
                          <a:ea typeface="Times New Roman"/>
                          <a:cs typeface="Times New Roman"/>
                        </a:rPr>
                        <a:t>年级</a:t>
                      </a:r>
                      <a:endParaRPr lang="zh-CN" sz="1100" kern="1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400" kern="100" dirty="0">
                          <a:latin typeface="Times New Roman"/>
                          <a:ea typeface="宋体"/>
                          <a:cs typeface="Times New Roman"/>
                        </a:rPr>
                        <a:t>9</a:t>
                      </a:r>
                      <a:r>
                        <a:rPr lang="en-US" sz="1400" kern="100" dirty="0" smtClean="0">
                          <a:latin typeface="Times New Roman"/>
                          <a:ea typeface="Times New Roman"/>
                          <a:cs typeface="Times New Roman"/>
                        </a:rPr>
                        <a:t>月</a:t>
                      </a:r>
                      <a:endParaRPr lang="zh-CN" sz="1100" kern="1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400" kern="100" dirty="0" smtClean="0">
                          <a:latin typeface="Times New Roman"/>
                          <a:ea typeface="宋体"/>
                          <a:cs typeface="Times New Roman"/>
                        </a:rPr>
                        <a:t>10</a:t>
                      </a:r>
                      <a:r>
                        <a:rPr lang="en-US" sz="1400" kern="100" dirty="0" smtClean="0">
                          <a:latin typeface="Times New Roman"/>
                          <a:ea typeface="Times New Roman"/>
                          <a:cs typeface="Times New Roman"/>
                        </a:rPr>
                        <a:t>月</a:t>
                      </a:r>
                      <a:endParaRPr lang="zh-CN" sz="1100" kern="1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400" kern="100" dirty="0" smtClean="0">
                          <a:latin typeface="Times New Roman"/>
                          <a:ea typeface="宋体"/>
                          <a:cs typeface="Times New Roman"/>
                        </a:rPr>
                        <a:t>11</a:t>
                      </a:r>
                      <a:r>
                        <a:rPr lang="en-US" sz="1400" kern="100" dirty="0" smtClean="0">
                          <a:latin typeface="Times New Roman"/>
                          <a:ea typeface="Times New Roman"/>
                          <a:cs typeface="Times New Roman"/>
                        </a:rPr>
                        <a:t>月</a:t>
                      </a:r>
                      <a:endParaRPr lang="zh-CN" sz="1100" kern="1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400" kern="100" dirty="0" smtClean="0">
                          <a:latin typeface="Times New Roman"/>
                          <a:ea typeface="宋体"/>
                          <a:cs typeface="Times New Roman"/>
                        </a:rPr>
                        <a:t>12</a:t>
                      </a:r>
                      <a:r>
                        <a:rPr lang="en-US" sz="1400" kern="100" dirty="0" smtClean="0">
                          <a:latin typeface="Times New Roman"/>
                          <a:ea typeface="Times New Roman"/>
                          <a:cs typeface="Times New Roman"/>
                        </a:rPr>
                        <a:t>月</a:t>
                      </a:r>
                      <a:endParaRPr lang="zh-CN" sz="1100" kern="1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0891">
                <a:tc>
                  <a:txBody>
                    <a:bodyPr/>
                    <a:lstStyle/>
                    <a:p>
                      <a:pPr algn="ctr">
                        <a:lnSpc>
                          <a:spcPct val="120000"/>
                        </a:lnSpc>
                        <a:spcAft>
                          <a:spcPts val="0"/>
                        </a:spcAft>
                      </a:pPr>
                      <a:r>
                        <a:rPr lang="zh-CN" sz="1400" kern="100">
                          <a:latin typeface="Calibri"/>
                          <a:ea typeface="仿宋"/>
                          <a:cs typeface="仿宋"/>
                        </a:rPr>
                        <a:t>一</a:t>
                      </a:r>
                      <a:endParaRPr lang="zh-CN" sz="1100"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400" kern="100" dirty="0">
                          <a:latin typeface="Calibri"/>
                          <a:ea typeface="宋体"/>
                          <a:cs typeface="宋体"/>
                        </a:rPr>
                        <a:t>小组：正确读出</a:t>
                      </a:r>
                      <a:r>
                        <a:rPr lang="en-US" sz="1400" kern="100" dirty="0">
                          <a:latin typeface="Times New Roman"/>
                          <a:ea typeface="宋体"/>
                          <a:cs typeface="Times New Roman"/>
                        </a:rPr>
                        <a:t>2</a:t>
                      </a:r>
                      <a:r>
                        <a:rPr lang="zh-CN" sz="1400" kern="100" dirty="0">
                          <a:latin typeface="Times New Roman"/>
                          <a:ea typeface="宋体"/>
                          <a:cs typeface="Times New Roman"/>
                        </a:rPr>
                        <a:t>小节节奏谱</a:t>
                      </a:r>
                      <a:endParaRPr lang="zh-CN" sz="1100" kern="1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400" kern="100" dirty="0">
                          <a:latin typeface="Calibri"/>
                          <a:ea typeface="宋体"/>
                          <a:cs typeface="宋体"/>
                        </a:rPr>
                        <a:t>欣赏听辨测试</a:t>
                      </a:r>
                      <a:endParaRPr lang="zh-CN" sz="1100" kern="1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400" kern="100" dirty="0" err="1">
                          <a:latin typeface="Times New Roman"/>
                          <a:ea typeface="Times New Roman"/>
                          <a:cs typeface="Times New Roman"/>
                        </a:rPr>
                        <a:t>个人：两小节唱谱</a:t>
                      </a:r>
                      <a:endParaRPr lang="zh-CN" sz="1100" kern="1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400" kern="100">
                          <a:latin typeface="Calibri"/>
                          <a:ea typeface="宋体"/>
                          <a:cs typeface="宋体"/>
                        </a:rPr>
                        <a:t>齐唱：曲目</a:t>
                      </a:r>
                      <a:r>
                        <a:rPr lang="en-US" sz="1400" kern="100">
                          <a:latin typeface="Calibri"/>
                          <a:ea typeface="宋体"/>
                          <a:cs typeface="宋体"/>
                        </a:rPr>
                        <a:t>+</a:t>
                      </a:r>
                      <a:r>
                        <a:rPr lang="zh-CN" sz="1400" kern="100">
                          <a:latin typeface="Calibri"/>
                          <a:ea typeface="宋体"/>
                          <a:cs typeface="宋体"/>
                        </a:rPr>
                        <a:t>机考</a:t>
                      </a:r>
                      <a:endParaRPr lang="zh-CN" sz="1100"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8771">
                <a:tc>
                  <a:txBody>
                    <a:bodyPr/>
                    <a:lstStyle/>
                    <a:p>
                      <a:pPr algn="ctr">
                        <a:lnSpc>
                          <a:spcPct val="120000"/>
                        </a:lnSpc>
                        <a:spcAft>
                          <a:spcPts val="0"/>
                        </a:spcAft>
                      </a:pPr>
                      <a:r>
                        <a:rPr lang="zh-CN" sz="1400" kern="100">
                          <a:latin typeface="Calibri"/>
                          <a:ea typeface="仿宋"/>
                          <a:cs typeface="仿宋"/>
                        </a:rPr>
                        <a:t>二</a:t>
                      </a:r>
                      <a:endParaRPr lang="zh-CN" sz="1100"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400" kern="100">
                          <a:latin typeface="Calibri"/>
                          <a:ea typeface="宋体"/>
                          <a:cs typeface="宋体"/>
                        </a:rPr>
                        <a:t>小组：正确读出</a:t>
                      </a:r>
                      <a:r>
                        <a:rPr lang="en-US" sz="1400" kern="100">
                          <a:latin typeface="Times New Roman"/>
                          <a:ea typeface="宋体"/>
                          <a:cs typeface="Times New Roman"/>
                        </a:rPr>
                        <a:t>2</a:t>
                      </a:r>
                      <a:r>
                        <a:rPr lang="zh-CN" sz="1400" kern="100">
                          <a:latin typeface="Times New Roman"/>
                          <a:ea typeface="宋体"/>
                          <a:cs typeface="Times New Roman"/>
                        </a:rPr>
                        <a:t>小节节奏谱</a:t>
                      </a:r>
                      <a:r>
                        <a:rPr lang="zh-CN" sz="1400" kern="100">
                          <a:latin typeface="Calibri"/>
                          <a:ea typeface="宋体"/>
                          <a:cs typeface="宋体"/>
                        </a:rPr>
                        <a:t>小组：</a:t>
                      </a:r>
                      <a:endParaRPr lang="zh-CN" sz="1100"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400" kern="100">
                          <a:latin typeface="Calibri"/>
                          <a:ea typeface="宋体"/>
                          <a:cs typeface="宋体"/>
                        </a:rPr>
                        <a:t>欣赏听辨测试</a:t>
                      </a:r>
                      <a:endParaRPr lang="zh-CN" sz="1100"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400" kern="100" dirty="0">
                          <a:latin typeface="Times New Roman"/>
                          <a:ea typeface="Times New Roman"/>
                          <a:cs typeface="Times New Roman"/>
                        </a:rPr>
                        <a:t>个人</a:t>
                      </a:r>
                      <a:r>
                        <a:rPr lang="en-US" sz="1400" kern="100" dirty="0" smtClean="0">
                          <a:latin typeface="Times New Roman"/>
                          <a:ea typeface="Times New Roman"/>
                          <a:cs typeface="Times New Roman"/>
                        </a:rPr>
                        <a:t>：</a:t>
                      </a:r>
                      <a:r>
                        <a:rPr lang="en-US" sz="1400" kern="100" dirty="0" smtClean="0">
                          <a:latin typeface="Times New Roman"/>
                          <a:ea typeface="宋体"/>
                          <a:cs typeface="Times New Roman"/>
                        </a:rPr>
                        <a:t>1</a:t>
                      </a:r>
                      <a:r>
                        <a:rPr lang="en-US" sz="1400" kern="100" dirty="0" smtClean="0">
                          <a:latin typeface="Times New Roman"/>
                          <a:ea typeface="Times New Roman"/>
                          <a:cs typeface="Times New Roman"/>
                        </a:rPr>
                        <a:t>个乐句的乐谱演唱</a:t>
                      </a:r>
                      <a:endParaRPr lang="zh-CN" sz="1100" kern="1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400" kern="100" dirty="0">
                          <a:latin typeface="Calibri"/>
                          <a:ea typeface="宋体"/>
                          <a:cs typeface="宋体"/>
                        </a:rPr>
                        <a:t>齐唱：曲目</a:t>
                      </a:r>
                      <a:r>
                        <a:rPr lang="en-US" sz="1400" kern="100" dirty="0">
                          <a:latin typeface="Calibri"/>
                          <a:ea typeface="宋体"/>
                          <a:cs typeface="宋体"/>
                        </a:rPr>
                        <a:t>+</a:t>
                      </a:r>
                      <a:r>
                        <a:rPr lang="zh-CN" sz="1400" kern="100" dirty="0">
                          <a:latin typeface="Calibri"/>
                          <a:ea typeface="宋体"/>
                          <a:cs typeface="宋体"/>
                        </a:rPr>
                        <a:t>机考</a:t>
                      </a:r>
                      <a:endParaRPr lang="zh-CN" sz="1100" kern="1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0891">
                <a:tc>
                  <a:txBody>
                    <a:bodyPr/>
                    <a:lstStyle/>
                    <a:p>
                      <a:pPr algn="ctr">
                        <a:lnSpc>
                          <a:spcPct val="120000"/>
                        </a:lnSpc>
                        <a:spcAft>
                          <a:spcPts val="0"/>
                        </a:spcAft>
                      </a:pPr>
                      <a:r>
                        <a:rPr lang="zh-CN" sz="1400" kern="100">
                          <a:latin typeface="Calibri"/>
                          <a:ea typeface="仿宋"/>
                          <a:cs typeface="仿宋"/>
                        </a:rPr>
                        <a:t>三</a:t>
                      </a:r>
                      <a:endParaRPr lang="zh-CN" sz="1100"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400" kern="100" dirty="0">
                          <a:latin typeface="Calibri"/>
                          <a:ea typeface="宋体"/>
                          <a:cs typeface="宋体"/>
                        </a:rPr>
                        <a:t>小组：正确读出</a:t>
                      </a:r>
                      <a:r>
                        <a:rPr lang="en-US" sz="1400" kern="100" dirty="0">
                          <a:latin typeface="Times New Roman"/>
                          <a:ea typeface="宋体"/>
                          <a:cs typeface="Times New Roman"/>
                        </a:rPr>
                        <a:t>4</a:t>
                      </a:r>
                      <a:r>
                        <a:rPr lang="zh-CN" sz="1400" kern="100" dirty="0">
                          <a:latin typeface="Times New Roman"/>
                          <a:ea typeface="宋体"/>
                          <a:cs typeface="Times New Roman"/>
                        </a:rPr>
                        <a:t>小节节奏谱</a:t>
                      </a:r>
                      <a:endParaRPr lang="zh-CN" sz="1100" kern="1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400" kern="100">
                          <a:latin typeface="Calibri"/>
                          <a:ea typeface="宋体"/>
                          <a:cs typeface="宋体"/>
                        </a:rPr>
                        <a:t>欣赏听辨测试</a:t>
                      </a:r>
                      <a:endParaRPr lang="zh-CN" sz="1100"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400" kern="100" dirty="0">
                          <a:latin typeface="Times New Roman"/>
                          <a:ea typeface="Times New Roman"/>
                          <a:cs typeface="Times New Roman"/>
                        </a:rPr>
                        <a:t>个人</a:t>
                      </a:r>
                      <a:r>
                        <a:rPr lang="en-US" sz="1400" kern="100" dirty="0" smtClean="0">
                          <a:latin typeface="Times New Roman"/>
                          <a:ea typeface="Times New Roman"/>
                          <a:cs typeface="Times New Roman"/>
                        </a:rPr>
                        <a:t>：2</a:t>
                      </a:r>
                      <a:r>
                        <a:rPr lang="zh-CN" sz="1400" kern="100" dirty="0" smtClean="0">
                          <a:latin typeface="Calibri"/>
                          <a:ea typeface="宋体"/>
                          <a:cs typeface="宋体"/>
                        </a:rPr>
                        <a:t>个</a:t>
                      </a:r>
                      <a:r>
                        <a:rPr lang="zh-CN" sz="1400" kern="100" dirty="0">
                          <a:latin typeface="Calibri"/>
                          <a:ea typeface="宋体"/>
                          <a:cs typeface="宋体"/>
                        </a:rPr>
                        <a:t>乐句的乐谱演</a:t>
                      </a:r>
                      <a:r>
                        <a:rPr lang="en-US" sz="1400" kern="100" dirty="0">
                          <a:latin typeface="Times New Roman"/>
                          <a:ea typeface="Times New Roman"/>
                          <a:cs typeface="Times New Roman"/>
                        </a:rPr>
                        <a:t>唱</a:t>
                      </a:r>
                      <a:endParaRPr lang="zh-CN" sz="1100" kern="1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400" kern="100">
                          <a:latin typeface="Calibri"/>
                          <a:ea typeface="宋体"/>
                          <a:cs typeface="宋体"/>
                        </a:rPr>
                        <a:t>齐唱：曲目</a:t>
                      </a:r>
                      <a:r>
                        <a:rPr lang="en-US" sz="1400" kern="100">
                          <a:latin typeface="Calibri"/>
                          <a:ea typeface="宋体"/>
                          <a:cs typeface="宋体"/>
                        </a:rPr>
                        <a:t>+</a:t>
                      </a:r>
                      <a:r>
                        <a:rPr lang="zh-CN" sz="1400" kern="100">
                          <a:latin typeface="Calibri"/>
                          <a:ea typeface="宋体"/>
                          <a:cs typeface="宋体"/>
                        </a:rPr>
                        <a:t>机考</a:t>
                      </a:r>
                      <a:endParaRPr lang="zh-CN" sz="1100"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0891">
                <a:tc>
                  <a:txBody>
                    <a:bodyPr/>
                    <a:lstStyle/>
                    <a:p>
                      <a:pPr algn="ctr">
                        <a:lnSpc>
                          <a:spcPct val="120000"/>
                        </a:lnSpc>
                        <a:spcAft>
                          <a:spcPts val="0"/>
                        </a:spcAft>
                      </a:pPr>
                      <a:r>
                        <a:rPr lang="zh-CN" sz="1400" kern="100">
                          <a:latin typeface="Calibri"/>
                          <a:ea typeface="仿宋"/>
                          <a:cs typeface="仿宋"/>
                        </a:rPr>
                        <a:t>四</a:t>
                      </a:r>
                      <a:endParaRPr lang="zh-CN" sz="1100"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400" kern="100">
                          <a:latin typeface="Calibri"/>
                          <a:ea typeface="宋体"/>
                          <a:cs typeface="宋体"/>
                        </a:rPr>
                        <a:t>小组：正确读出</a:t>
                      </a:r>
                      <a:r>
                        <a:rPr lang="en-US" sz="1400" kern="100">
                          <a:latin typeface="Times New Roman"/>
                          <a:ea typeface="宋体"/>
                          <a:cs typeface="Times New Roman"/>
                        </a:rPr>
                        <a:t>4</a:t>
                      </a:r>
                      <a:r>
                        <a:rPr lang="zh-CN" sz="1400" kern="100">
                          <a:latin typeface="Times New Roman"/>
                          <a:ea typeface="宋体"/>
                          <a:cs typeface="Times New Roman"/>
                        </a:rPr>
                        <a:t>小节节奏谱</a:t>
                      </a:r>
                      <a:endParaRPr lang="zh-CN" sz="1100"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400" kern="100">
                          <a:latin typeface="Times New Roman"/>
                          <a:ea typeface="Times New Roman"/>
                          <a:cs typeface="Times New Roman"/>
                        </a:rPr>
                        <a:t>欣赏</a:t>
                      </a:r>
                      <a:r>
                        <a:rPr lang="zh-CN" sz="1400" kern="100">
                          <a:latin typeface="Calibri"/>
                          <a:ea typeface="宋体"/>
                          <a:cs typeface="宋体"/>
                        </a:rPr>
                        <a:t>听辨测</a:t>
                      </a:r>
                      <a:r>
                        <a:rPr lang="en-US" sz="1400" kern="100">
                          <a:latin typeface="Times New Roman"/>
                          <a:ea typeface="Times New Roman"/>
                          <a:cs typeface="Times New Roman"/>
                        </a:rPr>
                        <a:t>试</a:t>
                      </a:r>
                      <a:endParaRPr lang="zh-CN" sz="1100"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400" kern="100" dirty="0">
                          <a:latin typeface="Times New Roman"/>
                          <a:ea typeface="Times New Roman"/>
                          <a:cs typeface="Times New Roman"/>
                        </a:rPr>
                        <a:t>个人</a:t>
                      </a:r>
                      <a:r>
                        <a:rPr lang="en-US" sz="1400" kern="100" dirty="0" smtClean="0">
                          <a:latin typeface="Times New Roman"/>
                          <a:ea typeface="Times New Roman"/>
                          <a:cs typeface="Times New Roman"/>
                        </a:rPr>
                        <a:t>：2</a:t>
                      </a:r>
                      <a:r>
                        <a:rPr lang="zh-CN" sz="1400" kern="100" dirty="0" smtClean="0">
                          <a:latin typeface="Calibri"/>
                          <a:ea typeface="宋体"/>
                          <a:cs typeface="宋体"/>
                        </a:rPr>
                        <a:t>个</a:t>
                      </a:r>
                      <a:r>
                        <a:rPr lang="zh-CN" sz="1400" kern="100" dirty="0">
                          <a:latin typeface="Calibri"/>
                          <a:ea typeface="宋体"/>
                          <a:cs typeface="宋体"/>
                        </a:rPr>
                        <a:t>乐句的乐谱演</a:t>
                      </a:r>
                      <a:r>
                        <a:rPr lang="en-US" sz="1400" kern="100" dirty="0">
                          <a:latin typeface="Times New Roman"/>
                          <a:ea typeface="Times New Roman"/>
                          <a:cs typeface="Times New Roman"/>
                        </a:rPr>
                        <a:t>唱</a:t>
                      </a:r>
                      <a:endParaRPr lang="zh-CN" sz="1100" kern="1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400" kern="100" dirty="0">
                          <a:latin typeface="Calibri"/>
                          <a:ea typeface="宋体"/>
                          <a:cs typeface="宋体"/>
                        </a:rPr>
                        <a:t>齐唱：曲目</a:t>
                      </a:r>
                      <a:r>
                        <a:rPr lang="en-US" sz="1400" kern="100" dirty="0">
                          <a:latin typeface="Calibri"/>
                          <a:ea typeface="宋体"/>
                          <a:cs typeface="宋体"/>
                        </a:rPr>
                        <a:t>+</a:t>
                      </a:r>
                      <a:r>
                        <a:rPr lang="zh-CN" sz="1400" kern="100" dirty="0">
                          <a:latin typeface="Calibri"/>
                          <a:ea typeface="宋体"/>
                          <a:cs typeface="宋体"/>
                        </a:rPr>
                        <a:t>机考</a:t>
                      </a:r>
                      <a:endParaRPr lang="zh-CN" sz="1100" kern="1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0891">
                <a:tc>
                  <a:txBody>
                    <a:bodyPr/>
                    <a:lstStyle/>
                    <a:p>
                      <a:pPr algn="ctr">
                        <a:lnSpc>
                          <a:spcPct val="120000"/>
                        </a:lnSpc>
                        <a:spcAft>
                          <a:spcPts val="0"/>
                        </a:spcAft>
                      </a:pPr>
                      <a:r>
                        <a:rPr lang="zh-CN" sz="1400" kern="100">
                          <a:latin typeface="Calibri"/>
                          <a:ea typeface="仿宋"/>
                          <a:cs typeface="仿宋"/>
                        </a:rPr>
                        <a:t>五</a:t>
                      </a:r>
                      <a:endParaRPr lang="zh-CN" sz="1100"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400" kern="100" dirty="0">
                          <a:latin typeface="Calibri"/>
                          <a:ea typeface="宋体"/>
                          <a:cs typeface="宋体"/>
                        </a:rPr>
                        <a:t>小组：正确读出</a:t>
                      </a:r>
                      <a:r>
                        <a:rPr lang="zh-CN" sz="1400" kern="100" dirty="0" smtClean="0">
                          <a:latin typeface="Times New Roman"/>
                          <a:ea typeface="宋体"/>
                          <a:cs typeface="Times New Roman"/>
                        </a:rPr>
                        <a:t>一</a:t>
                      </a:r>
                      <a:r>
                        <a:rPr lang="zh-CN" altLang="en-US" sz="1400" kern="100" dirty="0" smtClean="0">
                          <a:latin typeface="Times New Roman"/>
                          <a:ea typeface="宋体"/>
                          <a:cs typeface="Times New Roman"/>
                        </a:rPr>
                        <a:t>个</a:t>
                      </a:r>
                      <a:r>
                        <a:rPr lang="zh-CN" sz="1400" kern="100" dirty="0" smtClean="0">
                          <a:latin typeface="Times New Roman"/>
                          <a:ea typeface="宋体"/>
                          <a:cs typeface="Times New Roman"/>
                        </a:rPr>
                        <a:t>乐</a:t>
                      </a:r>
                      <a:r>
                        <a:rPr lang="zh-CN" sz="1400" kern="100" dirty="0">
                          <a:latin typeface="Times New Roman"/>
                          <a:ea typeface="宋体"/>
                          <a:cs typeface="Times New Roman"/>
                        </a:rPr>
                        <a:t>句节奏谱</a:t>
                      </a:r>
                      <a:endParaRPr lang="zh-CN" sz="1100" kern="1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400" kern="100">
                          <a:latin typeface="Times New Roman"/>
                          <a:ea typeface="Times New Roman"/>
                          <a:cs typeface="Times New Roman"/>
                        </a:rPr>
                        <a:t>欣赏</a:t>
                      </a:r>
                      <a:r>
                        <a:rPr lang="zh-CN" sz="1400" kern="100">
                          <a:latin typeface="Calibri"/>
                          <a:ea typeface="宋体"/>
                          <a:cs typeface="宋体"/>
                        </a:rPr>
                        <a:t>听辨测</a:t>
                      </a:r>
                      <a:r>
                        <a:rPr lang="en-US" sz="1400" kern="100">
                          <a:latin typeface="Times New Roman"/>
                          <a:ea typeface="Times New Roman"/>
                          <a:cs typeface="Times New Roman"/>
                        </a:rPr>
                        <a:t>试</a:t>
                      </a:r>
                      <a:endParaRPr lang="zh-CN" sz="1100"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400" kern="100">
                          <a:latin typeface="Times New Roman"/>
                          <a:ea typeface="Times New Roman"/>
                          <a:cs typeface="Times New Roman"/>
                        </a:rPr>
                        <a:t>个人：整段</a:t>
                      </a:r>
                      <a:r>
                        <a:rPr lang="zh-CN" sz="1400" kern="100">
                          <a:latin typeface="Calibri"/>
                          <a:ea typeface="宋体"/>
                          <a:cs typeface="宋体"/>
                        </a:rPr>
                        <a:t>乐句的乐谱演</a:t>
                      </a:r>
                      <a:r>
                        <a:rPr lang="en-US" sz="1400" kern="100">
                          <a:latin typeface="Times New Roman"/>
                          <a:ea typeface="Times New Roman"/>
                          <a:cs typeface="Times New Roman"/>
                        </a:rPr>
                        <a:t>唱</a:t>
                      </a:r>
                      <a:endParaRPr lang="zh-CN" sz="1100"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400" kern="100" dirty="0">
                          <a:latin typeface="Calibri"/>
                          <a:ea typeface="宋体"/>
                          <a:cs typeface="宋体"/>
                        </a:rPr>
                        <a:t>齐唱：曲目</a:t>
                      </a:r>
                      <a:r>
                        <a:rPr lang="en-US" sz="1400" kern="100" dirty="0">
                          <a:latin typeface="Calibri"/>
                          <a:ea typeface="宋体"/>
                          <a:cs typeface="宋体"/>
                        </a:rPr>
                        <a:t>+</a:t>
                      </a:r>
                      <a:r>
                        <a:rPr lang="zh-CN" sz="1400" kern="100" dirty="0">
                          <a:latin typeface="Calibri"/>
                          <a:ea typeface="宋体"/>
                          <a:cs typeface="宋体"/>
                        </a:rPr>
                        <a:t>机考</a:t>
                      </a:r>
                      <a:endParaRPr lang="zh-CN" sz="1100" kern="1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0891">
                <a:tc>
                  <a:txBody>
                    <a:bodyPr/>
                    <a:lstStyle/>
                    <a:p>
                      <a:pPr algn="ctr">
                        <a:lnSpc>
                          <a:spcPct val="120000"/>
                        </a:lnSpc>
                        <a:spcAft>
                          <a:spcPts val="0"/>
                        </a:spcAft>
                      </a:pPr>
                      <a:r>
                        <a:rPr lang="zh-CN" sz="1400" kern="100">
                          <a:latin typeface="Calibri"/>
                          <a:ea typeface="仿宋"/>
                          <a:cs typeface="仿宋"/>
                        </a:rPr>
                        <a:t>六</a:t>
                      </a:r>
                      <a:endParaRPr lang="zh-CN" sz="1100"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400" kern="100" dirty="0">
                          <a:latin typeface="Calibri"/>
                          <a:ea typeface="宋体"/>
                          <a:cs typeface="宋体"/>
                        </a:rPr>
                        <a:t>小组：正确读出</a:t>
                      </a:r>
                      <a:r>
                        <a:rPr lang="zh-CN" sz="1400" kern="100" dirty="0" smtClean="0">
                          <a:latin typeface="Times New Roman"/>
                          <a:ea typeface="宋体"/>
                          <a:cs typeface="Times New Roman"/>
                        </a:rPr>
                        <a:t>一</a:t>
                      </a:r>
                      <a:r>
                        <a:rPr lang="zh-CN" altLang="en-US" sz="1400" kern="100" dirty="0" smtClean="0">
                          <a:latin typeface="Times New Roman"/>
                          <a:ea typeface="宋体"/>
                          <a:cs typeface="Times New Roman"/>
                        </a:rPr>
                        <a:t>个</a:t>
                      </a:r>
                      <a:r>
                        <a:rPr lang="zh-CN" sz="1400" kern="100" dirty="0" smtClean="0">
                          <a:latin typeface="Times New Roman"/>
                          <a:ea typeface="宋体"/>
                          <a:cs typeface="Times New Roman"/>
                        </a:rPr>
                        <a:t>乐</a:t>
                      </a:r>
                      <a:r>
                        <a:rPr lang="zh-CN" sz="1400" kern="100" dirty="0">
                          <a:latin typeface="Times New Roman"/>
                          <a:ea typeface="宋体"/>
                          <a:cs typeface="Times New Roman"/>
                        </a:rPr>
                        <a:t>句节奏谱</a:t>
                      </a:r>
                      <a:endParaRPr lang="zh-CN" sz="1100" kern="1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400" kern="100">
                          <a:latin typeface="Times New Roman"/>
                          <a:ea typeface="Times New Roman"/>
                          <a:cs typeface="Times New Roman"/>
                        </a:rPr>
                        <a:t>欣赏</a:t>
                      </a:r>
                      <a:r>
                        <a:rPr lang="zh-CN" sz="1400" kern="100">
                          <a:latin typeface="Calibri"/>
                          <a:ea typeface="宋体"/>
                          <a:cs typeface="宋体"/>
                        </a:rPr>
                        <a:t>听辨测</a:t>
                      </a:r>
                      <a:r>
                        <a:rPr lang="en-US" sz="1400" kern="100">
                          <a:latin typeface="Times New Roman"/>
                          <a:ea typeface="Times New Roman"/>
                          <a:cs typeface="Times New Roman"/>
                        </a:rPr>
                        <a:t>试</a:t>
                      </a:r>
                      <a:endParaRPr lang="zh-CN" sz="1100"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400" kern="100">
                          <a:latin typeface="Times New Roman"/>
                          <a:ea typeface="Times New Roman"/>
                          <a:cs typeface="Times New Roman"/>
                        </a:rPr>
                        <a:t>个人：</a:t>
                      </a:r>
                      <a:r>
                        <a:rPr lang="zh-CN" sz="1400" kern="100">
                          <a:latin typeface="Calibri"/>
                          <a:ea typeface="宋体"/>
                          <a:cs typeface="宋体"/>
                        </a:rPr>
                        <a:t>整段乐句的乐谱演</a:t>
                      </a:r>
                      <a:r>
                        <a:rPr lang="en-US" sz="1400" kern="100">
                          <a:latin typeface="Times New Roman"/>
                          <a:ea typeface="Times New Roman"/>
                          <a:cs typeface="Times New Roman"/>
                        </a:rPr>
                        <a:t>唱</a:t>
                      </a:r>
                      <a:endParaRPr lang="zh-CN" sz="1100" kern="10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400" kern="100" dirty="0">
                          <a:latin typeface="Calibri"/>
                          <a:ea typeface="宋体"/>
                          <a:cs typeface="宋体"/>
                        </a:rPr>
                        <a:t>齐唱：曲目</a:t>
                      </a:r>
                      <a:r>
                        <a:rPr lang="en-US" sz="1400" kern="100" dirty="0">
                          <a:latin typeface="Calibri"/>
                          <a:ea typeface="宋体"/>
                          <a:cs typeface="宋体"/>
                        </a:rPr>
                        <a:t>+</a:t>
                      </a:r>
                      <a:r>
                        <a:rPr lang="zh-CN" sz="1400" kern="100" dirty="0">
                          <a:latin typeface="Calibri"/>
                          <a:ea typeface="宋体"/>
                          <a:cs typeface="宋体"/>
                        </a:rPr>
                        <a:t>机考</a:t>
                      </a:r>
                      <a:endParaRPr lang="zh-CN" sz="1100" kern="100" dirty="0">
                        <a:latin typeface="Calibri"/>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TextBox 4"/>
          <p:cNvSpPr txBox="1"/>
          <p:nvPr/>
        </p:nvSpPr>
        <p:spPr>
          <a:xfrm>
            <a:off x="1872343" y="1393371"/>
            <a:ext cx="3555782" cy="369332"/>
          </a:xfrm>
          <a:prstGeom prst="rect">
            <a:avLst/>
          </a:prstGeom>
          <a:noFill/>
        </p:spPr>
        <p:txBody>
          <a:bodyPr wrap="none" rtlCol="0">
            <a:spAutoFit/>
          </a:bodyPr>
          <a:lstStyle/>
          <a:p>
            <a:r>
              <a:rPr lang="en-US" altLang="zh-CN" b="1" dirty="0" smtClean="0">
                <a:latin typeface="宋体" pitchFamily="2" charset="-122"/>
                <a:ea typeface="宋体" pitchFamily="2" charset="-122"/>
                <a:cs typeface="Times New Roman" pitchFamily="18" charset="0"/>
              </a:rPr>
              <a:t>1</a:t>
            </a:r>
            <a:r>
              <a:rPr lang="zh-CN" altLang="en-US" b="1" dirty="0" smtClean="0">
                <a:latin typeface="宋体" pitchFamily="2" charset="-122"/>
                <a:ea typeface="宋体" pitchFamily="2" charset="-122"/>
                <a:cs typeface="Times New Roman" pitchFamily="18" charset="0"/>
              </a:rPr>
              <a:t>、提升素养培养认知，</a:t>
            </a:r>
            <a:r>
              <a:rPr lang="zh-CN" altLang="en-US" b="1" dirty="0" smtClean="0">
                <a:latin typeface="Calibri" pitchFamily="34" charset="0"/>
                <a:ea typeface="宋体" pitchFamily="2" charset="-122"/>
                <a:cs typeface="Times New Roman" pitchFamily="18" charset="0"/>
              </a:rPr>
              <a:t>扎实日常</a:t>
            </a:r>
            <a:endParaRPr lang="zh-CN" altLang="en-US" dirty="0"/>
          </a:p>
        </p:txBody>
      </p:sp>
    </p:spTree>
    <p:extLst>
      <p:ext uri="{BB962C8B-B14F-4D97-AF65-F5344CB8AC3E}">
        <p14:creationId xmlns="" xmlns:p14="http://schemas.microsoft.com/office/powerpoint/2010/main" val="18624137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1000" fill="hold"/>
                                        <p:tgtEl>
                                          <p:spTgt spid="69"/>
                                        </p:tgtEl>
                                        <p:attrNameLst>
                                          <p:attrName>ppt_x</p:attrName>
                                        </p:attrNameLst>
                                      </p:cBhvr>
                                      <p:tavLst>
                                        <p:tav tm="0">
                                          <p:val>
                                            <p:strVal val="#ppt_x"/>
                                          </p:val>
                                        </p:tav>
                                        <p:tav tm="100000">
                                          <p:val>
                                            <p:strVal val="#ppt_x"/>
                                          </p:val>
                                        </p:tav>
                                      </p:tavLst>
                                    </p:anim>
                                    <p:anim calcmode="lin" valueType="num">
                                      <p:cBhvr additive="base">
                                        <p:cTn id="8" dur="1000" fill="hold"/>
                                        <p:tgtEl>
                                          <p:spTgt spid="6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70"/>
                                        </p:tgtEl>
                                        <p:attrNameLst>
                                          <p:attrName>style.visibility</p:attrName>
                                        </p:attrNameLst>
                                      </p:cBhvr>
                                      <p:to>
                                        <p:strVal val="visible"/>
                                      </p:to>
                                    </p:set>
                                    <p:anim calcmode="lin" valueType="num">
                                      <p:cBhvr additive="base">
                                        <p:cTn id="12" dur="1000" fill="hold"/>
                                        <p:tgtEl>
                                          <p:spTgt spid="70"/>
                                        </p:tgtEl>
                                        <p:attrNameLst>
                                          <p:attrName>ppt_x</p:attrName>
                                        </p:attrNameLst>
                                      </p:cBhvr>
                                      <p:tavLst>
                                        <p:tav tm="0">
                                          <p:val>
                                            <p:strVal val="#ppt_x"/>
                                          </p:val>
                                        </p:tav>
                                        <p:tav tm="100000">
                                          <p:val>
                                            <p:strVal val="#ppt_x"/>
                                          </p:val>
                                        </p:tav>
                                      </p:tavLst>
                                    </p:anim>
                                    <p:anim calcmode="lin" valueType="num">
                                      <p:cBhvr additive="base">
                                        <p:cTn id="13" dur="1000" fill="hold"/>
                                        <p:tgtEl>
                                          <p:spTgt spid="7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4" presetClass="entr" presetSubtype="16" fill="hold" nodeType="after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box(in)">
                                      <p:cBhvr>
                                        <p:cTn id="17"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6"/>
          <p:cNvSpPr>
            <a:spLocks noChangeArrowheads="1"/>
          </p:cNvSpPr>
          <p:nvPr/>
        </p:nvSpPr>
        <p:spPr bwMode="auto">
          <a:xfrm>
            <a:off x="4497304" y="1524707"/>
            <a:ext cx="3890359"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en-US" sz="2000" b="1" dirty="0" smtClean="0">
                <a:latin typeface="+mn-ea"/>
                <a:cs typeface="Times New Roman" pitchFamily="18" charset="0"/>
              </a:rPr>
              <a:t>龙二小音乐学科学业水平评价表</a:t>
            </a:r>
            <a:endParaRPr kumimoji="0" lang="zh-CN" altLang="en-US" sz="2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pic>
        <p:nvPicPr>
          <p:cNvPr id="7" name="图片 6" descr="C:\Users\zhanghao\Desktop\新评价表.png"/>
          <p:cNvPicPr/>
          <p:nvPr/>
        </p:nvPicPr>
        <p:blipFill>
          <a:blip r:embed="rId3"/>
          <a:srcRect/>
          <a:stretch>
            <a:fillRect/>
          </a:stretch>
        </p:blipFill>
        <p:spPr bwMode="auto">
          <a:xfrm>
            <a:off x="1944914" y="2247276"/>
            <a:ext cx="8781143" cy="3631009"/>
          </a:xfrm>
          <a:prstGeom prst="rect">
            <a:avLst/>
          </a:prstGeom>
          <a:noFill/>
          <a:ln w="9525">
            <a:noFill/>
            <a:miter lim="800000"/>
            <a:headEnd/>
            <a:tailEnd/>
          </a:ln>
        </p:spPr>
      </p:pic>
    </p:spTree>
    <p:extLst>
      <p:ext uri="{BB962C8B-B14F-4D97-AF65-F5344CB8AC3E}">
        <p14:creationId xmlns="" xmlns:p14="http://schemas.microsoft.com/office/powerpoint/2010/main" val="2170872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8" presetClass="entr" presetSubtype="12"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_MH_Entry_1">
            <a:hlinkClick r:id="" action="ppaction://noaction"/>
          </p:cNvPr>
          <p:cNvSpPr>
            <a:spLocks noChangeArrowheads="1"/>
          </p:cNvSpPr>
          <p:nvPr>
            <p:custDataLst>
              <p:tags r:id="rId2"/>
            </p:custDataLst>
          </p:nvPr>
        </p:nvSpPr>
        <p:spPr bwMode="auto">
          <a:xfrm>
            <a:off x="3553166" y="2122043"/>
            <a:ext cx="2758733" cy="627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6000" tIns="0" rIns="0" bIns="0" anchor="ctr" anchorCtr="0">
            <a:norm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20000"/>
              </a:lnSpc>
              <a:spcBef>
                <a:spcPct val="0"/>
              </a:spcBef>
              <a:buNone/>
            </a:pPr>
            <a:r>
              <a:rPr lang="zh-CN" altLang="en-US" sz="2800" dirty="0">
                <a:latin typeface="宋体" pitchFamily="2" charset="-122"/>
              </a:rPr>
              <a:t>现状分析</a:t>
            </a:r>
          </a:p>
        </p:txBody>
      </p:sp>
      <p:sp>
        <p:nvSpPr>
          <p:cNvPr id="47" name="PA_MH_Number_1">
            <a:hlinkClick r:id="" action="ppaction://noaction"/>
          </p:cNvPr>
          <p:cNvSpPr>
            <a:spLocks noChangeArrowheads="1"/>
          </p:cNvSpPr>
          <p:nvPr>
            <p:custDataLst>
              <p:tags r:id="rId3"/>
            </p:custDataLst>
          </p:nvPr>
        </p:nvSpPr>
        <p:spPr bwMode="auto">
          <a:xfrm>
            <a:off x="2770715" y="2122043"/>
            <a:ext cx="310926" cy="627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0">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spcBef>
                <a:spcPct val="0"/>
              </a:spcBef>
              <a:buFont typeface="Arial" panose="020B0604020202020204" pitchFamily="34" charset="0"/>
              <a:buNone/>
            </a:pPr>
            <a:r>
              <a:rPr lang="en-US" altLang="zh-CN" sz="4000">
                <a:solidFill>
                  <a:schemeClr val="accent1"/>
                </a:solidFill>
                <a:latin typeface="Broadway" panose="04040905080B02020502" pitchFamily="82" charset="0"/>
                <a:ea typeface="华文细黑" panose="02010600040101010101" pitchFamily="2" charset="-122"/>
              </a:rPr>
              <a:t>1</a:t>
            </a:r>
            <a:endParaRPr lang="zh-CN" altLang="en-US" sz="4000">
              <a:solidFill>
                <a:schemeClr val="accent1"/>
              </a:solidFill>
              <a:latin typeface="Broadway" panose="04040905080B02020502" pitchFamily="82" charset="0"/>
              <a:ea typeface="华文细黑" panose="02010600040101010101" pitchFamily="2" charset="-122"/>
            </a:endParaRPr>
          </a:p>
        </p:txBody>
      </p:sp>
      <p:cxnSp>
        <p:nvCxnSpPr>
          <p:cNvPr id="49" name="PA_MH_Others_1"/>
          <p:cNvCxnSpPr/>
          <p:nvPr>
            <p:custDataLst>
              <p:tags r:id="rId4"/>
            </p:custDataLst>
          </p:nvPr>
        </p:nvCxnSpPr>
        <p:spPr>
          <a:xfrm>
            <a:off x="3186652" y="2435848"/>
            <a:ext cx="216025" cy="0"/>
          </a:xfrm>
          <a:prstGeom prst="line">
            <a:avLst/>
          </a:prstGeom>
          <a:ln>
            <a:solidFill>
              <a:schemeClr val="accent1">
                <a:lumMod val="40000"/>
                <a:lumOff val="60000"/>
              </a:schemeClr>
            </a:solidFill>
            <a:tailEnd type="oval" w="med" len="med"/>
          </a:ln>
        </p:spPr>
        <p:style>
          <a:lnRef idx="1">
            <a:schemeClr val="accent1"/>
          </a:lnRef>
          <a:fillRef idx="0">
            <a:schemeClr val="accent1"/>
          </a:fillRef>
          <a:effectRef idx="0">
            <a:schemeClr val="accent1"/>
          </a:effectRef>
          <a:fontRef idx="minor">
            <a:schemeClr val="tx1"/>
          </a:fontRef>
        </p:style>
      </p:cxnSp>
      <p:sp>
        <p:nvSpPr>
          <p:cNvPr id="56" name="PA_MH_Entry_2">
            <a:hlinkClick r:id="rId19" action="ppaction://hlinksldjump"/>
          </p:cNvPr>
          <p:cNvSpPr>
            <a:spLocks noChangeArrowheads="1"/>
          </p:cNvSpPr>
          <p:nvPr>
            <p:custDataLst>
              <p:tags r:id="rId5"/>
            </p:custDataLst>
          </p:nvPr>
        </p:nvSpPr>
        <p:spPr bwMode="auto">
          <a:xfrm>
            <a:off x="7070893" y="2804733"/>
            <a:ext cx="2770020" cy="627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6000" tIns="0" rIns="0" bIns="0" anchor="ctr" anchorCtr="0">
            <a:norm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20000"/>
              </a:lnSpc>
              <a:spcBef>
                <a:spcPct val="0"/>
              </a:spcBef>
              <a:buNone/>
            </a:pPr>
            <a:r>
              <a:rPr lang="zh-CN" altLang="en-US" sz="2800" dirty="0">
                <a:latin typeface="宋体" pitchFamily="2" charset="-122"/>
              </a:rPr>
              <a:t>发展目标</a:t>
            </a:r>
          </a:p>
        </p:txBody>
      </p:sp>
      <p:sp>
        <p:nvSpPr>
          <p:cNvPr id="57" name="PA_MH_Number_2">
            <a:hlinkClick r:id="rId19" action="ppaction://hlinksldjump"/>
          </p:cNvPr>
          <p:cNvSpPr>
            <a:spLocks noChangeArrowheads="1"/>
          </p:cNvSpPr>
          <p:nvPr>
            <p:custDataLst>
              <p:tags r:id="rId6"/>
            </p:custDataLst>
          </p:nvPr>
        </p:nvSpPr>
        <p:spPr bwMode="auto">
          <a:xfrm>
            <a:off x="6299107" y="2804733"/>
            <a:ext cx="310926" cy="627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0">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spcBef>
                <a:spcPct val="0"/>
              </a:spcBef>
              <a:buFont typeface="Arial" panose="020B0604020202020204" pitchFamily="34" charset="0"/>
              <a:buNone/>
            </a:pPr>
            <a:r>
              <a:rPr lang="en-US" altLang="zh-CN" sz="4000">
                <a:solidFill>
                  <a:schemeClr val="accent1"/>
                </a:solidFill>
                <a:latin typeface="Broadway" panose="04040905080B02020502" pitchFamily="82" charset="0"/>
                <a:ea typeface="华文细黑" panose="02010600040101010101" pitchFamily="2" charset="-122"/>
              </a:rPr>
              <a:t>2</a:t>
            </a:r>
            <a:endParaRPr lang="zh-CN" altLang="en-US" sz="4000">
              <a:solidFill>
                <a:schemeClr val="accent1"/>
              </a:solidFill>
              <a:latin typeface="Broadway" panose="04040905080B02020502" pitchFamily="82" charset="0"/>
              <a:ea typeface="华文细黑" panose="02010600040101010101" pitchFamily="2" charset="-122"/>
            </a:endParaRPr>
          </a:p>
        </p:txBody>
      </p:sp>
      <p:cxnSp>
        <p:nvCxnSpPr>
          <p:cNvPr id="58" name="PA_MH_Others_2"/>
          <p:cNvCxnSpPr/>
          <p:nvPr>
            <p:custDataLst>
              <p:tags r:id="rId7"/>
            </p:custDataLst>
          </p:nvPr>
        </p:nvCxnSpPr>
        <p:spPr>
          <a:xfrm>
            <a:off x="6715044" y="3118538"/>
            <a:ext cx="216025" cy="0"/>
          </a:xfrm>
          <a:prstGeom prst="line">
            <a:avLst/>
          </a:prstGeom>
          <a:ln>
            <a:solidFill>
              <a:schemeClr val="accent1">
                <a:lumMod val="40000"/>
                <a:lumOff val="60000"/>
              </a:schemeClr>
            </a:solidFill>
            <a:tailEnd type="oval" w="med" len="med"/>
          </a:ln>
        </p:spPr>
        <p:style>
          <a:lnRef idx="1">
            <a:schemeClr val="accent1"/>
          </a:lnRef>
          <a:fillRef idx="0">
            <a:schemeClr val="accent1"/>
          </a:fillRef>
          <a:effectRef idx="0">
            <a:schemeClr val="accent1"/>
          </a:effectRef>
          <a:fontRef idx="minor">
            <a:schemeClr val="tx1"/>
          </a:fontRef>
        </p:style>
      </p:cxnSp>
      <p:sp>
        <p:nvSpPr>
          <p:cNvPr id="62" name="PA_MH_Entry_3">
            <a:hlinkClick r:id="rId20" action="ppaction://hlinksldjump"/>
          </p:cNvPr>
          <p:cNvSpPr>
            <a:spLocks noChangeArrowheads="1"/>
          </p:cNvSpPr>
          <p:nvPr>
            <p:custDataLst>
              <p:tags r:id="rId8"/>
            </p:custDataLst>
          </p:nvPr>
        </p:nvSpPr>
        <p:spPr bwMode="auto">
          <a:xfrm>
            <a:off x="3553166" y="3487423"/>
            <a:ext cx="2758733" cy="627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6000" tIns="0" rIns="0" bIns="0" anchor="ctr" anchorCtr="0">
            <a:norm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20000"/>
              </a:lnSpc>
              <a:spcBef>
                <a:spcPct val="0"/>
              </a:spcBef>
              <a:buNone/>
            </a:pPr>
            <a:r>
              <a:rPr lang="zh-CN" altLang="en-US" sz="2800" dirty="0">
                <a:latin typeface="宋体" pitchFamily="2" charset="-122"/>
              </a:rPr>
              <a:t>实施过程</a:t>
            </a:r>
          </a:p>
        </p:txBody>
      </p:sp>
      <p:sp>
        <p:nvSpPr>
          <p:cNvPr id="63" name="PA_MH_Number_3">
            <a:hlinkClick r:id="rId20" action="ppaction://hlinksldjump"/>
          </p:cNvPr>
          <p:cNvSpPr>
            <a:spLocks noChangeArrowheads="1"/>
          </p:cNvSpPr>
          <p:nvPr>
            <p:custDataLst>
              <p:tags r:id="rId9"/>
            </p:custDataLst>
          </p:nvPr>
        </p:nvSpPr>
        <p:spPr bwMode="auto">
          <a:xfrm>
            <a:off x="2770715" y="3487423"/>
            <a:ext cx="310926" cy="627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0">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spcBef>
                <a:spcPct val="0"/>
              </a:spcBef>
              <a:buFont typeface="Arial" panose="020B0604020202020204" pitchFamily="34" charset="0"/>
              <a:buNone/>
            </a:pPr>
            <a:r>
              <a:rPr lang="en-US" altLang="zh-CN" sz="4000">
                <a:solidFill>
                  <a:schemeClr val="accent1"/>
                </a:solidFill>
                <a:latin typeface="Broadway" panose="04040905080B02020502" pitchFamily="82" charset="0"/>
                <a:ea typeface="华文细黑" panose="02010600040101010101" pitchFamily="2" charset="-122"/>
              </a:rPr>
              <a:t>3</a:t>
            </a:r>
            <a:endParaRPr lang="zh-CN" altLang="en-US" sz="4000">
              <a:solidFill>
                <a:schemeClr val="accent1"/>
              </a:solidFill>
              <a:latin typeface="Broadway" panose="04040905080B02020502" pitchFamily="82" charset="0"/>
              <a:ea typeface="华文细黑" panose="02010600040101010101" pitchFamily="2" charset="-122"/>
            </a:endParaRPr>
          </a:p>
        </p:txBody>
      </p:sp>
      <p:cxnSp>
        <p:nvCxnSpPr>
          <p:cNvPr id="64" name="PA_MH_Others_3"/>
          <p:cNvCxnSpPr/>
          <p:nvPr>
            <p:custDataLst>
              <p:tags r:id="rId10"/>
            </p:custDataLst>
          </p:nvPr>
        </p:nvCxnSpPr>
        <p:spPr>
          <a:xfrm>
            <a:off x="3186652" y="3801228"/>
            <a:ext cx="216025" cy="0"/>
          </a:xfrm>
          <a:prstGeom prst="line">
            <a:avLst/>
          </a:prstGeom>
          <a:ln>
            <a:solidFill>
              <a:schemeClr val="accent1">
                <a:lumMod val="40000"/>
                <a:lumOff val="60000"/>
              </a:schemeClr>
            </a:solidFill>
            <a:tailEnd type="oval" w="med" len="med"/>
          </a:ln>
        </p:spPr>
        <p:style>
          <a:lnRef idx="1">
            <a:schemeClr val="accent1"/>
          </a:lnRef>
          <a:fillRef idx="0">
            <a:schemeClr val="accent1"/>
          </a:fillRef>
          <a:effectRef idx="0">
            <a:schemeClr val="accent1"/>
          </a:effectRef>
          <a:fontRef idx="minor">
            <a:schemeClr val="tx1"/>
          </a:fontRef>
        </p:style>
      </p:cxnSp>
      <p:sp>
        <p:nvSpPr>
          <p:cNvPr id="66" name="PA_MH_Entry_4">
            <a:hlinkClick r:id="rId19" action="ppaction://hlinksldjump"/>
          </p:cNvPr>
          <p:cNvSpPr>
            <a:spLocks noChangeArrowheads="1"/>
          </p:cNvSpPr>
          <p:nvPr>
            <p:custDataLst>
              <p:tags r:id="rId11"/>
            </p:custDataLst>
          </p:nvPr>
        </p:nvSpPr>
        <p:spPr bwMode="auto">
          <a:xfrm>
            <a:off x="7070893" y="4170113"/>
            <a:ext cx="3147164" cy="627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6000" tIns="0" rIns="0" bIns="0" anchor="ctr" anchorCtr="0">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20000"/>
              </a:lnSpc>
              <a:spcBef>
                <a:spcPct val="0"/>
              </a:spcBef>
              <a:buNone/>
            </a:pPr>
            <a:r>
              <a:rPr lang="zh-CN" altLang="en-US" sz="2800" dirty="0">
                <a:latin typeface="宋体" pitchFamily="2" charset="-122"/>
              </a:rPr>
              <a:t>新学期工作行事历</a:t>
            </a:r>
          </a:p>
        </p:txBody>
      </p:sp>
      <p:sp>
        <p:nvSpPr>
          <p:cNvPr id="67" name="PA_MH_Number_4">
            <a:hlinkClick r:id="rId19" action="ppaction://hlinksldjump"/>
          </p:cNvPr>
          <p:cNvSpPr>
            <a:spLocks noChangeArrowheads="1"/>
          </p:cNvSpPr>
          <p:nvPr>
            <p:custDataLst>
              <p:tags r:id="rId12"/>
            </p:custDataLst>
          </p:nvPr>
        </p:nvSpPr>
        <p:spPr bwMode="auto">
          <a:xfrm>
            <a:off x="6299107" y="4170113"/>
            <a:ext cx="310926" cy="627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0">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spcBef>
                <a:spcPct val="0"/>
              </a:spcBef>
              <a:buFont typeface="Arial" panose="020B0604020202020204" pitchFamily="34" charset="0"/>
              <a:buNone/>
            </a:pPr>
            <a:r>
              <a:rPr lang="en-US" altLang="zh-CN" sz="4000">
                <a:solidFill>
                  <a:schemeClr val="accent1"/>
                </a:solidFill>
                <a:latin typeface="Broadway" panose="04040905080B02020502" pitchFamily="82" charset="0"/>
                <a:ea typeface="华文细黑" panose="02010600040101010101" pitchFamily="2" charset="-122"/>
              </a:rPr>
              <a:t>4</a:t>
            </a:r>
            <a:endParaRPr lang="zh-CN" altLang="en-US" sz="4000">
              <a:solidFill>
                <a:schemeClr val="accent1"/>
              </a:solidFill>
              <a:latin typeface="Broadway" panose="04040905080B02020502" pitchFamily="82" charset="0"/>
              <a:ea typeface="华文细黑" panose="02010600040101010101" pitchFamily="2" charset="-122"/>
            </a:endParaRPr>
          </a:p>
        </p:txBody>
      </p:sp>
      <p:cxnSp>
        <p:nvCxnSpPr>
          <p:cNvPr id="68" name="PA_MH_Others_4"/>
          <p:cNvCxnSpPr/>
          <p:nvPr>
            <p:custDataLst>
              <p:tags r:id="rId13"/>
            </p:custDataLst>
          </p:nvPr>
        </p:nvCxnSpPr>
        <p:spPr>
          <a:xfrm>
            <a:off x="6715044" y="4483918"/>
            <a:ext cx="216025" cy="0"/>
          </a:xfrm>
          <a:prstGeom prst="line">
            <a:avLst/>
          </a:prstGeom>
          <a:ln>
            <a:solidFill>
              <a:schemeClr val="accent1">
                <a:lumMod val="40000"/>
                <a:lumOff val="60000"/>
              </a:schemeClr>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72" name="PA_MH_Others_5"/>
          <p:cNvCxnSpPr/>
          <p:nvPr>
            <p:custDataLst>
              <p:tags r:id="rId14"/>
            </p:custDataLst>
          </p:nvPr>
        </p:nvCxnSpPr>
        <p:spPr>
          <a:xfrm>
            <a:off x="3186652" y="5166608"/>
            <a:ext cx="216025" cy="0"/>
          </a:xfrm>
          <a:prstGeom prst="line">
            <a:avLst/>
          </a:prstGeom>
          <a:ln>
            <a:solidFill>
              <a:schemeClr val="accent1">
                <a:lumMod val="40000"/>
                <a:lumOff val="60000"/>
              </a:schemeClr>
            </a:solidFill>
            <a:tailEnd type="oval" w="med" len="med"/>
          </a:ln>
        </p:spPr>
        <p:style>
          <a:lnRef idx="1">
            <a:schemeClr val="accent1"/>
          </a:lnRef>
          <a:fillRef idx="0">
            <a:schemeClr val="accent1"/>
          </a:fillRef>
          <a:effectRef idx="0">
            <a:schemeClr val="accent1"/>
          </a:effectRef>
          <a:fontRef idx="minor">
            <a:schemeClr val="tx1"/>
          </a:fontRef>
        </p:style>
      </p:cxnSp>
      <p:sp>
        <p:nvSpPr>
          <p:cNvPr id="23" name="PA_MH_Others_3"/>
          <p:cNvSpPr txBox="1">
            <a:spLocks noChangeArrowheads="1"/>
          </p:cNvSpPr>
          <p:nvPr>
            <p:custDataLst>
              <p:tags r:id="rId15"/>
            </p:custDataLst>
          </p:nvPr>
        </p:nvSpPr>
        <p:spPr bwMode="auto">
          <a:xfrm rot="-5400000">
            <a:off x="8036829" y="-174837"/>
            <a:ext cx="1169551" cy="22761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nchor="ctr" anchorCtr="0">
            <a:noAutofit/>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gn="r"/>
            <a:r>
              <a:rPr lang="en-US" altLang="zh-CN" sz="3600" dirty="0">
                <a:solidFill>
                  <a:srgbClr val="EB8B6C"/>
                </a:solidFill>
                <a:latin typeface="微软雅黑" panose="020B0503020204020204" pitchFamily="34" charset="-122"/>
                <a:ea typeface="微软雅黑" panose="020B0503020204020204" pitchFamily="34" charset="-122"/>
              </a:rPr>
              <a:t>Contents</a:t>
            </a:r>
          </a:p>
        </p:txBody>
      </p:sp>
      <p:sp>
        <p:nvSpPr>
          <p:cNvPr id="24" name="PA_MH_Others_4"/>
          <p:cNvSpPr/>
          <p:nvPr>
            <p:custDataLst>
              <p:tags r:id="rId16"/>
            </p:custDataLst>
          </p:nvPr>
        </p:nvSpPr>
        <p:spPr>
          <a:xfrm>
            <a:off x="9752079" y="667953"/>
            <a:ext cx="1600505" cy="59055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nchorCtr="0">
            <a:noAutofit/>
          </a:bodyPr>
          <a:lstStyle/>
          <a:p>
            <a:pPr>
              <a:defRPr/>
            </a:pPr>
            <a:r>
              <a:rPr lang="zh-CN" altLang="en-US" sz="4400" b="1" dirty="0">
                <a:solidFill>
                  <a:schemeClr val="accent1">
                    <a:lumMod val="75000"/>
                  </a:schemeClr>
                </a:solidFill>
                <a:latin typeface="微软雅黑" panose="020B0503020204020204" pitchFamily="34" charset="-122"/>
                <a:ea typeface="微软雅黑" panose="020B0503020204020204" pitchFamily="34" charset="-122"/>
              </a:rPr>
              <a:t>目录</a:t>
            </a:r>
          </a:p>
        </p:txBody>
      </p:sp>
    </p:spTree>
    <p:custDataLst>
      <p:tags r:id="rId1"/>
    </p:custDataLst>
    <p:extLst>
      <p:ext uri="{BB962C8B-B14F-4D97-AF65-F5344CB8AC3E}">
        <p14:creationId xmlns="" xmlns:p14="http://schemas.microsoft.com/office/powerpoint/2010/main" val="16426454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25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anim calcmode="lin" valueType="num">
                                      <p:cBhvr>
                                        <p:cTn id="13" dur="500" fill="hold"/>
                                        <p:tgtEl>
                                          <p:spTgt spid="24"/>
                                        </p:tgtEl>
                                        <p:attrNameLst>
                                          <p:attrName>ppt_x</p:attrName>
                                        </p:attrNameLst>
                                      </p:cBhvr>
                                      <p:tavLst>
                                        <p:tav tm="0">
                                          <p:val>
                                            <p:strVal val="#ppt_x"/>
                                          </p:val>
                                        </p:tav>
                                        <p:tav tm="100000">
                                          <p:val>
                                            <p:strVal val="#ppt_x"/>
                                          </p:val>
                                        </p:tav>
                                      </p:tavLst>
                                    </p:anim>
                                    <p:anim calcmode="lin" valueType="num">
                                      <p:cBhvr>
                                        <p:cTn id="14" dur="5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75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1000"/>
                                        <p:tgtEl>
                                          <p:spTgt spid="47"/>
                                        </p:tgtEl>
                                      </p:cBhvr>
                                    </p:animEffect>
                                    <p:anim calcmode="lin" valueType="num">
                                      <p:cBhvr>
                                        <p:cTn id="23" dur="1000" fill="hold"/>
                                        <p:tgtEl>
                                          <p:spTgt spid="47"/>
                                        </p:tgtEl>
                                        <p:attrNameLst>
                                          <p:attrName>ppt_x</p:attrName>
                                        </p:attrNameLst>
                                      </p:cBhvr>
                                      <p:tavLst>
                                        <p:tav tm="0">
                                          <p:val>
                                            <p:strVal val="#ppt_x"/>
                                          </p:val>
                                        </p:tav>
                                        <p:tav tm="100000">
                                          <p:val>
                                            <p:strVal val="#ppt_x"/>
                                          </p:val>
                                        </p:tav>
                                      </p:tavLst>
                                    </p:anim>
                                    <p:anim calcmode="lin" valueType="num">
                                      <p:cBhvr>
                                        <p:cTn id="24" dur="1000" fill="hold"/>
                                        <p:tgtEl>
                                          <p:spTgt spid="4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00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1000"/>
                                        <p:tgtEl>
                                          <p:spTgt spid="49"/>
                                        </p:tgtEl>
                                      </p:cBhvr>
                                    </p:animEffect>
                                    <p:anim calcmode="lin" valueType="num">
                                      <p:cBhvr>
                                        <p:cTn id="28" dur="1000" fill="hold"/>
                                        <p:tgtEl>
                                          <p:spTgt spid="49"/>
                                        </p:tgtEl>
                                        <p:attrNameLst>
                                          <p:attrName>ppt_x</p:attrName>
                                        </p:attrNameLst>
                                      </p:cBhvr>
                                      <p:tavLst>
                                        <p:tav tm="0">
                                          <p:val>
                                            <p:strVal val="#ppt_x"/>
                                          </p:val>
                                        </p:tav>
                                        <p:tav tm="100000">
                                          <p:val>
                                            <p:strVal val="#ppt_x"/>
                                          </p:val>
                                        </p:tav>
                                      </p:tavLst>
                                    </p:anim>
                                    <p:anim calcmode="lin" valueType="num">
                                      <p:cBhvr>
                                        <p:cTn id="29" dur="1000" fill="hold"/>
                                        <p:tgtEl>
                                          <p:spTgt spid="4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25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1000"/>
                                        <p:tgtEl>
                                          <p:spTgt spid="56"/>
                                        </p:tgtEl>
                                      </p:cBhvr>
                                    </p:animEffect>
                                    <p:anim calcmode="lin" valueType="num">
                                      <p:cBhvr>
                                        <p:cTn id="33" dur="1000" fill="hold"/>
                                        <p:tgtEl>
                                          <p:spTgt spid="56"/>
                                        </p:tgtEl>
                                        <p:attrNameLst>
                                          <p:attrName>ppt_x</p:attrName>
                                        </p:attrNameLst>
                                      </p:cBhvr>
                                      <p:tavLst>
                                        <p:tav tm="0">
                                          <p:val>
                                            <p:strVal val="#ppt_x"/>
                                          </p:val>
                                        </p:tav>
                                        <p:tav tm="100000">
                                          <p:val>
                                            <p:strVal val="#ppt_x"/>
                                          </p:val>
                                        </p:tav>
                                      </p:tavLst>
                                    </p:anim>
                                    <p:anim calcmode="lin" valueType="num">
                                      <p:cBhvr>
                                        <p:cTn id="34" dur="1000" fill="hold"/>
                                        <p:tgtEl>
                                          <p:spTgt spid="5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250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1000"/>
                                        <p:tgtEl>
                                          <p:spTgt spid="57"/>
                                        </p:tgtEl>
                                      </p:cBhvr>
                                    </p:animEffect>
                                    <p:anim calcmode="lin" valueType="num">
                                      <p:cBhvr>
                                        <p:cTn id="38" dur="1000" fill="hold"/>
                                        <p:tgtEl>
                                          <p:spTgt spid="57"/>
                                        </p:tgtEl>
                                        <p:attrNameLst>
                                          <p:attrName>ppt_x</p:attrName>
                                        </p:attrNameLst>
                                      </p:cBhvr>
                                      <p:tavLst>
                                        <p:tav tm="0">
                                          <p:val>
                                            <p:strVal val="#ppt_x"/>
                                          </p:val>
                                        </p:tav>
                                        <p:tav tm="100000">
                                          <p:val>
                                            <p:strVal val="#ppt_x"/>
                                          </p:val>
                                        </p:tav>
                                      </p:tavLst>
                                    </p:anim>
                                    <p:anim calcmode="lin" valueType="num">
                                      <p:cBhvr>
                                        <p:cTn id="39" dur="1000" fill="hold"/>
                                        <p:tgtEl>
                                          <p:spTgt spid="5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2750"/>
                                  </p:stCondLst>
                                  <p:childTnLst>
                                    <p:set>
                                      <p:cBhvr>
                                        <p:cTn id="41" dur="1" fill="hold">
                                          <p:stCondLst>
                                            <p:cond delay="0"/>
                                          </p:stCondLst>
                                        </p:cTn>
                                        <p:tgtEl>
                                          <p:spTgt spid="58"/>
                                        </p:tgtEl>
                                        <p:attrNameLst>
                                          <p:attrName>style.visibility</p:attrName>
                                        </p:attrNameLst>
                                      </p:cBhvr>
                                      <p:to>
                                        <p:strVal val="visible"/>
                                      </p:to>
                                    </p:set>
                                    <p:animEffect transition="in" filter="fade">
                                      <p:cBhvr>
                                        <p:cTn id="42" dur="1000"/>
                                        <p:tgtEl>
                                          <p:spTgt spid="58"/>
                                        </p:tgtEl>
                                      </p:cBhvr>
                                    </p:animEffect>
                                    <p:anim calcmode="lin" valueType="num">
                                      <p:cBhvr>
                                        <p:cTn id="43" dur="1000" fill="hold"/>
                                        <p:tgtEl>
                                          <p:spTgt spid="58"/>
                                        </p:tgtEl>
                                        <p:attrNameLst>
                                          <p:attrName>ppt_x</p:attrName>
                                        </p:attrNameLst>
                                      </p:cBhvr>
                                      <p:tavLst>
                                        <p:tav tm="0">
                                          <p:val>
                                            <p:strVal val="#ppt_x"/>
                                          </p:val>
                                        </p:tav>
                                        <p:tav tm="100000">
                                          <p:val>
                                            <p:strVal val="#ppt_x"/>
                                          </p:val>
                                        </p:tav>
                                      </p:tavLst>
                                    </p:anim>
                                    <p:anim calcmode="lin" valueType="num">
                                      <p:cBhvr>
                                        <p:cTn id="44" dur="1000" fill="hold"/>
                                        <p:tgtEl>
                                          <p:spTgt spid="58"/>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3000"/>
                                  </p:stCondLst>
                                  <p:childTnLst>
                                    <p:set>
                                      <p:cBhvr>
                                        <p:cTn id="46" dur="1" fill="hold">
                                          <p:stCondLst>
                                            <p:cond delay="0"/>
                                          </p:stCondLst>
                                        </p:cTn>
                                        <p:tgtEl>
                                          <p:spTgt spid="62"/>
                                        </p:tgtEl>
                                        <p:attrNameLst>
                                          <p:attrName>style.visibility</p:attrName>
                                        </p:attrNameLst>
                                      </p:cBhvr>
                                      <p:to>
                                        <p:strVal val="visible"/>
                                      </p:to>
                                    </p:set>
                                    <p:animEffect transition="in" filter="fade">
                                      <p:cBhvr>
                                        <p:cTn id="47" dur="1000"/>
                                        <p:tgtEl>
                                          <p:spTgt spid="62"/>
                                        </p:tgtEl>
                                      </p:cBhvr>
                                    </p:animEffect>
                                    <p:anim calcmode="lin" valueType="num">
                                      <p:cBhvr>
                                        <p:cTn id="48" dur="1000" fill="hold"/>
                                        <p:tgtEl>
                                          <p:spTgt spid="62"/>
                                        </p:tgtEl>
                                        <p:attrNameLst>
                                          <p:attrName>ppt_x</p:attrName>
                                        </p:attrNameLst>
                                      </p:cBhvr>
                                      <p:tavLst>
                                        <p:tav tm="0">
                                          <p:val>
                                            <p:strVal val="#ppt_x"/>
                                          </p:val>
                                        </p:tav>
                                        <p:tav tm="100000">
                                          <p:val>
                                            <p:strVal val="#ppt_x"/>
                                          </p:val>
                                        </p:tav>
                                      </p:tavLst>
                                    </p:anim>
                                    <p:anim calcmode="lin" valueType="num">
                                      <p:cBhvr>
                                        <p:cTn id="49" dur="1000" fill="hold"/>
                                        <p:tgtEl>
                                          <p:spTgt spid="6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3250"/>
                                  </p:stCondLst>
                                  <p:childTnLst>
                                    <p:set>
                                      <p:cBhvr>
                                        <p:cTn id="51" dur="1" fill="hold">
                                          <p:stCondLst>
                                            <p:cond delay="0"/>
                                          </p:stCondLst>
                                        </p:cTn>
                                        <p:tgtEl>
                                          <p:spTgt spid="63"/>
                                        </p:tgtEl>
                                        <p:attrNameLst>
                                          <p:attrName>style.visibility</p:attrName>
                                        </p:attrNameLst>
                                      </p:cBhvr>
                                      <p:to>
                                        <p:strVal val="visible"/>
                                      </p:to>
                                    </p:set>
                                    <p:animEffect transition="in" filter="fade">
                                      <p:cBhvr>
                                        <p:cTn id="52" dur="1000"/>
                                        <p:tgtEl>
                                          <p:spTgt spid="63"/>
                                        </p:tgtEl>
                                      </p:cBhvr>
                                    </p:animEffect>
                                    <p:anim calcmode="lin" valueType="num">
                                      <p:cBhvr>
                                        <p:cTn id="53" dur="1000" fill="hold"/>
                                        <p:tgtEl>
                                          <p:spTgt spid="63"/>
                                        </p:tgtEl>
                                        <p:attrNameLst>
                                          <p:attrName>ppt_x</p:attrName>
                                        </p:attrNameLst>
                                      </p:cBhvr>
                                      <p:tavLst>
                                        <p:tav tm="0">
                                          <p:val>
                                            <p:strVal val="#ppt_x"/>
                                          </p:val>
                                        </p:tav>
                                        <p:tav tm="100000">
                                          <p:val>
                                            <p:strVal val="#ppt_x"/>
                                          </p:val>
                                        </p:tav>
                                      </p:tavLst>
                                    </p:anim>
                                    <p:anim calcmode="lin" valueType="num">
                                      <p:cBhvr>
                                        <p:cTn id="54" dur="1000" fill="hold"/>
                                        <p:tgtEl>
                                          <p:spTgt spid="63"/>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3500"/>
                                  </p:stCondLst>
                                  <p:childTnLst>
                                    <p:set>
                                      <p:cBhvr>
                                        <p:cTn id="56" dur="1" fill="hold">
                                          <p:stCondLst>
                                            <p:cond delay="0"/>
                                          </p:stCondLst>
                                        </p:cTn>
                                        <p:tgtEl>
                                          <p:spTgt spid="64"/>
                                        </p:tgtEl>
                                        <p:attrNameLst>
                                          <p:attrName>style.visibility</p:attrName>
                                        </p:attrNameLst>
                                      </p:cBhvr>
                                      <p:to>
                                        <p:strVal val="visible"/>
                                      </p:to>
                                    </p:set>
                                    <p:animEffect transition="in" filter="fade">
                                      <p:cBhvr>
                                        <p:cTn id="57" dur="1000"/>
                                        <p:tgtEl>
                                          <p:spTgt spid="64"/>
                                        </p:tgtEl>
                                      </p:cBhvr>
                                    </p:animEffect>
                                    <p:anim calcmode="lin" valueType="num">
                                      <p:cBhvr>
                                        <p:cTn id="58" dur="1000" fill="hold"/>
                                        <p:tgtEl>
                                          <p:spTgt spid="64"/>
                                        </p:tgtEl>
                                        <p:attrNameLst>
                                          <p:attrName>ppt_x</p:attrName>
                                        </p:attrNameLst>
                                      </p:cBhvr>
                                      <p:tavLst>
                                        <p:tav tm="0">
                                          <p:val>
                                            <p:strVal val="#ppt_x"/>
                                          </p:val>
                                        </p:tav>
                                        <p:tav tm="100000">
                                          <p:val>
                                            <p:strVal val="#ppt_x"/>
                                          </p:val>
                                        </p:tav>
                                      </p:tavLst>
                                    </p:anim>
                                    <p:anim calcmode="lin" valueType="num">
                                      <p:cBhvr>
                                        <p:cTn id="59" dur="1000" fill="hold"/>
                                        <p:tgtEl>
                                          <p:spTgt spid="6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3750"/>
                                  </p:stCondLst>
                                  <p:childTnLst>
                                    <p:set>
                                      <p:cBhvr>
                                        <p:cTn id="61" dur="1" fill="hold">
                                          <p:stCondLst>
                                            <p:cond delay="0"/>
                                          </p:stCondLst>
                                        </p:cTn>
                                        <p:tgtEl>
                                          <p:spTgt spid="66"/>
                                        </p:tgtEl>
                                        <p:attrNameLst>
                                          <p:attrName>style.visibility</p:attrName>
                                        </p:attrNameLst>
                                      </p:cBhvr>
                                      <p:to>
                                        <p:strVal val="visible"/>
                                      </p:to>
                                    </p:set>
                                    <p:animEffect transition="in" filter="fade">
                                      <p:cBhvr>
                                        <p:cTn id="62" dur="1000"/>
                                        <p:tgtEl>
                                          <p:spTgt spid="66"/>
                                        </p:tgtEl>
                                      </p:cBhvr>
                                    </p:animEffect>
                                    <p:anim calcmode="lin" valueType="num">
                                      <p:cBhvr>
                                        <p:cTn id="63" dur="1000" fill="hold"/>
                                        <p:tgtEl>
                                          <p:spTgt spid="66"/>
                                        </p:tgtEl>
                                        <p:attrNameLst>
                                          <p:attrName>ppt_x</p:attrName>
                                        </p:attrNameLst>
                                      </p:cBhvr>
                                      <p:tavLst>
                                        <p:tav tm="0">
                                          <p:val>
                                            <p:strVal val="#ppt_x"/>
                                          </p:val>
                                        </p:tav>
                                        <p:tav tm="100000">
                                          <p:val>
                                            <p:strVal val="#ppt_x"/>
                                          </p:val>
                                        </p:tav>
                                      </p:tavLst>
                                    </p:anim>
                                    <p:anim calcmode="lin" valueType="num">
                                      <p:cBhvr>
                                        <p:cTn id="64" dur="1000" fill="hold"/>
                                        <p:tgtEl>
                                          <p:spTgt spid="66"/>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4000"/>
                                  </p:stCondLst>
                                  <p:childTnLst>
                                    <p:set>
                                      <p:cBhvr>
                                        <p:cTn id="66" dur="1" fill="hold">
                                          <p:stCondLst>
                                            <p:cond delay="0"/>
                                          </p:stCondLst>
                                        </p:cTn>
                                        <p:tgtEl>
                                          <p:spTgt spid="67"/>
                                        </p:tgtEl>
                                        <p:attrNameLst>
                                          <p:attrName>style.visibility</p:attrName>
                                        </p:attrNameLst>
                                      </p:cBhvr>
                                      <p:to>
                                        <p:strVal val="visible"/>
                                      </p:to>
                                    </p:set>
                                    <p:animEffect transition="in" filter="fade">
                                      <p:cBhvr>
                                        <p:cTn id="67" dur="1000"/>
                                        <p:tgtEl>
                                          <p:spTgt spid="67"/>
                                        </p:tgtEl>
                                      </p:cBhvr>
                                    </p:animEffect>
                                    <p:anim calcmode="lin" valueType="num">
                                      <p:cBhvr>
                                        <p:cTn id="68" dur="1000" fill="hold"/>
                                        <p:tgtEl>
                                          <p:spTgt spid="67"/>
                                        </p:tgtEl>
                                        <p:attrNameLst>
                                          <p:attrName>ppt_x</p:attrName>
                                        </p:attrNameLst>
                                      </p:cBhvr>
                                      <p:tavLst>
                                        <p:tav tm="0">
                                          <p:val>
                                            <p:strVal val="#ppt_x"/>
                                          </p:val>
                                        </p:tav>
                                        <p:tav tm="100000">
                                          <p:val>
                                            <p:strVal val="#ppt_x"/>
                                          </p:val>
                                        </p:tav>
                                      </p:tavLst>
                                    </p:anim>
                                    <p:anim calcmode="lin" valueType="num">
                                      <p:cBhvr>
                                        <p:cTn id="69" dur="1000" fill="hold"/>
                                        <p:tgtEl>
                                          <p:spTgt spid="67"/>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4250"/>
                                  </p:stCondLst>
                                  <p:childTnLst>
                                    <p:set>
                                      <p:cBhvr>
                                        <p:cTn id="71" dur="1" fill="hold">
                                          <p:stCondLst>
                                            <p:cond delay="0"/>
                                          </p:stCondLst>
                                        </p:cTn>
                                        <p:tgtEl>
                                          <p:spTgt spid="68"/>
                                        </p:tgtEl>
                                        <p:attrNameLst>
                                          <p:attrName>style.visibility</p:attrName>
                                        </p:attrNameLst>
                                      </p:cBhvr>
                                      <p:to>
                                        <p:strVal val="visible"/>
                                      </p:to>
                                    </p:set>
                                    <p:animEffect transition="in" filter="fade">
                                      <p:cBhvr>
                                        <p:cTn id="72" dur="1000"/>
                                        <p:tgtEl>
                                          <p:spTgt spid="68"/>
                                        </p:tgtEl>
                                      </p:cBhvr>
                                    </p:animEffect>
                                    <p:anim calcmode="lin" valueType="num">
                                      <p:cBhvr>
                                        <p:cTn id="73" dur="1000" fill="hold"/>
                                        <p:tgtEl>
                                          <p:spTgt spid="68"/>
                                        </p:tgtEl>
                                        <p:attrNameLst>
                                          <p:attrName>ppt_x</p:attrName>
                                        </p:attrNameLst>
                                      </p:cBhvr>
                                      <p:tavLst>
                                        <p:tav tm="0">
                                          <p:val>
                                            <p:strVal val="#ppt_x"/>
                                          </p:val>
                                        </p:tav>
                                        <p:tav tm="100000">
                                          <p:val>
                                            <p:strVal val="#ppt_x"/>
                                          </p:val>
                                        </p:tav>
                                      </p:tavLst>
                                    </p:anim>
                                    <p:anim calcmode="lin" valueType="num">
                                      <p:cBhvr>
                                        <p:cTn id="74" dur="1000" fill="hold"/>
                                        <p:tgtEl>
                                          <p:spTgt spid="68"/>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5000"/>
                                  </p:stCondLst>
                                  <p:childTnLst>
                                    <p:set>
                                      <p:cBhvr>
                                        <p:cTn id="76" dur="1" fill="hold">
                                          <p:stCondLst>
                                            <p:cond delay="0"/>
                                          </p:stCondLst>
                                        </p:cTn>
                                        <p:tgtEl>
                                          <p:spTgt spid="72"/>
                                        </p:tgtEl>
                                        <p:attrNameLst>
                                          <p:attrName>style.visibility</p:attrName>
                                        </p:attrNameLst>
                                      </p:cBhvr>
                                      <p:to>
                                        <p:strVal val="visible"/>
                                      </p:to>
                                    </p:set>
                                    <p:animEffect transition="in" filter="fade">
                                      <p:cBhvr>
                                        <p:cTn id="77" dur="1000"/>
                                        <p:tgtEl>
                                          <p:spTgt spid="72"/>
                                        </p:tgtEl>
                                      </p:cBhvr>
                                    </p:animEffect>
                                    <p:anim calcmode="lin" valueType="num">
                                      <p:cBhvr>
                                        <p:cTn id="78" dur="1000" fill="hold"/>
                                        <p:tgtEl>
                                          <p:spTgt spid="72"/>
                                        </p:tgtEl>
                                        <p:attrNameLst>
                                          <p:attrName>ppt_x</p:attrName>
                                        </p:attrNameLst>
                                      </p:cBhvr>
                                      <p:tavLst>
                                        <p:tav tm="0">
                                          <p:val>
                                            <p:strVal val="#ppt_x"/>
                                          </p:val>
                                        </p:tav>
                                        <p:tav tm="100000">
                                          <p:val>
                                            <p:strVal val="#ppt_x"/>
                                          </p:val>
                                        </p:tav>
                                      </p:tavLst>
                                    </p:anim>
                                    <p:anim calcmode="lin" valueType="num">
                                      <p:cBhvr>
                                        <p:cTn id="79"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7" grpId="0"/>
      <p:bldP spid="56" grpId="0"/>
      <p:bldP spid="57" grpId="0"/>
      <p:bldP spid="62" grpId="0"/>
      <p:bldP spid="63" grpId="0"/>
      <p:bldP spid="66" grpId="0"/>
      <p:bldP spid="67" grpId="0"/>
      <p:bldP spid="23" grpId="0"/>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38516" y="2236261"/>
            <a:ext cx="8926286" cy="2862322"/>
          </a:xfrm>
          <a:prstGeom prst="rect">
            <a:avLst/>
          </a:prstGeom>
          <a:noFill/>
        </p:spPr>
        <p:txBody>
          <a:bodyPr wrap="square" rtlCol="0">
            <a:spAutoFit/>
          </a:bodyPr>
          <a:lstStyle/>
          <a:p>
            <a:r>
              <a:rPr lang="en-US" altLang="zh-CN" sz="3600" b="1" dirty="0" smtClean="0">
                <a:latin typeface="宋体" pitchFamily="2" charset="-122"/>
                <a:ea typeface="宋体" pitchFamily="2" charset="-122"/>
              </a:rPr>
              <a:t>2</a:t>
            </a:r>
            <a:r>
              <a:rPr lang="zh-CN" altLang="en-US" sz="3600" b="1" dirty="0" smtClean="0">
                <a:latin typeface="宋体" pitchFamily="2" charset="-122"/>
                <a:ea typeface="宋体" pitchFamily="2" charset="-122"/>
              </a:rPr>
              <a:t>、以新优质素养展示活动、期初课程展示、音乐课程和社团训练、比赛为平台，激发学生兴趣，维持学生爱音乐的热情，实现课内外资源的勾连。</a:t>
            </a:r>
            <a:endParaRPr lang="en-US" altLang="zh-CN" sz="3600" b="1" dirty="0" smtClean="0">
              <a:latin typeface="宋体" pitchFamily="2" charset="-122"/>
              <a:ea typeface="宋体" pitchFamily="2" charset="-122"/>
            </a:endParaRPr>
          </a:p>
          <a:p>
            <a:r>
              <a:rPr lang="zh-CN" altLang="en-US" sz="3600" b="1" dirty="0" smtClean="0">
                <a:latin typeface="宋体" pitchFamily="2" charset="-122"/>
                <a:ea typeface="宋体" pitchFamily="2" charset="-122"/>
              </a:rPr>
              <a:t> </a:t>
            </a:r>
            <a:endParaRPr lang="zh-CN" altLang="en-US" sz="3600" dirty="0" smtClean="0">
              <a:latin typeface="宋体" pitchFamily="2" charset="-122"/>
              <a:ea typeface="宋体" pitchFamily="2" charset="-122"/>
            </a:endParaRPr>
          </a:p>
        </p:txBody>
      </p:sp>
    </p:spTree>
  </p:cSld>
  <p:clrMapOvr>
    <a:masterClrMapping/>
  </p:clrMapOvr>
  <mc:AlternateContent xmlns:mc="http://schemas.openxmlformats.org/markup-compatibility/2006">
    <mc:Choice xmlns=""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351314" y="812800"/>
            <a:ext cx="7082972" cy="914400"/>
          </a:xfrm>
        </p:spPr>
        <p:txBody>
          <a:bodyPr>
            <a:normAutofit fontScale="90000"/>
          </a:bodyPr>
          <a:lstStyle/>
          <a:p>
            <a:r>
              <a:rPr lang="en-US" altLang="zh-CN" dirty="0" smtClean="0">
                <a:latin typeface="宋体" pitchFamily="2" charset="-122"/>
                <a:ea typeface="宋体" pitchFamily="2" charset="-122"/>
              </a:rPr>
              <a:t>3</a:t>
            </a:r>
            <a:r>
              <a:rPr lang="zh-CN" altLang="en-US" dirty="0" smtClean="0">
                <a:latin typeface="宋体" pitchFamily="2" charset="-122"/>
                <a:ea typeface="宋体" pitchFamily="2" charset="-122"/>
              </a:rPr>
              <a:t>、新优质素养</a:t>
            </a:r>
            <a:r>
              <a:rPr lang="zh-CN" altLang="en-US" dirty="0" smtClean="0">
                <a:latin typeface="宋体" pitchFamily="2" charset="-122"/>
                <a:ea typeface="宋体" pitchFamily="2" charset="-122"/>
              </a:rPr>
              <a:t>展示节目预备表</a:t>
            </a:r>
            <a:endParaRPr lang="zh-CN" altLang="en-US" dirty="0">
              <a:latin typeface="宋体" pitchFamily="2" charset="-122"/>
              <a:ea typeface="宋体" pitchFamily="2" charset="-122"/>
            </a:endParaRPr>
          </a:p>
        </p:txBody>
      </p:sp>
      <p:graphicFrame>
        <p:nvGraphicFramePr>
          <p:cNvPr id="3" name="表格 2"/>
          <p:cNvGraphicFramePr>
            <a:graphicFrameLocks noGrp="1"/>
          </p:cNvGraphicFramePr>
          <p:nvPr/>
        </p:nvGraphicFramePr>
        <p:xfrm>
          <a:off x="1074056" y="2467429"/>
          <a:ext cx="10726057" cy="3314228"/>
        </p:xfrm>
        <a:graphic>
          <a:graphicData uri="http://schemas.openxmlformats.org/drawingml/2006/table">
            <a:tbl>
              <a:tblPr/>
              <a:tblGrid>
                <a:gridCol w="5457372"/>
                <a:gridCol w="5268685"/>
              </a:tblGrid>
              <a:tr h="421457">
                <a:tc>
                  <a:txBody>
                    <a:bodyPr/>
                    <a:lstStyle/>
                    <a:p>
                      <a:pPr algn="ctr">
                        <a:lnSpc>
                          <a:spcPct val="100000"/>
                        </a:lnSpc>
                        <a:spcAft>
                          <a:spcPts val="0"/>
                        </a:spcAft>
                      </a:pPr>
                      <a:r>
                        <a:rPr lang="zh-CN" altLang="en-US" sz="4000" b="1" kern="100" dirty="0" smtClean="0">
                          <a:latin typeface="Calibri"/>
                          <a:ea typeface="宋体"/>
                          <a:cs typeface="Times New Roman"/>
                        </a:rPr>
                        <a:t>舞蹈</a:t>
                      </a:r>
                      <a:endParaRPr lang="zh-CN" sz="4000" b="1" kern="100" dirty="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altLang="en-US" sz="4000" b="1" kern="100" dirty="0" smtClean="0">
                          <a:latin typeface="Calibri"/>
                          <a:ea typeface="宋体"/>
                          <a:cs typeface="Times New Roman"/>
                        </a:rPr>
                        <a:t>合唱</a:t>
                      </a:r>
                      <a:endParaRPr lang="zh-CN" sz="4000" b="1" kern="100" dirty="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77966">
                <a:tc>
                  <a:txBody>
                    <a:bodyPr/>
                    <a:lstStyle/>
                    <a:p>
                      <a:pPr algn="l">
                        <a:lnSpc>
                          <a:spcPct val="100000"/>
                        </a:lnSpc>
                        <a:spcAft>
                          <a:spcPts val="0"/>
                        </a:spcAft>
                      </a:pPr>
                      <a:r>
                        <a:rPr lang="en-US" altLang="zh-CN" sz="3600" kern="100" dirty="0" smtClean="0">
                          <a:latin typeface="宋体" pitchFamily="2" charset="-122"/>
                          <a:ea typeface="宋体" pitchFamily="2" charset="-122"/>
                          <a:cs typeface="Times New Roman"/>
                        </a:rPr>
                        <a:t>1</a:t>
                      </a:r>
                      <a:r>
                        <a:rPr lang="zh-CN" altLang="en-US" sz="3600" kern="100" dirty="0" smtClean="0">
                          <a:latin typeface="宋体" pitchFamily="2" charset="-122"/>
                          <a:ea typeface="宋体" pitchFamily="2" charset="-122"/>
                          <a:cs typeface="Times New Roman"/>
                        </a:rPr>
                        <a:t>、</a:t>
                      </a:r>
                      <a:r>
                        <a:rPr lang="en-US" altLang="zh-CN" sz="3600" kern="100" dirty="0" smtClean="0">
                          <a:latin typeface="宋体" pitchFamily="2" charset="-122"/>
                          <a:ea typeface="宋体" pitchFamily="2" charset="-122"/>
                          <a:cs typeface="Times New Roman"/>
                        </a:rPr>
                        <a:t>《</a:t>
                      </a:r>
                      <a:r>
                        <a:rPr lang="zh-CN" altLang="en-US" sz="3600" kern="100" dirty="0" smtClean="0">
                          <a:latin typeface="宋体" pitchFamily="2" charset="-122"/>
                          <a:ea typeface="宋体" pitchFamily="2" charset="-122"/>
                          <a:cs typeface="Times New Roman"/>
                        </a:rPr>
                        <a:t>童心</a:t>
                      </a:r>
                      <a:r>
                        <a:rPr lang="en-US" altLang="zh-CN" sz="3600" kern="100" dirty="0" smtClean="0">
                          <a:latin typeface="宋体" pitchFamily="2" charset="-122"/>
                          <a:ea typeface="宋体" pitchFamily="2" charset="-122"/>
                          <a:cs typeface="Times New Roman"/>
                        </a:rPr>
                        <a:t>·</a:t>
                      </a:r>
                      <a:r>
                        <a:rPr lang="zh-CN" altLang="en-US" sz="3600" kern="100" dirty="0" smtClean="0">
                          <a:latin typeface="宋体" pitchFamily="2" charset="-122"/>
                          <a:ea typeface="宋体" pitchFamily="2" charset="-122"/>
                          <a:cs typeface="Times New Roman"/>
                        </a:rPr>
                        <a:t>同行</a:t>
                      </a:r>
                      <a:r>
                        <a:rPr lang="en-US" altLang="zh-CN" sz="3600" kern="100" dirty="0" smtClean="0">
                          <a:latin typeface="宋体" pitchFamily="2" charset="-122"/>
                          <a:ea typeface="宋体" pitchFamily="2" charset="-122"/>
                          <a:cs typeface="Times New Roman"/>
                        </a:rPr>
                        <a:t>》</a:t>
                      </a:r>
                      <a:endParaRPr lang="zh-CN" sz="36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gn="l">
                        <a:lnSpc>
                          <a:spcPct val="100000"/>
                        </a:lnSpc>
                      </a:pPr>
                      <a:r>
                        <a:rPr lang="en-US" altLang="zh-CN" sz="3600" kern="100" dirty="0" smtClean="0">
                          <a:latin typeface="宋体" pitchFamily="2" charset="-122"/>
                          <a:ea typeface="宋体" pitchFamily="2" charset="-122"/>
                          <a:cs typeface="Times New Roman"/>
                        </a:rPr>
                        <a:t>1</a:t>
                      </a:r>
                      <a:r>
                        <a:rPr lang="zh-CN" altLang="en-US" sz="3600" kern="100" dirty="0" smtClean="0">
                          <a:latin typeface="宋体" pitchFamily="2" charset="-122"/>
                          <a:ea typeface="宋体" pitchFamily="2" charset="-122"/>
                          <a:cs typeface="Times New Roman"/>
                        </a:rPr>
                        <a:t>、</a:t>
                      </a:r>
                      <a:r>
                        <a:rPr lang="en-US" altLang="zh-CN" sz="3600" kern="100" dirty="0" smtClean="0">
                          <a:latin typeface="宋体" pitchFamily="2" charset="-122"/>
                          <a:ea typeface="宋体" pitchFamily="2" charset="-122"/>
                          <a:cs typeface="Times New Roman"/>
                        </a:rPr>
                        <a:t>《</a:t>
                      </a:r>
                      <a:r>
                        <a:rPr lang="zh-CN" altLang="en-US" sz="3600" kern="100" dirty="0" smtClean="0">
                          <a:latin typeface="宋体" pitchFamily="2" charset="-122"/>
                          <a:ea typeface="宋体" pitchFamily="2" charset="-122"/>
                          <a:cs typeface="Times New Roman"/>
                        </a:rPr>
                        <a:t>本事</a:t>
                      </a:r>
                      <a:r>
                        <a:rPr lang="en-US" altLang="zh-CN" sz="3600" kern="100" dirty="0" smtClean="0">
                          <a:latin typeface="宋体" pitchFamily="2" charset="-122"/>
                          <a:ea typeface="宋体" pitchFamily="2" charset="-122"/>
                          <a:cs typeface="Times New Roman"/>
                        </a:rPr>
                        <a:t>》</a:t>
                      </a:r>
                      <a:endParaRPr lang="zh-CN" sz="36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63331">
                <a:tc>
                  <a:txBody>
                    <a:bodyPr/>
                    <a:lstStyle/>
                    <a:p>
                      <a:pPr algn="l">
                        <a:lnSpc>
                          <a:spcPct val="100000"/>
                        </a:lnSpc>
                        <a:spcAft>
                          <a:spcPts val="0"/>
                        </a:spcAft>
                      </a:pPr>
                      <a:r>
                        <a:rPr lang="en-US" altLang="zh-CN" sz="3600" kern="100" dirty="0" smtClean="0">
                          <a:latin typeface="宋体" pitchFamily="2" charset="-122"/>
                          <a:ea typeface="宋体" pitchFamily="2" charset="-122"/>
                          <a:cs typeface="Times New Roman"/>
                        </a:rPr>
                        <a:t>2</a:t>
                      </a:r>
                      <a:r>
                        <a:rPr lang="zh-CN" altLang="en-US" sz="3600" kern="100" dirty="0" smtClean="0">
                          <a:latin typeface="宋体" pitchFamily="2" charset="-122"/>
                          <a:ea typeface="宋体" pitchFamily="2" charset="-122"/>
                          <a:cs typeface="Times New Roman"/>
                        </a:rPr>
                        <a:t>、</a:t>
                      </a:r>
                      <a:r>
                        <a:rPr lang="en-US" altLang="zh-CN" sz="3600" kern="100" dirty="0" smtClean="0">
                          <a:latin typeface="宋体" pitchFamily="2" charset="-122"/>
                          <a:ea typeface="宋体" pitchFamily="2" charset="-122"/>
                          <a:cs typeface="Times New Roman"/>
                        </a:rPr>
                        <a:t>《</a:t>
                      </a:r>
                      <a:r>
                        <a:rPr lang="zh-CN" altLang="en-US" sz="3600" kern="100" dirty="0" smtClean="0">
                          <a:latin typeface="宋体" pitchFamily="2" charset="-122"/>
                          <a:ea typeface="宋体" pitchFamily="2" charset="-122"/>
                          <a:cs typeface="Times New Roman"/>
                        </a:rPr>
                        <a:t>游子吟</a:t>
                      </a:r>
                      <a:r>
                        <a:rPr lang="en-US" altLang="zh-CN" sz="3600" kern="100" dirty="0" smtClean="0">
                          <a:latin typeface="宋体" pitchFamily="2" charset="-122"/>
                          <a:ea typeface="宋体" pitchFamily="2" charset="-122"/>
                          <a:cs typeface="Times New Roman"/>
                        </a:rPr>
                        <a:t>》</a:t>
                      </a:r>
                      <a:endParaRPr lang="zh-CN" sz="36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0"/>
                        </a:spcAft>
                      </a:pPr>
                      <a:r>
                        <a:rPr lang="en-US" sz="3600" kern="100" dirty="0" smtClean="0">
                          <a:latin typeface="宋体" pitchFamily="2" charset="-122"/>
                          <a:ea typeface="宋体" pitchFamily="2" charset="-122"/>
                          <a:cs typeface="Times New Roman"/>
                        </a:rPr>
                        <a:t>2</a:t>
                      </a:r>
                      <a:r>
                        <a:rPr lang="zh-CN" altLang="en-US" sz="3600" kern="100" dirty="0" smtClean="0">
                          <a:latin typeface="宋体" pitchFamily="2" charset="-122"/>
                          <a:ea typeface="宋体" pitchFamily="2" charset="-122"/>
                          <a:cs typeface="Times New Roman"/>
                        </a:rPr>
                        <a:t>、</a:t>
                      </a:r>
                      <a:r>
                        <a:rPr lang="en-US" altLang="zh-CN" sz="3600" kern="100" dirty="0" smtClean="0">
                          <a:latin typeface="宋体" pitchFamily="2" charset="-122"/>
                          <a:ea typeface="宋体" pitchFamily="2" charset="-122"/>
                          <a:cs typeface="Times New Roman"/>
                        </a:rPr>
                        <a:t>《</a:t>
                      </a:r>
                      <a:r>
                        <a:rPr lang="zh-CN" altLang="en-US" sz="3600" kern="100" dirty="0" smtClean="0">
                          <a:latin typeface="宋体" pitchFamily="2" charset="-122"/>
                          <a:ea typeface="宋体" pitchFamily="2" charset="-122"/>
                          <a:cs typeface="Times New Roman"/>
                        </a:rPr>
                        <a:t>登鹳雀楼</a:t>
                      </a:r>
                      <a:r>
                        <a:rPr lang="en-US" altLang="zh-CN" sz="3600" kern="100" dirty="0" smtClean="0">
                          <a:latin typeface="宋体" pitchFamily="2" charset="-122"/>
                          <a:ea typeface="宋体" pitchFamily="2" charset="-122"/>
                          <a:cs typeface="Times New Roman"/>
                        </a:rPr>
                        <a:t>》</a:t>
                      </a:r>
                      <a:endParaRPr lang="en-US" sz="36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63331">
                <a:tc>
                  <a:txBody>
                    <a:bodyPr/>
                    <a:lstStyle/>
                    <a:p>
                      <a:pPr algn="l">
                        <a:lnSpc>
                          <a:spcPct val="100000"/>
                        </a:lnSpc>
                        <a:spcAft>
                          <a:spcPts val="0"/>
                        </a:spcAft>
                      </a:pPr>
                      <a:r>
                        <a:rPr lang="en-US" altLang="zh-CN" sz="3600" kern="100" dirty="0" smtClean="0">
                          <a:latin typeface="宋体" pitchFamily="2" charset="-122"/>
                          <a:ea typeface="宋体" pitchFamily="2" charset="-122"/>
                          <a:cs typeface="Times New Roman"/>
                        </a:rPr>
                        <a:t>3</a:t>
                      </a:r>
                      <a:r>
                        <a:rPr lang="zh-CN" altLang="en-US" sz="3600" kern="100" dirty="0" smtClean="0">
                          <a:latin typeface="宋体" pitchFamily="2" charset="-122"/>
                          <a:ea typeface="宋体" pitchFamily="2" charset="-122"/>
                          <a:cs typeface="Times New Roman"/>
                        </a:rPr>
                        <a:t>、</a:t>
                      </a:r>
                      <a:r>
                        <a:rPr lang="en-US" altLang="zh-CN" sz="3600" kern="100" dirty="0" smtClean="0">
                          <a:latin typeface="宋体" pitchFamily="2" charset="-122"/>
                          <a:ea typeface="宋体" pitchFamily="2" charset="-122"/>
                          <a:cs typeface="Times New Roman"/>
                        </a:rPr>
                        <a:t>《</a:t>
                      </a:r>
                      <a:r>
                        <a:rPr lang="zh-CN" altLang="en-US" sz="3600" kern="100" dirty="0" smtClean="0">
                          <a:latin typeface="宋体" pitchFamily="2" charset="-122"/>
                          <a:ea typeface="宋体" pitchFamily="2" charset="-122"/>
                          <a:cs typeface="Times New Roman"/>
                        </a:rPr>
                        <a:t>卖火柴的小女孩</a:t>
                      </a:r>
                      <a:r>
                        <a:rPr lang="en-US" altLang="zh-CN" sz="3600" kern="100" dirty="0" smtClean="0">
                          <a:latin typeface="宋体" pitchFamily="2" charset="-122"/>
                          <a:ea typeface="宋体" pitchFamily="2" charset="-122"/>
                          <a:cs typeface="Times New Roman"/>
                        </a:rPr>
                        <a:t>》</a:t>
                      </a:r>
                      <a:endParaRPr lang="zh-CN" sz="36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0"/>
                        </a:spcAft>
                      </a:pPr>
                      <a:r>
                        <a:rPr lang="en-US" sz="3600" kern="100" dirty="0" smtClean="0">
                          <a:latin typeface="宋体" pitchFamily="2" charset="-122"/>
                          <a:ea typeface="宋体" pitchFamily="2" charset="-122"/>
                          <a:cs typeface="Times New Roman"/>
                        </a:rPr>
                        <a:t>3</a:t>
                      </a:r>
                      <a:r>
                        <a:rPr lang="zh-CN" altLang="en-US" sz="3600" kern="100" dirty="0" smtClean="0">
                          <a:latin typeface="宋体" pitchFamily="2" charset="-122"/>
                          <a:ea typeface="宋体" pitchFamily="2" charset="-122"/>
                          <a:cs typeface="Times New Roman"/>
                        </a:rPr>
                        <a:t>、</a:t>
                      </a:r>
                      <a:r>
                        <a:rPr lang="en-US" altLang="zh-CN" sz="3600" kern="100" dirty="0" smtClean="0">
                          <a:latin typeface="宋体" pitchFamily="2" charset="-122"/>
                          <a:ea typeface="宋体" pitchFamily="2" charset="-122"/>
                          <a:cs typeface="Times New Roman"/>
                        </a:rPr>
                        <a:t>《</a:t>
                      </a:r>
                      <a:r>
                        <a:rPr lang="zh-CN" altLang="en-US" sz="3600" kern="100" dirty="0" smtClean="0">
                          <a:latin typeface="宋体" pitchFamily="2" charset="-122"/>
                          <a:ea typeface="宋体" pitchFamily="2" charset="-122"/>
                          <a:cs typeface="Times New Roman"/>
                        </a:rPr>
                        <a:t>论语</a:t>
                      </a:r>
                      <a:r>
                        <a:rPr lang="en-US" altLang="zh-CN" sz="3600" kern="100" dirty="0" smtClean="0">
                          <a:latin typeface="宋体" pitchFamily="2" charset="-122"/>
                          <a:ea typeface="宋体" pitchFamily="2" charset="-122"/>
                          <a:cs typeface="Times New Roman"/>
                        </a:rPr>
                        <a:t>》</a:t>
                      </a:r>
                      <a:endParaRPr lang="en-US" sz="36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mc:AlternateContent xmlns:mc="http://schemas.openxmlformats.org/markup-compatibility/2006">
    <mc:Choice xmlns="" xmlns:p14="http://schemas.microsoft.com/office/powerpoint/2010/main" Requires="p14">
      <p:transition spd="slow" p14:dur="2000" advClick="0" advTm="0"/>
    </mc:Choice>
    <mc:Fallback>
      <p:transition spd="slow" advClick="0" advTm="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直角三角形 31">
            <a:extLst>
              <a:ext uri="{FF2B5EF4-FFF2-40B4-BE49-F238E27FC236}">
                <a16:creationId xmlns:a16="http://schemas.microsoft.com/office/drawing/2014/main" xmlns="" id="{632345BC-14B0-4691-A952-21CEFF574935}"/>
              </a:ext>
            </a:extLst>
          </p:cNvPr>
          <p:cNvSpPr>
            <a:spLocks noChangeAspect="1"/>
          </p:cNvSpPr>
          <p:nvPr>
            <p:custDataLst>
              <p:tags r:id="rId1"/>
            </p:custDataLst>
          </p:nvPr>
        </p:nvSpPr>
        <p:spPr>
          <a:xfrm rot="10829231">
            <a:off x="1938868" y="2908301"/>
            <a:ext cx="853017" cy="1708151"/>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33" name="直角三角形 32">
            <a:extLst>
              <a:ext uri="{FF2B5EF4-FFF2-40B4-BE49-F238E27FC236}">
                <a16:creationId xmlns:a16="http://schemas.microsoft.com/office/drawing/2014/main" xmlns="" id="{48B2D1B0-ECD3-4BE6-B14C-D12C3B4040C0}"/>
              </a:ext>
            </a:extLst>
          </p:cNvPr>
          <p:cNvSpPr>
            <a:spLocks noChangeAspect="1"/>
          </p:cNvSpPr>
          <p:nvPr>
            <p:custDataLst>
              <p:tags r:id="rId2"/>
            </p:custDataLst>
          </p:nvPr>
        </p:nvSpPr>
        <p:spPr>
          <a:xfrm rot="20752">
            <a:off x="3651251" y="2053168"/>
            <a:ext cx="853016" cy="170603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34" name="直角三角形 33">
            <a:extLst>
              <a:ext uri="{FF2B5EF4-FFF2-40B4-BE49-F238E27FC236}">
                <a16:creationId xmlns:a16="http://schemas.microsoft.com/office/drawing/2014/main" xmlns="" id="{E5E13835-6FB4-4635-8E04-E4ED5C76FE67}"/>
              </a:ext>
            </a:extLst>
          </p:cNvPr>
          <p:cNvSpPr>
            <a:spLocks/>
          </p:cNvSpPr>
          <p:nvPr>
            <p:custDataLst>
              <p:tags r:id="rId3"/>
            </p:custDataLst>
          </p:nvPr>
        </p:nvSpPr>
        <p:spPr>
          <a:xfrm rot="16200000">
            <a:off x="2387601" y="1631950"/>
            <a:ext cx="853016" cy="170815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35" name="直角三角形 31">
            <a:extLst>
              <a:ext uri="{FF2B5EF4-FFF2-40B4-BE49-F238E27FC236}">
                <a16:creationId xmlns:a16="http://schemas.microsoft.com/office/drawing/2014/main" xmlns="" id="{8DAA5DB1-C9D0-46AB-A615-D9BD69733589}"/>
              </a:ext>
            </a:extLst>
          </p:cNvPr>
          <p:cNvSpPr>
            <a:spLocks noChangeAspect="1"/>
          </p:cNvSpPr>
          <p:nvPr>
            <p:custDataLst>
              <p:tags r:id="rId4"/>
            </p:custDataLst>
          </p:nvPr>
        </p:nvSpPr>
        <p:spPr>
          <a:xfrm rot="5400000">
            <a:off x="3220510" y="3313642"/>
            <a:ext cx="855133" cy="1720849"/>
          </a:xfrm>
          <a:custGeom>
            <a:avLst/>
            <a:gdLst>
              <a:gd name="connsiteX0" fmla="*/ 0 w 673275"/>
              <a:gd name="connsiteY0" fmla="*/ 1346550 h 1346550"/>
              <a:gd name="connsiteX1" fmla="*/ 0 w 673275"/>
              <a:gd name="connsiteY1" fmla="*/ 0 h 1346550"/>
              <a:gd name="connsiteX2" fmla="*/ 673275 w 673275"/>
              <a:gd name="connsiteY2" fmla="*/ 1346550 h 1346550"/>
              <a:gd name="connsiteX3" fmla="*/ 0 w 673275"/>
              <a:gd name="connsiteY3" fmla="*/ 1346550 h 1346550"/>
              <a:gd name="connsiteX0" fmla="*/ 0 w 673278"/>
              <a:gd name="connsiteY0" fmla="*/ 1346550 h 1356075"/>
              <a:gd name="connsiteX1" fmla="*/ 0 w 673278"/>
              <a:gd name="connsiteY1" fmla="*/ 0 h 1356075"/>
              <a:gd name="connsiteX2" fmla="*/ 673278 w 673278"/>
              <a:gd name="connsiteY2" fmla="*/ 1356075 h 1356075"/>
              <a:gd name="connsiteX3" fmla="*/ 0 w 673278"/>
              <a:gd name="connsiteY3" fmla="*/ 1346550 h 1356075"/>
            </a:gdLst>
            <a:ahLst/>
            <a:cxnLst>
              <a:cxn ang="0">
                <a:pos x="connsiteX0" y="connsiteY0"/>
              </a:cxn>
              <a:cxn ang="0">
                <a:pos x="connsiteX1" y="connsiteY1"/>
              </a:cxn>
              <a:cxn ang="0">
                <a:pos x="connsiteX2" y="connsiteY2"/>
              </a:cxn>
              <a:cxn ang="0">
                <a:pos x="connsiteX3" y="connsiteY3"/>
              </a:cxn>
            </a:cxnLst>
            <a:rect l="l" t="t" r="r" b="b"/>
            <a:pathLst>
              <a:path w="673278" h="1356075">
                <a:moveTo>
                  <a:pt x="0" y="1346550"/>
                </a:moveTo>
                <a:lnTo>
                  <a:pt x="0" y="0"/>
                </a:lnTo>
                <a:lnTo>
                  <a:pt x="673278" y="1356075"/>
                </a:lnTo>
                <a:lnTo>
                  <a:pt x="0" y="134655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36" name="TextBox 49">
            <a:extLst>
              <a:ext uri="{FF2B5EF4-FFF2-40B4-BE49-F238E27FC236}">
                <a16:creationId xmlns:a16="http://schemas.microsoft.com/office/drawing/2014/main" xmlns="" id="{3C72706C-5BB6-4EC3-B312-27DA57A6B588}"/>
              </a:ext>
            </a:extLst>
          </p:cNvPr>
          <p:cNvSpPr txBox="1"/>
          <p:nvPr>
            <p:custDataLst>
              <p:tags r:id="rId5"/>
            </p:custDataLst>
          </p:nvPr>
        </p:nvSpPr>
        <p:spPr>
          <a:xfrm>
            <a:off x="2650068" y="2404533"/>
            <a:ext cx="1172633" cy="1569660"/>
          </a:xfrm>
          <a:prstGeom prst="rect">
            <a:avLst/>
          </a:prstGeom>
          <a:noFill/>
        </p:spPr>
        <p:txBody>
          <a:bodyPr>
            <a:spAutoFit/>
          </a:bodyPr>
          <a:lstStyle/>
          <a:p>
            <a:pPr algn="ctr">
              <a:defRPr/>
            </a:pPr>
            <a:r>
              <a:rPr lang="en-US" altLang="zh-CN" sz="9600" dirty="0">
                <a:cs typeface="+mn-ea"/>
                <a:sym typeface="+mn-lt"/>
              </a:rPr>
              <a:t>4</a:t>
            </a:r>
            <a:endParaRPr lang="zh-CN" altLang="en-US" sz="9600" dirty="0">
              <a:cs typeface="+mn-ea"/>
              <a:sym typeface="+mn-lt"/>
            </a:endParaRPr>
          </a:p>
        </p:txBody>
      </p:sp>
      <p:sp>
        <p:nvSpPr>
          <p:cNvPr id="37" name="TextBox 1">
            <a:extLst>
              <a:ext uri="{FF2B5EF4-FFF2-40B4-BE49-F238E27FC236}">
                <a16:creationId xmlns:a16="http://schemas.microsoft.com/office/drawing/2014/main" xmlns="" id="{BF5AC46C-69F9-4263-83EF-DFF66088EF5A}"/>
              </a:ext>
            </a:extLst>
          </p:cNvPr>
          <p:cNvSpPr txBox="1">
            <a:spLocks noChangeArrowheads="1"/>
          </p:cNvSpPr>
          <p:nvPr>
            <p:custDataLst>
              <p:tags r:id="rId6"/>
            </p:custDataLst>
          </p:nvPr>
        </p:nvSpPr>
        <p:spPr bwMode="auto">
          <a:xfrm>
            <a:off x="4438651" y="1866901"/>
            <a:ext cx="4569883" cy="10562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微软雅黑" panose="020B0503020204020204" pitchFamily="34" charset="-122"/>
              </a:defRPr>
            </a:lvl1pPr>
            <a:lvl2pPr marL="742950" indent="-285750">
              <a:defRPr>
                <a:solidFill>
                  <a:schemeClr val="tx1"/>
                </a:solidFill>
                <a:latin typeface="Georgia" panose="02040502050405020303" pitchFamily="18" charset="0"/>
                <a:ea typeface="微软雅黑" panose="020B0503020204020204" pitchFamily="34" charset="-122"/>
              </a:defRPr>
            </a:lvl2pPr>
            <a:lvl3pPr marL="1143000" indent="-228600">
              <a:defRPr>
                <a:solidFill>
                  <a:schemeClr val="tx1"/>
                </a:solidFill>
                <a:latin typeface="Georgia" panose="02040502050405020303" pitchFamily="18" charset="0"/>
                <a:ea typeface="微软雅黑" panose="020B0503020204020204" pitchFamily="34" charset="-122"/>
              </a:defRPr>
            </a:lvl3pPr>
            <a:lvl4pPr marL="1600200" indent="-228600">
              <a:defRPr>
                <a:solidFill>
                  <a:schemeClr val="tx1"/>
                </a:solidFill>
                <a:latin typeface="Georgia" panose="02040502050405020303" pitchFamily="18" charset="0"/>
                <a:ea typeface="微软雅黑" panose="020B0503020204020204" pitchFamily="34" charset="-122"/>
              </a:defRPr>
            </a:lvl4pPr>
            <a:lvl5pPr marL="2057400" indent="-228600">
              <a:defRPr>
                <a:solidFill>
                  <a:schemeClr val="tx1"/>
                </a:solidFill>
                <a:latin typeface="Georgia" panose="02040502050405020303"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9pPr>
          </a:lstStyle>
          <a:p>
            <a:pPr algn="ctr" eaLnBrk="1" hangingPunct="1"/>
            <a:r>
              <a:rPr lang="en-US" altLang="zh-CN" sz="4800" dirty="0">
                <a:solidFill>
                  <a:schemeClr val="accent1"/>
                </a:solidFill>
                <a:latin typeface="+mn-lt"/>
                <a:ea typeface="+mn-ea"/>
                <a:cs typeface="+mn-ea"/>
                <a:sym typeface="+mn-lt"/>
              </a:rPr>
              <a:t>PART  FOUR </a:t>
            </a:r>
            <a:endParaRPr lang="zh-CN" altLang="en-US" sz="4800" dirty="0">
              <a:solidFill>
                <a:schemeClr val="accent1"/>
              </a:solidFill>
              <a:latin typeface="+mn-lt"/>
              <a:ea typeface="+mn-ea"/>
              <a:cs typeface="+mn-ea"/>
              <a:sym typeface="+mn-lt"/>
            </a:endParaRPr>
          </a:p>
        </p:txBody>
      </p:sp>
      <p:sp>
        <p:nvSpPr>
          <p:cNvPr id="38" name="TextBox 2">
            <a:extLst>
              <a:ext uri="{FF2B5EF4-FFF2-40B4-BE49-F238E27FC236}">
                <a16:creationId xmlns:a16="http://schemas.microsoft.com/office/drawing/2014/main" xmlns="" id="{B9479814-0644-46ED-B3CB-FFCDD3940E71}"/>
              </a:ext>
            </a:extLst>
          </p:cNvPr>
          <p:cNvSpPr txBox="1"/>
          <p:nvPr>
            <p:custDataLst>
              <p:tags r:id="rId7"/>
            </p:custDataLst>
          </p:nvPr>
        </p:nvSpPr>
        <p:spPr>
          <a:xfrm>
            <a:off x="4670880" y="3031673"/>
            <a:ext cx="4569883" cy="1170516"/>
          </a:xfrm>
          <a:prstGeom prst="rect">
            <a:avLst/>
          </a:prstGeom>
          <a:noFill/>
        </p:spPr>
        <p:txBody>
          <a:bodyPr>
            <a:normAutofit/>
          </a:bodyPr>
          <a:lstStyle/>
          <a:p>
            <a:pPr algn="ctr">
              <a:defRPr/>
            </a:pPr>
            <a:r>
              <a:rPr lang="zh-CN" altLang="en-US" sz="5400" dirty="0" smtClean="0">
                <a:latin typeface="方正清刻本悦宋简体" charset="-122"/>
                <a:ea typeface="方正清刻本悦宋简体" charset="-122"/>
                <a:cs typeface="+mn-ea"/>
                <a:sym typeface="+mn-lt"/>
              </a:rPr>
              <a:t>本学期行事历</a:t>
            </a:r>
            <a:endParaRPr lang="zh-CN" altLang="en-US" sz="5400" dirty="0">
              <a:latin typeface="方正清刻本悦宋简体" charset="-122"/>
              <a:ea typeface="方正清刻本悦宋简体" charset="-122"/>
              <a:cs typeface="+mn-ea"/>
              <a:sym typeface="+mn-lt"/>
            </a:endParaRPr>
          </a:p>
        </p:txBody>
      </p:sp>
      <p:sp>
        <p:nvSpPr>
          <p:cNvPr id="39" name="直角三角形 38">
            <a:extLst>
              <a:ext uri="{FF2B5EF4-FFF2-40B4-BE49-F238E27FC236}">
                <a16:creationId xmlns:a16="http://schemas.microsoft.com/office/drawing/2014/main" xmlns="" id="{DD3A9287-47CC-4448-BB56-97F0304840BA}"/>
              </a:ext>
            </a:extLst>
          </p:cNvPr>
          <p:cNvSpPr>
            <a:spLocks noChangeAspect="1"/>
          </p:cNvSpPr>
          <p:nvPr>
            <p:custDataLst>
              <p:tags r:id="rId8"/>
            </p:custDataLst>
          </p:nvPr>
        </p:nvSpPr>
        <p:spPr>
          <a:xfrm rot="14161583">
            <a:off x="8789459" y="3819525"/>
            <a:ext cx="440267" cy="882651"/>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40" name="直角三角形 39">
            <a:extLst>
              <a:ext uri="{FF2B5EF4-FFF2-40B4-BE49-F238E27FC236}">
                <a16:creationId xmlns:a16="http://schemas.microsoft.com/office/drawing/2014/main" xmlns="" id="{3A776ED6-1F7E-4DE9-852D-F1297E4C013B}"/>
              </a:ext>
            </a:extLst>
          </p:cNvPr>
          <p:cNvSpPr>
            <a:spLocks noChangeAspect="1"/>
          </p:cNvSpPr>
          <p:nvPr>
            <p:custDataLst>
              <p:tags r:id="rId9"/>
            </p:custDataLst>
          </p:nvPr>
        </p:nvSpPr>
        <p:spPr>
          <a:xfrm rot="10829231" flipH="1">
            <a:off x="9685867" y="4491567"/>
            <a:ext cx="201084" cy="400051"/>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41" name="直角三角形 40">
            <a:extLst>
              <a:ext uri="{FF2B5EF4-FFF2-40B4-BE49-F238E27FC236}">
                <a16:creationId xmlns:a16="http://schemas.microsoft.com/office/drawing/2014/main" xmlns="" id="{5AC49772-1A04-4C36-BF1C-3272A456FA55}"/>
              </a:ext>
            </a:extLst>
          </p:cNvPr>
          <p:cNvSpPr>
            <a:spLocks noChangeAspect="1"/>
          </p:cNvSpPr>
          <p:nvPr>
            <p:custDataLst>
              <p:tags r:id="rId10"/>
            </p:custDataLst>
          </p:nvPr>
        </p:nvSpPr>
        <p:spPr>
          <a:xfrm rot="7455990" flipH="1">
            <a:off x="9932459" y="3891493"/>
            <a:ext cx="249767" cy="501649"/>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42" name="直角三角形 41">
            <a:extLst>
              <a:ext uri="{FF2B5EF4-FFF2-40B4-BE49-F238E27FC236}">
                <a16:creationId xmlns:a16="http://schemas.microsoft.com/office/drawing/2014/main" xmlns="" id="{AA8C1CBC-F66A-41F9-900B-D71C22FC4CCC}"/>
              </a:ext>
            </a:extLst>
          </p:cNvPr>
          <p:cNvSpPr>
            <a:spLocks/>
          </p:cNvSpPr>
          <p:nvPr>
            <p:custDataLst>
              <p:tags r:id="rId11"/>
            </p:custDataLst>
          </p:nvPr>
        </p:nvSpPr>
        <p:spPr>
          <a:xfrm rot="5456103" flipH="1">
            <a:off x="10258426" y="4729693"/>
            <a:ext cx="154516" cy="30903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Tree>
    <p:extLst>
      <p:ext uri="{BB962C8B-B14F-4D97-AF65-F5344CB8AC3E}">
        <p14:creationId xmlns="" xmlns:p14="http://schemas.microsoft.com/office/powerpoint/2010/main" val="38829339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1000"/>
                                        <p:tgtEl>
                                          <p:spTgt spid="38"/>
                                        </p:tgtEl>
                                      </p:cBhvr>
                                    </p:animEffect>
                                    <p:anim calcmode="lin" valueType="num">
                                      <p:cBhvr>
                                        <p:cTn id="38" dur="1000" fill="hold"/>
                                        <p:tgtEl>
                                          <p:spTgt spid="38"/>
                                        </p:tgtEl>
                                        <p:attrNameLst>
                                          <p:attrName>ppt_x</p:attrName>
                                        </p:attrNameLst>
                                      </p:cBhvr>
                                      <p:tavLst>
                                        <p:tav tm="0">
                                          <p:val>
                                            <p:strVal val="#ppt_x"/>
                                          </p:val>
                                        </p:tav>
                                        <p:tav tm="100000">
                                          <p:val>
                                            <p:strVal val="#ppt_x"/>
                                          </p:val>
                                        </p:tav>
                                      </p:tavLst>
                                    </p:anim>
                                    <p:anim calcmode="lin" valueType="num">
                                      <p:cBhvr>
                                        <p:cTn id="39" dur="1000" fill="hold"/>
                                        <p:tgtEl>
                                          <p:spTgt spid="3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1000"/>
                                        <p:tgtEl>
                                          <p:spTgt spid="39"/>
                                        </p:tgtEl>
                                      </p:cBhvr>
                                    </p:animEffect>
                                    <p:anim calcmode="lin" valueType="num">
                                      <p:cBhvr>
                                        <p:cTn id="43" dur="1000" fill="hold"/>
                                        <p:tgtEl>
                                          <p:spTgt spid="39"/>
                                        </p:tgtEl>
                                        <p:attrNameLst>
                                          <p:attrName>ppt_x</p:attrName>
                                        </p:attrNameLst>
                                      </p:cBhvr>
                                      <p:tavLst>
                                        <p:tav tm="0">
                                          <p:val>
                                            <p:strVal val="#ppt_x"/>
                                          </p:val>
                                        </p:tav>
                                        <p:tav tm="100000">
                                          <p:val>
                                            <p:strVal val="#ppt_x"/>
                                          </p:val>
                                        </p:tav>
                                      </p:tavLst>
                                    </p:anim>
                                    <p:anim calcmode="lin" valueType="num">
                                      <p:cBhvr>
                                        <p:cTn id="44" dur="1000" fill="hold"/>
                                        <p:tgtEl>
                                          <p:spTgt spid="3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1000"/>
                                        <p:tgtEl>
                                          <p:spTgt spid="40"/>
                                        </p:tgtEl>
                                      </p:cBhvr>
                                    </p:animEffect>
                                    <p:anim calcmode="lin" valueType="num">
                                      <p:cBhvr>
                                        <p:cTn id="48" dur="1000" fill="hold"/>
                                        <p:tgtEl>
                                          <p:spTgt spid="40"/>
                                        </p:tgtEl>
                                        <p:attrNameLst>
                                          <p:attrName>ppt_x</p:attrName>
                                        </p:attrNameLst>
                                      </p:cBhvr>
                                      <p:tavLst>
                                        <p:tav tm="0">
                                          <p:val>
                                            <p:strVal val="#ppt_x"/>
                                          </p:val>
                                        </p:tav>
                                        <p:tav tm="100000">
                                          <p:val>
                                            <p:strVal val="#ppt_x"/>
                                          </p:val>
                                        </p:tav>
                                      </p:tavLst>
                                    </p:anim>
                                    <p:anim calcmode="lin" valueType="num">
                                      <p:cBhvr>
                                        <p:cTn id="49" dur="1000" fill="hold"/>
                                        <p:tgtEl>
                                          <p:spTgt spid="4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1000"/>
                                        <p:tgtEl>
                                          <p:spTgt spid="41"/>
                                        </p:tgtEl>
                                      </p:cBhvr>
                                    </p:animEffect>
                                    <p:anim calcmode="lin" valueType="num">
                                      <p:cBhvr>
                                        <p:cTn id="53" dur="1000" fill="hold"/>
                                        <p:tgtEl>
                                          <p:spTgt spid="41"/>
                                        </p:tgtEl>
                                        <p:attrNameLst>
                                          <p:attrName>ppt_x</p:attrName>
                                        </p:attrNameLst>
                                      </p:cBhvr>
                                      <p:tavLst>
                                        <p:tav tm="0">
                                          <p:val>
                                            <p:strVal val="#ppt_x"/>
                                          </p:val>
                                        </p:tav>
                                        <p:tav tm="100000">
                                          <p:val>
                                            <p:strVal val="#ppt_x"/>
                                          </p:val>
                                        </p:tav>
                                      </p:tavLst>
                                    </p:anim>
                                    <p:anim calcmode="lin" valueType="num">
                                      <p:cBhvr>
                                        <p:cTn id="54" dur="1000" fill="hold"/>
                                        <p:tgtEl>
                                          <p:spTgt spid="41"/>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1000"/>
                                        <p:tgtEl>
                                          <p:spTgt spid="42"/>
                                        </p:tgtEl>
                                      </p:cBhvr>
                                    </p:animEffect>
                                    <p:anim calcmode="lin" valueType="num">
                                      <p:cBhvr>
                                        <p:cTn id="58" dur="1000" fill="hold"/>
                                        <p:tgtEl>
                                          <p:spTgt spid="42"/>
                                        </p:tgtEl>
                                        <p:attrNameLst>
                                          <p:attrName>ppt_x</p:attrName>
                                        </p:attrNameLst>
                                      </p:cBhvr>
                                      <p:tavLst>
                                        <p:tav tm="0">
                                          <p:val>
                                            <p:strVal val="#ppt_x"/>
                                          </p:val>
                                        </p:tav>
                                        <p:tav tm="100000">
                                          <p:val>
                                            <p:strVal val="#ppt_x"/>
                                          </p:val>
                                        </p:tav>
                                      </p:tavLst>
                                    </p:anim>
                                    <p:anim calcmode="lin" valueType="num">
                                      <p:cBhvr>
                                        <p:cTn id="5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p:bldP spid="37" grpId="0"/>
      <p:bldP spid="38" grpId="0"/>
      <p:bldP spid="39" grpId="0" animBg="1"/>
      <p:bldP spid="40" grpId="0" animBg="1"/>
      <p:bldP spid="41" grpId="0" animBg="1"/>
      <p:bldP spid="4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1001487" y="870856"/>
          <a:ext cx="10914742" cy="5547360"/>
        </p:xfrm>
        <a:graphic>
          <a:graphicData uri="http://schemas.openxmlformats.org/drawingml/2006/table">
            <a:tbl>
              <a:tblPr/>
              <a:tblGrid>
                <a:gridCol w="3918856"/>
                <a:gridCol w="6995886"/>
              </a:tblGrid>
              <a:tr h="307513">
                <a:tc>
                  <a:txBody>
                    <a:bodyPr/>
                    <a:lstStyle/>
                    <a:p>
                      <a:pPr algn="ctr">
                        <a:lnSpc>
                          <a:spcPct val="100000"/>
                        </a:lnSpc>
                        <a:spcAft>
                          <a:spcPts val="0"/>
                        </a:spcAft>
                      </a:pPr>
                      <a:r>
                        <a:rPr lang="zh-CN" sz="2800" b="1" kern="100" dirty="0">
                          <a:latin typeface="Calibri"/>
                          <a:ea typeface="宋体"/>
                          <a:cs typeface="Times New Roman"/>
                        </a:rPr>
                        <a:t>月份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zh-CN" sz="2800" b="1" kern="100" dirty="0">
                          <a:latin typeface="Calibri"/>
                          <a:ea typeface="宋体"/>
                          <a:cs typeface="Times New Roman"/>
                        </a:rPr>
                        <a:t>事件</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24710">
                <a:tc>
                  <a:txBody>
                    <a:bodyPr/>
                    <a:lstStyle/>
                    <a:p>
                      <a:pPr algn="l">
                        <a:lnSpc>
                          <a:spcPct val="100000"/>
                        </a:lnSpc>
                        <a:spcAft>
                          <a:spcPts val="0"/>
                        </a:spcAft>
                      </a:pPr>
                      <a:r>
                        <a:rPr lang="en-US" sz="3200" kern="100" dirty="0">
                          <a:latin typeface="宋体"/>
                          <a:ea typeface="宋体"/>
                          <a:cs typeface="Times New Roman"/>
                        </a:rPr>
                        <a:t>9</a:t>
                      </a:r>
                      <a:r>
                        <a:rPr lang="zh-CN" sz="3200" kern="100" dirty="0">
                          <a:latin typeface="Calibri"/>
                          <a:ea typeface="宋体"/>
                          <a:cs typeface="Times New Roman"/>
                        </a:rPr>
                        <a:t>月</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gn="l">
                        <a:lnSpc>
                          <a:spcPct val="100000"/>
                        </a:lnSpc>
                      </a:pPr>
                      <a:r>
                        <a:rPr lang="en-US" altLang="zh-CN" sz="1600" kern="1200" dirty="0" smtClean="0">
                          <a:solidFill>
                            <a:schemeClr val="tx1"/>
                          </a:solidFill>
                          <a:latin typeface="宋体" pitchFamily="2" charset="-122"/>
                          <a:ea typeface="宋体" pitchFamily="2" charset="-122"/>
                          <a:cs typeface="+mn-cs"/>
                        </a:rPr>
                        <a:t>1</a:t>
                      </a:r>
                      <a:r>
                        <a:rPr lang="zh-CN" altLang="en-US" sz="1600" kern="1200" dirty="0" smtClean="0">
                          <a:solidFill>
                            <a:schemeClr val="tx1"/>
                          </a:solidFill>
                          <a:latin typeface="宋体" pitchFamily="2" charset="-122"/>
                          <a:ea typeface="宋体" pitchFamily="2" charset="-122"/>
                          <a:cs typeface="+mn-cs"/>
                        </a:rPr>
                        <a:t>、参与市初中音乐教师会议，布置新学期教研工作。</a:t>
                      </a:r>
                    </a:p>
                    <a:p>
                      <a:pPr lvl="0" algn="l">
                        <a:lnSpc>
                          <a:spcPct val="100000"/>
                        </a:lnSpc>
                      </a:pPr>
                      <a:r>
                        <a:rPr lang="en-US" altLang="zh-CN" sz="1600" kern="1200" dirty="0" smtClean="0">
                          <a:solidFill>
                            <a:schemeClr val="tx1"/>
                          </a:solidFill>
                          <a:latin typeface="宋体" pitchFamily="2" charset="-122"/>
                          <a:ea typeface="宋体" pitchFamily="2" charset="-122"/>
                          <a:cs typeface="+mn-cs"/>
                        </a:rPr>
                        <a:t>2</a:t>
                      </a:r>
                      <a:r>
                        <a:rPr lang="zh-CN" altLang="en-US" sz="1600" kern="1200" dirty="0" smtClean="0">
                          <a:solidFill>
                            <a:schemeClr val="tx1"/>
                          </a:solidFill>
                          <a:latin typeface="宋体" pitchFamily="2" charset="-122"/>
                          <a:ea typeface="宋体" pitchFamily="2" charset="-122"/>
                          <a:cs typeface="+mn-cs"/>
                        </a:rPr>
                        <a:t>、区中小学全体音乐老师期初教研活动暨大单元教学研究分享</a:t>
                      </a:r>
                    </a:p>
                    <a:p>
                      <a:pPr lvl="0" algn="l">
                        <a:lnSpc>
                          <a:spcPct val="100000"/>
                        </a:lnSpc>
                      </a:pPr>
                      <a:r>
                        <a:rPr lang="en-US" altLang="zh-CN" sz="1600" kern="1200" dirty="0" smtClean="0">
                          <a:solidFill>
                            <a:schemeClr val="tx1"/>
                          </a:solidFill>
                          <a:latin typeface="宋体" pitchFamily="2" charset="-122"/>
                          <a:ea typeface="宋体" pitchFamily="2" charset="-122"/>
                          <a:cs typeface="+mn-cs"/>
                        </a:rPr>
                        <a:t>3</a:t>
                      </a:r>
                      <a:r>
                        <a:rPr lang="zh-CN" altLang="en-US" sz="1600" kern="1200" dirty="0" smtClean="0">
                          <a:solidFill>
                            <a:schemeClr val="tx1"/>
                          </a:solidFill>
                          <a:latin typeface="宋体" pitchFamily="2" charset="-122"/>
                          <a:ea typeface="宋体" pitchFamily="2" charset="-122"/>
                          <a:cs typeface="+mn-cs"/>
                        </a:rPr>
                        <a:t>、参与“江苏省第十届小学音乐课评比活动暨民族音乐传承专题研讨活动”。</a:t>
                      </a:r>
                    </a:p>
                    <a:p>
                      <a:pPr lvl="0" algn="l">
                        <a:lnSpc>
                          <a:spcPct val="100000"/>
                        </a:lnSpc>
                      </a:pPr>
                      <a:r>
                        <a:rPr lang="en-US" altLang="zh-CN" sz="1600" kern="1200" dirty="0" smtClean="0">
                          <a:solidFill>
                            <a:schemeClr val="tx1"/>
                          </a:solidFill>
                          <a:latin typeface="宋体" pitchFamily="2" charset="-122"/>
                          <a:ea typeface="宋体" pitchFamily="2" charset="-122"/>
                          <a:cs typeface="+mn-cs"/>
                        </a:rPr>
                        <a:t>4</a:t>
                      </a:r>
                      <a:r>
                        <a:rPr lang="zh-CN" altLang="en-US" sz="1600" kern="1200" dirty="0" smtClean="0">
                          <a:solidFill>
                            <a:schemeClr val="tx1"/>
                          </a:solidFill>
                          <a:latin typeface="宋体" pitchFamily="2" charset="-122"/>
                          <a:ea typeface="宋体" pitchFamily="2" charset="-122"/>
                          <a:cs typeface="+mn-cs"/>
                        </a:rPr>
                        <a:t>、中小学常规音乐教研</a:t>
                      </a:r>
                    </a:p>
                    <a:p>
                      <a:pPr algn="l">
                        <a:lnSpc>
                          <a:spcPct val="100000"/>
                        </a:lnSpc>
                        <a:spcAft>
                          <a:spcPts val="0"/>
                        </a:spcAft>
                      </a:pPr>
                      <a:endParaRPr lang="zh-CN" sz="1600" kern="100" dirty="0">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4521">
                <a:tc>
                  <a:txBody>
                    <a:bodyPr/>
                    <a:lstStyle/>
                    <a:p>
                      <a:pPr algn="l">
                        <a:lnSpc>
                          <a:spcPct val="100000"/>
                        </a:lnSpc>
                        <a:spcAft>
                          <a:spcPts val="0"/>
                        </a:spcAft>
                      </a:pPr>
                      <a:r>
                        <a:rPr lang="en-US" sz="3200" kern="100" dirty="0">
                          <a:latin typeface="宋体"/>
                          <a:ea typeface="宋体"/>
                          <a:cs typeface="Times New Roman"/>
                        </a:rPr>
                        <a:t>10</a:t>
                      </a:r>
                      <a:r>
                        <a:rPr lang="zh-CN" sz="3200" kern="100" dirty="0">
                          <a:latin typeface="Calibri"/>
                          <a:ea typeface="宋体"/>
                          <a:cs typeface="Times New Roman"/>
                        </a:rPr>
                        <a:t>月</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pPr>
                      <a:r>
                        <a:rPr lang="en-US" altLang="zh-CN" sz="1600" kern="1200" dirty="0" smtClean="0">
                          <a:solidFill>
                            <a:schemeClr val="tx1"/>
                          </a:solidFill>
                          <a:latin typeface="宋体" pitchFamily="2" charset="-122"/>
                          <a:ea typeface="宋体" pitchFamily="2" charset="-122"/>
                          <a:cs typeface="+mn-cs"/>
                        </a:rPr>
                        <a:t>1</a:t>
                      </a:r>
                      <a:r>
                        <a:rPr lang="zh-CN" altLang="en-US" sz="1600" kern="1200" dirty="0" smtClean="0">
                          <a:solidFill>
                            <a:schemeClr val="tx1"/>
                          </a:solidFill>
                          <a:latin typeface="宋体" pitchFamily="2" charset="-122"/>
                          <a:ea typeface="宋体" pitchFamily="2" charset="-122"/>
                          <a:cs typeface="+mn-cs"/>
                        </a:rPr>
                        <a:t>、参与常州市小学音乐教师基本功比赛</a:t>
                      </a:r>
                    </a:p>
                    <a:p>
                      <a:pPr algn="l">
                        <a:lnSpc>
                          <a:spcPct val="100000"/>
                        </a:lnSpc>
                      </a:pPr>
                      <a:r>
                        <a:rPr lang="en-US" altLang="zh-CN" sz="1600" kern="1200" dirty="0" smtClean="0">
                          <a:solidFill>
                            <a:schemeClr val="tx1"/>
                          </a:solidFill>
                          <a:latin typeface="宋体" pitchFamily="2" charset="-122"/>
                          <a:ea typeface="宋体" pitchFamily="2" charset="-122"/>
                          <a:cs typeface="+mn-cs"/>
                        </a:rPr>
                        <a:t>2</a:t>
                      </a:r>
                      <a:r>
                        <a:rPr lang="zh-CN" altLang="en-US" sz="1600" kern="1200" dirty="0" smtClean="0">
                          <a:solidFill>
                            <a:schemeClr val="tx1"/>
                          </a:solidFill>
                          <a:latin typeface="宋体" pitchFamily="2" charset="-122"/>
                          <a:ea typeface="宋体" pitchFamily="2" charset="-122"/>
                          <a:cs typeface="+mn-cs"/>
                        </a:rPr>
                        <a:t>、参与</a:t>
                      </a:r>
                      <a:r>
                        <a:rPr lang="en-US" sz="1600" kern="1200" dirty="0" smtClean="0">
                          <a:solidFill>
                            <a:schemeClr val="tx1"/>
                          </a:solidFill>
                          <a:latin typeface="宋体" pitchFamily="2" charset="-122"/>
                          <a:ea typeface="宋体" pitchFamily="2" charset="-122"/>
                          <a:cs typeface="+mn-cs"/>
                        </a:rPr>
                        <a:t>2022</a:t>
                      </a:r>
                      <a:r>
                        <a:rPr lang="zh-CN" altLang="en-US" sz="1600" kern="1200" dirty="0" smtClean="0">
                          <a:solidFill>
                            <a:schemeClr val="tx1"/>
                          </a:solidFill>
                          <a:latin typeface="宋体" pitchFamily="2" charset="-122"/>
                          <a:ea typeface="宋体" pitchFamily="2" charset="-122"/>
                          <a:cs typeface="+mn-cs"/>
                        </a:rPr>
                        <a:t>年常州市教育学会音乐专业委员会的论文评审工作。</a:t>
                      </a:r>
                    </a:p>
                    <a:p>
                      <a:pPr algn="l">
                        <a:lnSpc>
                          <a:spcPct val="100000"/>
                        </a:lnSpc>
                      </a:pPr>
                      <a:r>
                        <a:rPr lang="en-US" altLang="zh-CN" sz="1600" kern="1200" dirty="0" smtClean="0">
                          <a:solidFill>
                            <a:schemeClr val="tx1"/>
                          </a:solidFill>
                          <a:latin typeface="宋体" pitchFamily="2" charset="-122"/>
                          <a:ea typeface="宋体" pitchFamily="2" charset="-122"/>
                          <a:cs typeface="+mn-cs"/>
                        </a:rPr>
                        <a:t>3</a:t>
                      </a:r>
                      <a:r>
                        <a:rPr lang="zh-CN" altLang="en-US" sz="1600" kern="1200" dirty="0" smtClean="0">
                          <a:solidFill>
                            <a:schemeClr val="tx1"/>
                          </a:solidFill>
                          <a:latin typeface="宋体" pitchFamily="2" charset="-122"/>
                          <a:ea typeface="宋体" pitchFamily="2" charset="-122"/>
                          <a:cs typeface="+mn-cs"/>
                        </a:rPr>
                        <a:t>、中小学常规音乐教研</a:t>
                      </a:r>
                    </a:p>
                    <a:p>
                      <a:pPr algn="l">
                        <a:lnSpc>
                          <a:spcPct val="100000"/>
                        </a:lnSpc>
                        <a:spcAft>
                          <a:spcPts val="0"/>
                        </a:spcAft>
                      </a:pPr>
                      <a:endParaRPr lang="en-US" sz="1600" kern="100" dirty="0">
                        <a:latin typeface="宋体"/>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4521">
                <a:tc>
                  <a:txBody>
                    <a:bodyPr/>
                    <a:lstStyle/>
                    <a:p>
                      <a:pPr algn="l">
                        <a:lnSpc>
                          <a:spcPct val="100000"/>
                        </a:lnSpc>
                        <a:spcAft>
                          <a:spcPts val="0"/>
                        </a:spcAft>
                      </a:pPr>
                      <a:r>
                        <a:rPr lang="en-US" sz="3200" kern="100" dirty="0">
                          <a:latin typeface="宋体"/>
                          <a:ea typeface="宋体"/>
                          <a:cs typeface="Times New Roman"/>
                        </a:rPr>
                        <a:t>11</a:t>
                      </a:r>
                      <a:r>
                        <a:rPr lang="zh-CN" sz="3200" kern="100" dirty="0">
                          <a:latin typeface="Calibri"/>
                          <a:ea typeface="宋体"/>
                          <a:cs typeface="Times New Roman"/>
                        </a:rPr>
                        <a:t>月</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pPr>
                      <a:endParaRPr lang="zh-CN" altLang="en-US" sz="1600" kern="1200" dirty="0" smtClean="0">
                        <a:solidFill>
                          <a:schemeClr val="tx1"/>
                        </a:solidFill>
                        <a:latin typeface="宋体" pitchFamily="2" charset="-122"/>
                        <a:ea typeface="宋体" pitchFamily="2" charset="-122"/>
                        <a:cs typeface="+mn-cs"/>
                      </a:endParaRPr>
                    </a:p>
                    <a:p>
                      <a:pPr lvl="0" algn="l">
                        <a:lnSpc>
                          <a:spcPct val="100000"/>
                        </a:lnSpc>
                      </a:pPr>
                      <a:r>
                        <a:rPr lang="en-US" altLang="zh-CN" sz="1600" kern="1200" dirty="0" smtClean="0">
                          <a:solidFill>
                            <a:schemeClr val="tx1"/>
                          </a:solidFill>
                          <a:latin typeface="宋体" pitchFamily="2" charset="-122"/>
                          <a:ea typeface="宋体" pitchFamily="2" charset="-122"/>
                          <a:cs typeface="+mn-cs"/>
                        </a:rPr>
                        <a:t>1</a:t>
                      </a:r>
                      <a:r>
                        <a:rPr lang="zh-CN" altLang="en-US" sz="1600" kern="1200" dirty="0" smtClean="0">
                          <a:solidFill>
                            <a:schemeClr val="tx1"/>
                          </a:solidFill>
                          <a:latin typeface="宋体" pitchFamily="2" charset="-122"/>
                          <a:ea typeface="宋体" pitchFamily="2" charset="-122"/>
                          <a:cs typeface="+mn-cs"/>
                        </a:rPr>
                        <a:t>、参与市区初中音乐青年教师教学研讨活动。</a:t>
                      </a:r>
                    </a:p>
                    <a:p>
                      <a:pPr lvl="0" algn="l">
                        <a:lnSpc>
                          <a:spcPct val="100000"/>
                        </a:lnSpc>
                      </a:pPr>
                      <a:r>
                        <a:rPr lang="en-US" altLang="zh-CN" sz="1600" kern="1200" dirty="0" smtClean="0">
                          <a:solidFill>
                            <a:schemeClr val="tx1"/>
                          </a:solidFill>
                          <a:latin typeface="宋体" pitchFamily="2" charset="-122"/>
                          <a:ea typeface="宋体" pitchFamily="2" charset="-122"/>
                          <a:cs typeface="+mn-cs"/>
                        </a:rPr>
                        <a:t>2</a:t>
                      </a:r>
                      <a:r>
                        <a:rPr lang="zh-CN" altLang="en-US" sz="1600" kern="1200" dirty="0" smtClean="0">
                          <a:solidFill>
                            <a:schemeClr val="tx1"/>
                          </a:solidFill>
                          <a:latin typeface="宋体" pitchFamily="2" charset="-122"/>
                          <a:ea typeface="宋体" pitchFamily="2" charset="-122"/>
                          <a:cs typeface="+mn-cs"/>
                        </a:rPr>
                        <a:t>、中小学常规音乐教研</a:t>
                      </a:r>
                    </a:p>
                    <a:p>
                      <a:pPr algn="l">
                        <a:lnSpc>
                          <a:spcPct val="100000"/>
                        </a:lnSpc>
                        <a:spcAft>
                          <a:spcPts val="0"/>
                        </a:spcAft>
                      </a:pPr>
                      <a:endParaRPr lang="en-US" sz="16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79530">
                <a:tc>
                  <a:txBody>
                    <a:bodyPr/>
                    <a:lstStyle/>
                    <a:p>
                      <a:pPr algn="l">
                        <a:lnSpc>
                          <a:spcPct val="100000"/>
                        </a:lnSpc>
                        <a:spcAft>
                          <a:spcPts val="0"/>
                        </a:spcAft>
                      </a:pPr>
                      <a:r>
                        <a:rPr lang="en-US" sz="3200" kern="100" dirty="0">
                          <a:latin typeface="宋体"/>
                          <a:ea typeface="宋体"/>
                          <a:cs typeface="Times New Roman"/>
                        </a:rPr>
                        <a:t>12</a:t>
                      </a:r>
                      <a:r>
                        <a:rPr lang="zh-CN" sz="3200" kern="100" dirty="0">
                          <a:latin typeface="Calibri"/>
                          <a:ea typeface="宋体"/>
                          <a:cs typeface="Times New Roman"/>
                        </a:rPr>
                        <a:t>月</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pPr>
                      <a:r>
                        <a:rPr lang="en-US" altLang="zh-CN" sz="1600" kern="1200" dirty="0" smtClean="0">
                          <a:solidFill>
                            <a:schemeClr val="tx1"/>
                          </a:solidFill>
                          <a:latin typeface="宋体" pitchFamily="2" charset="-122"/>
                          <a:ea typeface="宋体" pitchFamily="2" charset="-122"/>
                          <a:cs typeface="+mn-cs"/>
                        </a:rPr>
                        <a:t>1</a:t>
                      </a:r>
                      <a:r>
                        <a:rPr lang="zh-CN" altLang="en-US" sz="1600" kern="1200" dirty="0" smtClean="0">
                          <a:solidFill>
                            <a:schemeClr val="tx1"/>
                          </a:solidFill>
                          <a:latin typeface="宋体" pitchFamily="2" charset="-122"/>
                          <a:ea typeface="宋体" pitchFamily="2" charset="-122"/>
                          <a:cs typeface="+mn-cs"/>
                        </a:rPr>
                        <a:t>、中小学常规音乐教研</a:t>
                      </a:r>
                    </a:p>
                    <a:p>
                      <a:pPr algn="l">
                        <a:lnSpc>
                          <a:spcPct val="100000"/>
                        </a:lnSpc>
                      </a:pPr>
                      <a:r>
                        <a:rPr lang="en-US" altLang="zh-CN" sz="1600" kern="1200" dirty="0" smtClean="0">
                          <a:solidFill>
                            <a:schemeClr val="tx1"/>
                          </a:solidFill>
                          <a:latin typeface="宋体" pitchFamily="2" charset="-122"/>
                          <a:ea typeface="宋体" pitchFamily="2" charset="-122"/>
                          <a:cs typeface="+mn-cs"/>
                        </a:rPr>
                        <a:t>2</a:t>
                      </a:r>
                      <a:r>
                        <a:rPr lang="zh-CN" altLang="en-US" sz="1600" kern="1200" dirty="0" smtClean="0">
                          <a:solidFill>
                            <a:schemeClr val="tx1"/>
                          </a:solidFill>
                          <a:latin typeface="宋体" pitchFamily="2" charset="-122"/>
                          <a:ea typeface="宋体" pitchFamily="2" charset="-122"/>
                          <a:cs typeface="+mn-cs"/>
                        </a:rPr>
                        <a:t>、协助基教处开展</a:t>
                      </a:r>
                      <a:r>
                        <a:rPr lang="en-US" sz="1600" kern="1200" dirty="0" smtClean="0">
                          <a:solidFill>
                            <a:schemeClr val="tx1"/>
                          </a:solidFill>
                          <a:latin typeface="宋体" pitchFamily="2" charset="-122"/>
                          <a:ea typeface="宋体" pitchFamily="2" charset="-122"/>
                          <a:cs typeface="+mn-cs"/>
                        </a:rPr>
                        <a:t>2020</a:t>
                      </a:r>
                      <a:r>
                        <a:rPr lang="zh-CN" altLang="en-US" sz="1600" kern="1200" dirty="0" smtClean="0">
                          <a:solidFill>
                            <a:schemeClr val="tx1"/>
                          </a:solidFill>
                          <a:latin typeface="宋体" pitchFamily="2" charset="-122"/>
                          <a:ea typeface="宋体" pitchFamily="2" charset="-122"/>
                          <a:cs typeface="+mn-cs"/>
                        </a:rPr>
                        <a:t>级高中音乐学业水平测试工作。</a:t>
                      </a:r>
                    </a:p>
                    <a:p>
                      <a:pPr algn="l">
                        <a:lnSpc>
                          <a:spcPct val="100000"/>
                        </a:lnSpc>
                      </a:pPr>
                      <a:r>
                        <a:rPr lang="en-US" altLang="zh-CN" sz="1600" kern="1200" dirty="0" smtClean="0">
                          <a:solidFill>
                            <a:schemeClr val="tx1"/>
                          </a:solidFill>
                          <a:latin typeface="宋体" pitchFamily="2" charset="-122"/>
                          <a:ea typeface="宋体" pitchFamily="2" charset="-122"/>
                          <a:cs typeface="+mn-cs"/>
                        </a:rPr>
                        <a:t>3</a:t>
                      </a:r>
                      <a:r>
                        <a:rPr lang="zh-CN" altLang="en-US" sz="1600" kern="1200" dirty="0" smtClean="0">
                          <a:solidFill>
                            <a:schemeClr val="tx1"/>
                          </a:solidFill>
                          <a:latin typeface="宋体" pitchFamily="2" charset="-122"/>
                          <a:ea typeface="宋体" pitchFamily="2" charset="-122"/>
                          <a:cs typeface="+mn-cs"/>
                        </a:rPr>
                        <a:t>、省十三五、十四五规划课题组相关内容活动研究。</a:t>
                      </a:r>
                    </a:p>
                    <a:p>
                      <a:pPr algn="l">
                        <a:lnSpc>
                          <a:spcPct val="100000"/>
                        </a:lnSpc>
                      </a:pPr>
                      <a:endParaRPr lang="zh-CN" altLang="en-US" sz="1600" kern="1200" dirty="0" smtClean="0">
                        <a:solidFill>
                          <a:schemeClr val="tx1"/>
                        </a:solidFill>
                        <a:latin typeface="宋体" pitchFamily="2" charset="-122"/>
                        <a:ea typeface="宋体" pitchFamily="2" charset="-122"/>
                        <a:cs typeface="+mn-cs"/>
                      </a:endParaRPr>
                    </a:p>
                    <a:p>
                      <a:pPr algn="l">
                        <a:lnSpc>
                          <a:spcPct val="100000"/>
                        </a:lnSpc>
                        <a:spcAft>
                          <a:spcPts val="0"/>
                        </a:spcAft>
                      </a:pPr>
                      <a:endParaRPr lang="zh-CN" sz="1600" kern="100" dirty="0">
                        <a:solidFill>
                          <a:srgbClr val="FF0000"/>
                        </a:solidFill>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17530">
                <a:tc>
                  <a:txBody>
                    <a:bodyPr/>
                    <a:lstStyle/>
                    <a:p>
                      <a:pPr algn="l">
                        <a:lnSpc>
                          <a:spcPct val="100000"/>
                        </a:lnSpc>
                        <a:spcAft>
                          <a:spcPts val="0"/>
                        </a:spcAft>
                      </a:pPr>
                      <a:r>
                        <a:rPr lang="en-US" sz="3200" kern="100" dirty="0">
                          <a:latin typeface="宋体"/>
                          <a:ea typeface="宋体"/>
                          <a:cs typeface="Times New Roman"/>
                        </a:rPr>
                        <a:t>1</a:t>
                      </a:r>
                      <a:r>
                        <a:rPr lang="zh-CN" sz="3200" kern="100" dirty="0">
                          <a:latin typeface="Calibri"/>
                          <a:ea typeface="宋体"/>
                          <a:cs typeface="Times New Roman"/>
                        </a:rPr>
                        <a:t>月</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pPr>
                      <a:r>
                        <a:rPr lang="en-US" altLang="zh-CN" sz="1600" kern="1200" dirty="0" smtClean="0">
                          <a:solidFill>
                            <a:schemeClr val="tx1"/>
                          </a:solidFill>
                          <a:latin typeface="宋体" pitchFamily="2" charset="-122"/>
                          <a:ea typeface="宋体" pitchFamily="2" charset="-122"/>
                          <a:cs typeface="+mn-cs"/>
                        </a:rPr>
                        <a:t>1</a:t>
                      </a:r>
                      <a:r>
                        <a:rPr lang="zh-CN" altLang="en-US" sz="1600" kern="1200" dirty="0" smtClean="0">
                          <a:solidFill>
                            <a:schemeClr val="tx1"/>
                          </a:solidFill>
                          <a:latin typeface="宋体" pitchFamily="2" charset="-122"/>
                          <a:ea typeface="宋体" pitchFamily="2" charset="-122"/>
                          <a:cs typeface="+mn-cs"/>
                        </a:rPr>
                        <a:t>、参与</a:t>
                      </a:r>
                      <a:r>
                        <a:rPr lang="en-US" sz="1600" kern="1200" dirty="0" smtClean="0">
                          <a:solidFill>
                            <a:schemeClr val="tx1"/>
                          </a:solidFill>
                          <a:latin typeface="宋体" pitchFamily="2" charset="-122"/>
                          <a:ea typeface="宋体" pitchFamily="2" charset="-122"/>
                          <a:cs typeface="+mn-cs"/>
                        </a:rPr>
                        <a:t>2022</a:t>
                      </a:r>
                      <a:r>
                        <a:rPr lang="zh-CN" altLang="en-US" sz="1600" kern="1200" dirty="0" smtClean="0">
                          <a:solidFill>
                            <a:schemeClr val="tx1"/>
                          </a:solidFill>
                          <a:latin typeface="宋体" pitchFamily="2" charset="-122"/>
                          <a:ea typeface="宋体" pitchFamily="2" charset="-122"/>
                          <a:cs typeface="+mn-cs"/>
                        </a:rPr>
                        <a:t>年常州市教育学会音乐专业委员会年会。</a:t>
                      </a:r>
                    </a:p>
                    <a:p>
                      <a:pPr algn="l">
                        <a:lnSpc>
                          <a:spcPct val="100000"/>
                        </a:lnSpc>
                      </a:pPr>
                      <a:r>
                        <a:rPr lang="en-US" sz="1600" kern="1200" dirty="0" smtClean="0">
                          <a:solidFill>
                            <a:schemeClr val="tx1"/>
                          </a:solidFill>
                          <a:latin typeface="宋体" pitchFamily="2" charset="-122"/>
                          <a:ea typeface="宋体" pitchFamily="2" charset="-122"/>
                          <a:cs typeface="+mn-cs"/>
                        </a:rPr>
                        <a:t> </a:t>
                      </a:r>
                      <a:endParaRPr lang="zh-CN" altLang="en-US" sz="1600" kern="1200" dirty="0" smtClean="0">
                        <a:solidFill>
                          <a:schemeClr val="tx1"/>
                        </a:solidFill>
                        <a:latin typeface="宋体" pitchFamily="2" charset="-122"/>
                        <a:ea typeface="宋体" pitchFamily="2" charset="-122"/>
                        <a:cs typeface="+mn-cs"/>
                      </a:endParaRPr>
                    </a:p>
                    <a:p>
                      <a:pPr algn="l">
                        <a:lnSpc>
                          <a:spcPct val="100000"/>
                        </a:lnSpc>
                        <a:spcAft>
                          <a:spcPts val="0"/>
                        </a:spcAft>
                      </a:pPr>
                      <a:endParaRPr lang="en-US" sz="16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mc:AlternateContent xmlns:mc="http://schemas.openxmlformats.org/markup-compatibility/2006">
    <mc:Choice xmlns="" xmlns:p14="http://schemas.microsoft.com/office/powerpoint/2010/main" Requires="p14">
      <p:transition spd="slow" p14:dur="2000" advClick="0" advTm="0"/>
    </mc:Choice>
    <mc:Fallback>
      <p:transition spd="slow" advClick="0" advTm="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椭圆 44">
            <a:extLst>
              <a:ext uri="{FF2B5EF4-FFF2-40B4-BE49-F238E27FC236}">
                <a16:creationId xmlns:a16="http://schemas.microsoft.com/office/drawing/2014/main" xmlns="" id="{E454A14A-DF0E-4445-8CD2-326CD300BC41}"/>
              </a:ext>
            </a:extLst>
          </p:cNvPr>
          <p:cNvSpPr/>
          <p:nvPr/>
        </p:nvSpPr>
        <p:spPr>
          <a:xfrm>
            <a:off x="1662439" y="6349646"/>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8" name="图片 7">
            <a:extLst>
              <a:ext uri="{FF2B5EF4-FFF2-40B4-BE49-F238E27FC236}">
                <a16:creationId xmlns:a16="http://schemas.microsoft.com/office/drawing/2014/main" xmlns="" id="{D33FB558-3528-4191-B596-BF5B871A4EF4}"/>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rot="5400000">
            <a:off x="2655131" y="-2678868"/>
            <a:ext cx="6881737" cy="12192000"/>
          </a:xfrm>
          <a:prstGeom prst="rect">
            <a:avLst/>
          </a:prstGeom>
        </p:spPr>
      </p:pic>
      <p:sp>
        <p:nvSpPr>
          <p:cNvPr id="47" name="椭圆 46">
            <a:extLst>
              <a:ext uri="{FF2B5EF4-FFF2-40B4-BE49-F238E27FC236}">
                <a16:creationId xmlns:a16="http://schemas.microsoft.com/office/drawing/2014/main" xmlns="" id="{2111C09F-E485-44FB-9EF6-69D92FA680B7}"/>
              </a:ext>
            </a:extLst>
          </p:cNvPr>
          <p:cNvSpPr/>
          <p:nvPr/>
        </p:nvSpPr>
        <p:spPr>
          <a:xfrm>
            <a:off x="-2329559" y="5811885"/>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8" name="椭圆 47">
            <a:extLst>
              <a:ext uri="{FF2B5EF4-FFF2-40B4-BE49-F238E27FC236}">
                <a16:creationId xmlns:a16="http://schemas.microsoft.com/office/drawing/2014/main" xmlns="" id="{266B75BD-CD20-42F9-B28E-3CA091EC3624}"/>
              </a:ext>
            </a:extLst>
          </p:cNvPr>
          <p:cNvSpPr/>
          <p:nvPr/>
        </p:nvSpPr>
        <p:spPr>
          <a:xfrm>
            <a:off x="3509027" y="5220165"/>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0" name="椭圆 49">
            <a:extLst>
              <a:ext uri="{FF2B5EF4-FFF2-40B4-BE49-F238E27FC236}">
                <a16:creationId xmlns:a16="http://schemas.microsoft.com/office/drawing/2014/main" xmlns="" id="{A31109DC-7942-4526-A6FD-DF09A709C96B}"/>
              </a:ext>
            </a:extLst>
          </p:cNvPr>
          <p:cNvSpPr/>
          <p:nvPr/>
        </p:nvSpPr>
        <p:spPr>
          <a:xfrm>
            <a:off x="-171822" y="668617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2" name="椭圆 51">
            <a:extLst>
              <a:ext uri="{FF2B5EF4-FFF2-40B4-BE49-F238E27FC236}">
                <a16:creationId xmlns:a16="http://schemas.microsoft.com/office/drawing/2014/main" xmlns="" id="{16466671-9A61-40C3-BE76-E4A8FEFFCAB4}"/>
              </a:ext>
            </a:extLst>
          </p:cNvPr>
          <p:cNvSpPr/>
          <p:nvPr/>
        </p:nvSpPr>
        <p:spPr>
          <a:xfrm>
            <a:off x="2248793" y="6479707"/>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3" name="椭圆 52">
            <a:extLst>
              <a:ext uri="{FF2B5EF4-FFF2-40B4-BE49-F238E27FC236}">
                <a16:creationId xmlns:a16="http://schemas.microsoft.com/office/drawing/2014/main" xmlns="" id="{0C2F4BC4-D648-4C72-B5C8-2C0C48138723}"/>
              </a:ext>
            </a:extLst>
          </p:cNvPr>
          <p:cNvSpPr/>
          <p:nvPr/>
        </p:nvSpPr>
        <p:spPr>
          <a:xfrm>
            <a:off x="2840051" y="6607015"/>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5" name="椭圆 54">
            <a:extLst>
              <a:ext uri="{FF2B5EF4-FFF2-40B4-BE49-F238E27FC236}">
                <a16:creationId xmlns:a16="http://schemas.microsoft.com/office/drawing/2014/main" xmlns="" id="{40692ED0-622E-41B6-8F9C-E44AB9DC6359}"/>
              </a:ext>
            </a:extLst>
          </p:cNvPr>
          <p:cNvSpPr/>
          <p:nvPr/>
        </p:nvSpPr>
        <p:spPr>
          <a:xfrm>
            <a:off x="3754453" y="6708616"/>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 name="椭圆 57">
            <a:extLst>
              <a:ext uri="{FF2B5EF4-FFF2-40B4-BE49-F238E27FC236}">
                <a16:creationId xmlns:a16="http://schemas.microsoft.com/office/drawing/2014/main" xmlns="" id="{1ADA4A7C-7325-40CF-90F8-8D2DC3DF73F0}"/>
              </a:ext>
            </a:extLst>
          </p:cNvPr>
          <p:cNvSpPr/>
          <p:nvPr/>
        </p:nvSpPr>
        <p:spPr>
          <a:xfrm>
            <a:off x="3535515" y="6550668"/>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 name="椭圆 61">
            <a:extLst>
              <a:ext uri="{FF2B5EF4-FFF2-40B4-BE49-F238E27FC236}">
                <a16:creationId xmlns:a16="http://schemas.microsoft.com/office/drawing/2014/main" xmlns="" id="{A424C1BE-7407-4867-8FD1-FC5D5B41B838}"/>
              </a:ext>
            </a:extLst>
          </p:cNvPr>
          <p:cNvSpPr/>
          <p:nvPr/>
        </p:nvSpPr>
        <p:spPr>
          <a:xfrm>
            <a:off x="-2770520" y="5433506"/>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 name="椭圆 63">
            <a:extLst>
              <a:ext uri="{FF2B5EF4-FFF2-40B4-BE49-F238E27FC236}">
                <a16:creationId xmlns:a16="http://schemas.microsoft.com/office/drawing/2014/main" xmlns="" id="{AD2932D7-DF3F-4028-BD29-5B7122C77A67}"/>
              </a:ext>
            </a:extLst>
          </p:cNvPr>
          <p:cNvSpPr/>
          <p:nvPr/>
        </p:nvSpPr>
        <p:spPr>
          <a:xfrm>
            <a:off x="5416196" y="6627104"/>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 name="椭圆 64">
            <a:extLst>
              <a:ext uri="{FF2B5EF4-FFF2-40B4-BE49-F238E27FC236}">
                <a16:creationId xmlns:a16="http://schemas.microsoft.com/office/drawing/2014/main" xmlns="" id="{824770F2-32E7-41C7-A8FF-F3F32BDFE156}"/>
              </a:ext>
            </a:extLst>
          </p:cNvPr>
          <p:cNvSpPr/>
          <p:nvPr/>
        </p:nvSpPr>
        <p:spPr>
          <a:xfrm>
            <a:off x="2653946"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 name="椭圆 66">
            <a:extLst>
              <a:ext uri="{FF2B5EF4-FFF2-40B4-BE49-F238E27FC236}">
                <a16:creationId xmlns:a16="http://schemas.microsoft.com/office/drawing/2014/main" xmlns="" id="{7880692A-1195-4C95-82B7-8C8ED36D27E6}"/>
              </a:ext>
            </a:extLst>
          </p:cNvPr>
          <p:cNvSpPr/>
          <p:nvPr/>
        </p:nvSpPr>
        <p:spPr>
          <a:xfrm>
            <a:off x="3126439" y="672360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 name="椭圆 70">
            <a:extLst>
              <a:ext uri="{FF2B5EF4-FFF2-40B4-BE49-F238E27FC236}">
                <a16:creationId xmlns:a16="http://schemas.microsoft.com/office/drawing/2014/main" xmlns="" id="{4D553033-A2EE-4F15-BF17-2246DC43015A}"/>
              </a:ext>
            </a:extLst>
          </p:cNvPr>
          <p:cNvSpPr/>
          <p:nvPr/>
        </p:nvSpPr>
        <p:spPr>
          <a:xfrm>
            <a:off x="2684342" y="6858000"/>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 name="椭圆 71">
            <a:extLst>
              <a:ext uri="{FF2B5EF4-FFF2-40B4-BE49-F238E27FC236}">
                <a16:creationId xmlns:a16="http://schemas.microsoft.com/office/drawing/2014/main" xmlns="" id="{FD825353-9805-4F5B-BCE5-B21AFD1225B0}"/>
              </a:ext>
            </a:extLst>
          </p:cNvPr>
          <p:cNvSpPr/>
          <p:nvPr/>
        </p:nvSpPr>
        <p:spPr>
          <a:xfrm>
            <a:off x="3231133" y="6396208"/>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 name="椭圆 72">
            <a:extLst>
              <a:ext uri="{FF2B5EF4-FFF2-40B4-BE49-F238E27FC236}">
                <a16:creationId xmlns:a16="http://schemas.microsoft.com/office/drawing/2014/main" xmlns="" id="{BBFB204B-BF1C-4E5F-AB82-136CCF672E31}"/>
              </a:ext>
            </a:extLst>
          </p:cNvPr>
          <p:cNvSpPr/>
          <p:nvPr/>
        </p:nvSpPr>
        <p:spPr>
          <a:xfrm>
            <a:off x="2220837"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 name="椭圆 73">
            <a:extLst>
              <a:ext uri="{FF2B5EF4-FFF2-40B4-BE49-F238E27FC236}">
                <a16:creationId xmlns:a16="http://schemas.microsoft.com/office/drawing/2014/main" xmlns="" id="{5A40FB96-A8FE-4E94-85F4-9DDA7EA59CAE}"/>
              </a:ext>
            </a:extLst>
          </p:cNvPr>
          <p:cNvSpPr/>
          <p:nvPr/>
        </p:nvSpPr>
        <p:spPr>
          <a:xfrm>
            <a:off x="2142853"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 name="椭圆 74">
            <a:extLst>
              <a:ext uri="{FF2B5EF4-FFF2-40B4-BE49-F238E27FC236}">
                <a16:creationId xmlns:a16="http://schemas.microsoft.com/office/drawing/2014/main" xmlns="" id="{5F091BF4-7DE1-4C47-B1B2-2F4B5129967F}"/>
              </a:ext>
            </a:extLst>
          </p:cNvPr>
          <p:cNvSpPr/>
          <p:nvPr/>
        </p:nvSpPr>
        <p:spPr>
          <a:xfrm>
            <a:off x="1798041" y="638108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 name="椭圆 76">
            <a:extLst>
              <a:ext uri="{FF2B5EF4-FFF2-40B4-BE49-F238E27FC236}">
                <a16:creationId xmlns:a16="http://schemas.microsoft.com/office/drawing/2014/main" xmlns="" id="{5EB39C0D-4D19-47DB-A923-01233B793CD4}"/>
              </a:ext>
            </a:extLst>
          </p:cNvPr>
          <p:cNvSpPr/>
          <p:nvPr/>
        </p:nvSpPr>
        <p:spPr>
          <a:xfrm>
            <a:off x="5889529"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 name="椭圆 77">
            <a:extLst>
              <a:ext uri="{FF2B5EF4-FFF2-40B4-BE49-F238E27FC236}">
                <a16:creationId xmlns:a16="http://schemas.microsoft.com/office/drawing/2014/main" xmlns="" id="{BA731FAC-22CF-466D-BF1E-322B995345A4}"/>
              </a:ext>
            </a:extLst>
          </p:cNvPr>
          <p:cNvSpPr/>
          <p:nvPr/>
        </p:nvSpPr>
        <p:spPr>
          <a:xfrm>
            <a:off x="3360747"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 name="椭圆 78">
            <a:extLst>
              <a:ext uri="{FF2B5EF4-FFF2-40B4-BE49-F238E27FC236}">
                <a16:creationId xmlns:a16="http://schemas.microsoft.com/office/drawing/2014/main" xmlns="" id="{4751590F-2DA2-4DF8-8CEE-CB2A5646EF3F}"/>
              </a:ext>
            </a:extLst>
          </p:cNvPr>
          <p:cNvSpPr/>
          <p:nvPr/>
        </p:nvSpPr>
        <p:spPr>
          <a:xfrm>
            <a:off x="427783"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0" name="椭圆 79">
            <a:extLst>
              <a:ext uri="{FF2B5EF4-FFF2-40B4-BE49-F238E27FC236}">
                <a16:creationId xmlns:a16="http://schemas.microsoft.com/office/drawing/2014/main" xmlns="" id="{90206742-CC19-458E-8F37-E4BA6D976ECE}"/>
              </a:ext>
            </a:extLst>
          </p:cNvPr>
          <p:cNvSpPr/>
          <p:nvPr/>
        </p:nvSpPr>
        <p:spPr>
          <a:xfrm>
            <a:off x="1541049"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4" name="椭圆 83">
            <a:extLst>
              <a:ext uri="{FF2B5EF4-FFF2-40B4-BE49-F238E27FC236}">
                <a16:creationId xmlns:a16="http://schemas.microsoft.com/office/drawing/2014/main" xmlns="" id="{03189F9C-B2C6-40AC-A6E7-BFE17D5F57E3}"/>
              </a:ext>
            </a:extLst>
          </p:cNvPr>
          <p:cNvSpPr/>
          <p:nvPr/>
        </p:nvSpPr>
        <p:spPr>
          <a:xfrm>
            <a:off x="1952131" y="690154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5" name="椭圆 84">
            <a:extLst>
              <a:ext uri="{FF2B5EF4-FFF2-40B4-BE49-F238E27FC236}">
                <a16:creationId xmlns:a16="http://schemas.microsoft.com/office/drawing/2014/main" xmlns="" id="{1DE6ABAD-6F99-44A2-AF2B-B197C0E8C75B}"/>
              </a:ext>
            </a:extLst>
          </p:cNvPr>
          <p:cNvSpPr/>
          <p:nvPr/>
        </p:nvSpPr>
        <p:spPr>
          <a:xfrm>
            <a:off x="-827225" y="6530088"/>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8" name="椭圆 87">
            <a:extLst>
              <a:ext uri="{FF2B5EF4-FFF2-40B4-BE49-F238E27FC236}">
                <a16:creationId xmlns:a16="http://schemas.microsoft.com/office/drawing/2014/main" xmlns="" id="{B61F1AE0-74D1-4562-AC16-5CFE029096CF}"/>
              </a:ext>
            </a:extLst>
          </p:cNvPr>
          <p:cNvSpPr/>
          <p:nvPr/>
        </p:nvSpPr>
        <p:spPr>
          <a:xfrm>
            <a:off x="3179753" y="6748453"/>
            <a:ext cx="109547" cy="109547"/>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9" name="椭圆 88">
            <a:extLst>
              <a:ext uri="{FF2B5EF4-FFF2-40B4-BE49-F238E27FC236}">
                <a16:creationId xmlns:a16="http://schemas.microsoft.com/office/drawing/2014/main" xmlns="" id="{ECEAAE16-A249-4C6E-AEB7-BE401056AAEE}"/>
              </a:ext>
            </a:extLst>
          </p:cNvPr>
          <p:cNvSpPr/>
          <p:nvPr/>
        </p:nvSpPr>
        <p:spPr>
          <a:xfrm>
            <a:off x="-426689" y="661646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0" name="椭圆 89">
            <a:extLst>
              <a:ext uri="{FF2B5EF4-FFF2-40B4-BE49-F238E27FC236}">
                <a16:creationId xmlns:a16="http://schemas.microsoft.com/office/drawing/2014/main" xmlns="" id="{A98785B2-5B12-47CB-B23C-D59F7CA7FC80}"/>
              </a:ext>
            </a:extLst>
          </p:cNvPr>
          <p:cNvSpPr/>
          <p:nvPr/>
        </p:nvSpPr>
        <p:spPr>
          <a:xfrm>
            <a:off x="853128" y="7124252"/>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椭圆 95">
            <a:extLst>
              <a:ext uri="{FF2B5EF4-FFF2-40B4-BE49-F238E27FC236}">
                <a16:creationId xmlns:a16="http://schemas.microsoft.com/office/drawing/2014/main" xmlns="" id="{B27FF1D2-3465-4656-8BC9-3942F3A728BC}"/>
              </a:ext>
            </a:extLst>
          </p:cNvPr>
          <p:cNvSpPr/>
          <p:nvPr/>
        </p:nvSpPr>
        <p:spPr>
          <a:xfrm>
            <a:off x="2176325" y="6590766"/>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9" name="椭圆 98">
            <a:extLst>
              <a:ext uri="{FF2B5EF4-FFF2-40B4-BE49-F238E27FC236}">
                <a16:creationId xmlns:a16="http://schemas.microsoft.com/office/drawing/2014/main" xmlns="" id="{B30D6279-4040-472C-A6C9-7A3F9DD73B16}"/>
              </a:ext>
            </a:extLst>
          </p:cNvPr>
          <p:cNvSpPr/>
          <p:nvPr/>
        </p:nvSpPr>
        <p:spPr>
          <a:xfrm>
            <a:off x="3349392" y="5128159"/>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4" name="椭圆 103">
            <a:extLst>
              <a:ext uri="{FF2B5EF4-FFF2-40B4-BE49-F238E27FC236}">
                <a16:creationId xmlns:a16="http://schemas.microsoft.com/office/drawing/2014/main" xmlns="" id="{B7477C01-1670-4B1D-A285-AAD0F2C763C4}"/>
              </a:ext>
            </a:extLst>
          </p:cNvPr>
          <p:cNvSpPr/>
          <p:nvPr/>
        </p:nvSpPr>
        <p:spPr>
          <a:xfrm>
            <a:off x="3672711" y="6829242"/>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椭圆 110">
            <a:extLst>
              <a:ext uri="{FF2B5EF4-FFF2-40B4-BE49-F238E27FC236}">
                <a16:creationId xmlns:a16="http://schemas.microsoft.com/office/drawing/2014/main" xmlns="" id="{7187F44A-9DBE-40D9-B7AC-338CFC80368E}"/>
              </a:ext>
            </a:extLst>
          </p:cNvPr>
          <p:cNvSpPr/>
          <p:nvPr/>
        </p:nvSpPr>
        <p:spPr>
          <a:xfrm>
            <a:off x="1904150"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椭圆 111">
            <a:extLst>
              <a:ext uri="{FF2B5EF4-FFF2-40B4-BE49-F238E27FC236}">
                <a16:creationId xmlns:a16="http://schemas.microsoft.com/office/drawing/2014/main" xmlns="" id="{4D8DC00A-55C8-4A0E-934E-8D7C68EBD475}"/>
              </a:ext>
            </a:extLst>
          </p:cNvPr>
          <p:cNvSpPr/>
          <p:nvPr/>
        </p:nvSpPr>
        <p:spPr>
          <a:xfrm>
            <a:off x="1158105" y="6614760"/>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4" name="椭圆 113">
            <a:extLst>
              <a:ext uri="{FF2B5EF4-FFF2-40B4-BE49-F238E27FC236}">
                <a16:creationId xmlns:a16="http://schemas.microsoft.com/office/drawing/2014/main" xmlns="" id="{82F93C14-3E99-4FBE-BE6D-F33746E0BF74}"/>
              </a:ext>
            </a:extLst>
          </p:cNvPr>
          <p:cNvSpPr/>
          <p:nvPr/>
        </p:nvSpPr>
        <p:spPr>
          <a:xfrm>
            <a:off x="189080" y="6597983"/>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5" name="椭圆 114">
            <a:extLst>
              <a:ext uri="{FF2B5EF4-FFF2-40B4-BE49-F238E27FC236}">
                <a16:creationId xmlns:a16="http://schemas.microsoft.com/office/drawing/2014/main" xmlns="" id="{6B438104-7901-4B68-B12D-34B7135EE186}"/>
              </a:ext>
            </a:extLst>
          </p:cNvPr>
          <p:cNvSpPr/>
          <p:nvPr/>
        </p:nvSpPr>
        <p:spPr>
          <a:xfrm>
            <a:off x="1302346"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7" name="椭圆 116">
            <a:extLst>
              <a:ext uri="{FF2B5EF4-FFF2-40B4-BE49-F238E27FC236}">
                <a16:creationId xmlns:a16="http://schemas.microsoft.com/office/drawing/2014/main" xmlns="" id="{A465FA1D-5F5C-493A-92B9-BE5CE345003C}"/>
              </a:ext>
            </a:extLst>
          </p:cNvPr>
          <p:cNvSpPr/>
          <p:nvPr/>
        </p:nvSpPr>
        <p:spPr>
          <a:xfrm>
            <a:off x="2558564" y="4969658"/>
            <a:ext cx="1973942" cy="1973942"/>
          </a:xfrm>
          <a:prstGeom prst="ellipse">
            <a:avLst/>
          </a:prstGeom>
          <a:gradFill flip="none" rotWithShape="1">
            <a:gsLst>
              <a:gs pos="100000">
                <a:schemeClr val="bg1">
                  <a:alpha val="63000"/>
                </a:schemeClr>
              </a:gs>
              <a:gs pos="55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0" name="图片 9" descr="图片包含 文字&#10;&#10;已生成高可信度的说明">
            <a:extLst>
              <a:ext uri="{FF2B5EF4-FFF2-40B4-BE49-F238E27FC236}">
                <a16:creationId xmlns:a16="http://schemas.microsoft.com/office/drawing/2014/main" xmlns="" id="{ED52AB9C-DAA3-4796-9477-CB8A90C16FE6}"/>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rot="5400000">
            <a:off x="2659816" y="-2664346"/>
            <a:ext cx="6940622" cy="12260253"/>
          </a:xfrm>
          <a:prstGeom prst="rect">
            <a:avLst/>
          </a:prstGeom>
        </p:spPr>
      </p:pic>
      <p:sp>
        <p:nvSpPr>
          <p:cNvPr id="39" name="文本框 8"/>
          <p:cNvSpPr txBox="1"/>
          <p:nvPr/>
        </p:nvSpPr>
        <p:spPr>
          <a:xfrm>
            <a:off x="4496379" y="2662637"/>
            <a:ext cx="3262432" cy="1015663"/>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zh-CN" altLang="en-US" sz="6000" dirty="0" smtClean="0">
                <a:solidFill>
                  <a:srgbClr val="C3627D"/>
                </a:solidFill>
                <a:latin typeface="方正清刻本悦宋简体" panose="02000000000000000000" pitchFamily="2" charset="-122"/>
                <a:ea typeface="方正清刻本悦宋简体" panose="02000000000000000000" pitchFamily="2" charset="-122"/>
              </a:rPr>
              <a:t>谢谢聆听</a:t>
            </a:r>
            <a:endParaRPr lang="zh-CN" altLang="en-US" sz="6000" dirty="0">
              <a:solidFill>
                <a:srgbClr val="C3627D"/>
              </a:solidFill>
              <a:latin typeface="方正清刻本悦宋简体" panose="02000000000000000000" pitchFamily="2" charset="-122"/>
              <a:ea typeface="方正清刻本悦宋简体" panose="02000000000000000000" pitchFamily="2" charset="-122"/>
            </a:endParaRPr>
          </a:p>
        </p:txBody>
      </p:sp>
    </p:spTree>
    <p:extLst>
      <p:ext uri="{BB962C8B-B14F-4D97-AF65-F5344CB8AC3E}">
        <p14:creationId xmlns="" xmlns:p14="http://schemas.microsoft.com/office/powerpoint/2010/main" val="3954481990"/>
      </p:ext>
    </p:extLst>
  </p:cSld>
  <p:clrMapOvr>
    <a:masterClrMapping/>
  </p:clrMapOvr>
  <mc:AlternateContent xmlns:mc="http://schemas.openxmlformats.org/markup-compatibility/2006">
    <mc:Choice xmlns=""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mph" presetSubtype="0" fill="hold" grpId="1" nodeType="afterEffect">
                                  <p:stCondLst>
                                    <p:cond delay="0"/>
                                  </p:stCondLst>
                                  <p:childTnLst>
                                    <p:animScale>
                                      <p:cBhvr>
                                        <p:cTn id="11" dur="2000" fill="hold"/>
                                        <p:tgtEl>
                                          <p:spTgt spid="3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9"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直角三角形 31">
            <a:extLst>
              <a:ext uri="{FF2B5EF4-FFF2-40B4-BE49-F238E27FC236}">
                <a16:creationId xmlns:a16="http://schemas.microsoft.com/office/drawing/2014/main" xmlns="" id="{632345BC-14B0-4691-A952-21CEFF574935}"/>
              </a:ext>
            </a:extLst>
          </p:cNvPr>
          <p:cNvSpPr>
            <a:spLocks noChangeAspect="1"/>
          </p:cNvSpPr>
          <p:nvPr>
            <p:custDataLst>
              <p:tags r:id="rId1"/>
            </p:custDataLst>
          </p:nvPr>
        </p:nvSpPr>
        <p:spPr>
          <a:xfrm rot="10829231">
            <a:off x="1938868" y="2908301"/>
            <a:ext cx="853017" cy="1708151"/>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33" name="直角三角形 32">
            <a:extLst>
              <a:ext uri="{FF2B5EF4-FFF2-40B4-BE49-F238E27FC236}">
                <a16:creationId xmlns:a16="http://schemas.microsoft.com/office/drawing/2014/main" xmlns="" id="{48B2D1B0-ECD3-4BE6-B14C-D12C3B4040C0}"/>
              </a:ext>
            </a:extLst>
          </p:cNvPr>
          <p:cNvSpPr>
            <a:spLocks noChangeAspect="1"/>
          </p:cNvSpPr>
          <p:nvPr>
            <p:custDataLst>
              <p:tags r:id="rId2"/>
            </p:custDataLst>
          </p:nvPr>
        </p:nvSpPr>
        <p:spPr>
          <a:xfrm rot="20752">
            <a:off x="3651251" y="2053168"/>
            <a:ext cx="853016" cy="170603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34" name="直角三角形 33">
            <a:extLst>
              <a:ext uri="{FF2B5EF4-FFF2-40B4-BE49-F238E27FC236}">
                <a16:creationId xmlns:a16="http://schemas.microsoft.com/office/drawing/2014/main" xmlns="" id="{E5E13835-6FB4-4635-8E04-E4ED5C76FE67}"/>
              </a:ext>
            </a:extLst>
          </p:cNvPr>
          <p:cNvSpPr>
            <a:spLocks/>
          </p:cNvSpPr>
          <p:nvPr>
            <p:custDataLst>
              <p:tags r:id="rId3"/>
            </p:custDataLst>
          </p:nvPr>
        </p:nvSpPr>
        <p:spPr>
          <a:xfrm rot="16200000">
            <a:off x="2387601" y="1631950"/>
            <a:ext cx="853016" cy="170815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35" name="直角三角形 31">
            <a:extLst>
              <a:ext uri="{FF2B5EF4-FFF2-40B4-BE49-F238E27FC236}">
                <a16:creationId xmlns:a16="http://schemas.microsoft.com/office/drawing/2014/main" xmlns="" id="{8DAA5DB1-C9D0-46AB-A615-D9BD69733589}"/>
              </a:ext>
            </a:extLst>
          </p:cNvPr>
          <p:cNvSpPr>
            <a:spLocks noChangeAspect="1"/>
          </p:cNvSpPr>
          <p:nvPr>
            <p:custDataLst>
              <p:tags r:id="rId4"/>
            </p:custDataLst>
          </p:nvPr>
        </p:nvSpPr>
        <p:spPr>
          <a:xfrm rot="5400000">
            <a:off x="3220510" y="3313642"/>
            <a:ext cx="855133" cy="1720849"/>
          </a:xfrm>
          <a:custGeom>
            <a:avLst/>
            <a:gdLst>
              <a:gd name="connsiteX0" fmla="*/ 0 w 673275"/>
              <a:gd name="connsiteY0" fmla="*/ 1346550 h 1346550"/>
              <a:gd name="connsiteX1" fmla="*/ 0 w 673275"/>
              <a:gd name="connsiteY1" fmla="*/ 0 h 1346550"/>
              <a:gd name="connsiteX2" fmla="*/ 673275 w 673275"/>
              <a:gd name="connsiteY2" fmla="*/ 1346550 h 1346550"/>
              <a:gd name="connsiteX3" fmla="*/ 0 w 673275"/>
              <a:gd name="connsiteY3" fmla="*/ 1346550 h 1346550"/>
              <a:gd name="connsiteX0" fmla="*/ 0 w 673278"/>
              <a:gd name="connsiteY0" fmla="*/ 1346550 h 1356075"/>
              <a:gd name="connsiteX1" fmla="*/ 0 w 673278"/>
              <a:gd name="connsiteY1" fmla="*/ 0 h 1356075"/>
              <a:gd name="connsiteX2" fmla="*/ 673278 w 673278"/>
              <a:gd name="connsiteY2" fmla="*/ 1356075 h 1356075"/>
              <a:gd name="connsiteX3" fmla="*/ 0 w 673278"/>
              <a:gd name="connsiteY3" fmla="*/ 1346550 h 1356075"/>
            </a:gdLst>
            <a:ahLst/>
            <a:cxnLst>
              <a:cxn ang="0">
                <a:pos x="connsiteX0" y="connsiteY0"/>
              </a:cxn>
              <a:cxn ang="0">
                <a:pos x="connsiteX1" y="connsiteY1"/>
              </a:cxn>
              <a:cxn ang="0">
                <a:pos x="connsiteX2" y="connsiteY2"/>
              </a:cxn>
              <a:cxn ang="0">
                <a:pos x="connsiteX3" y="connsiteY3"/>
              </a:cxn>
            </a:cxnLst>
            <a:rect l="l" t="t" r="r" b="b"/>
            <a:pathLst>
              <a:path w="673278" h="1356075">
                <a:moveTo>
                  <a:pt x="0" y="1346550"/>
                </a:moveTo>
                <a:lnTo>
                  <a:pt x="0" y="0"/>
                </a:lnTo>
                <a:lnTo>
                  <a:pt x="673278" y="1356075"/>
                </a:lnTo>
                <a:lnTo>
                  <a:pt x="0" y="134655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36" name="TextBox 49">
            <a:extLst>
              <a:ext uri="{FF2B5EF4-FFF2-40B4-BE49-F238E27FC236}">
                <a16:creationId xmlns:a16="http://schemas.microsoft.com/office/drawing/2014/main" xmlns="" id="{3C72706C-5BB6-4EC3-B312-27DA57A6B588}"/>
              </a:ext>
            </a:extLst>
          </p:cNvPr>
          <p:cNvSpPr txBox="1"/>
          <p:nvPr>
            <p:custDataLst>
              <p:tags r:id="rId5"/>
            </p:custDataLst>
          </p:nvPr>
        </p:nvSpPr>
        <p:spPr>
          <a:xfrm>
            <a:off x="2664582" y="2520648"/>
            <a:ext cx="1172633" cy="1569660"/>
          </a:xfrm>
          <a:prstGeom prst="rect">
            <a:avLst/>
          </a:prstGeom>
          <a:noFill/>
        </p:spPr>
        <p:txBody>
          <a:bodyPr>
            <a:spAutoFit/>
          </a:bodyPr>
          <a:lstStyle/>
          <a:p>
            <a:pPr algn="ctr">
              <a:defRPr/>
            </a:pPr>
            <a:r>
              <a:rPr lang="en-US" altLang="zh-CN" sz="9600" dirty="0" smtClean="0">
                <a:cs typeface="+mn-ea"/>
                <a:sym typeface="+mn-lt"/>
              </a:rPr>
              <a:t>1</a:t>
            </a:r>
            <a:endParaRPr lang="zh-CN" altLang="en-US" sz="9600" dirty="0">
              <a:cs typeface="+mn-ea"/>
              <a:sym typeface="+mn-lt"/>
            </a:endParaRPr>
          </a:p>
        </p:txBody>
      </p:sp>
      <p:sp>
        <p:nvSpPr>
          <p:cNvPr id="37" name="TextBox 1">
            <a:extLst>
              <a:ext uri="{FF2B5EF4-FFF2-40B4-BE49-F238E27FC236}">
                <a16:creationId xmlns:a16="http://schemas.microsoft.com/office/drawing/2014/main" xmlns="" id="{BF5AC46C-69F9-4263-83EF-DFF66088EF5A}"/>
              </a:ext>
            </a:extLst>
          </p:cNvPr>
          <p:cNvSpPr txBox="1">
            <a:spLocks noChangeArrowheads="1"/>
          </p:cNvSpPr>
          <p:nvPr>
            <p:custDataLst>
              <p:tags r:id="rId6"/>
            </p:custDataLst>
          </p:nvPr>
        </p:nvSpPr>
        <p:spPr bwMode="auto">
          <a:xfrm>
            <a:off x="4438651" y="1866901"/>
            <a:ext cx="4569883" cy="10562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微软雅黑" panose="020B0503020204020204" pitchFamily="34" charset="-122"/>
              </a:defRPr>
            </a:lvl1pPr>
            <a:lvl2pPr marL="742950" indent="-285750">
              <a:defRPr>
                <a:solidFill>
                  <a:schemeClr val="tx1"/>
                </a:solidFill>
                <a:latin typeface="Georgia" panose="02040502050405020303" pitchFamily="18" charset="0"/>
                <a:ea typeface="微软雅黑" panose="020B0503020204020204" pitchFamily="34" charset="-122"/>
              </a:defRPr>
            </a:lvl2pPr>
            <a:lvl3pPr marL="1143000" indent="-228600">
              <a:defRPr>
                <a:solidFill>
                  <a:schemeClr val="tx1"/>
                </a:solidFill>
                <a:latin typeface="Georgia" panose="02040502050405020303" pitchFamily="18" charset="0"/>
                <a:ea typeface="微软雅黑" panose="020B0503020204020204" pitchFamily="34" charset="-122"/>
              </a:defRPr>
            </a:lvl3pPr>
            <a:lvl4pPr marL="1600200" indent="-228600">
              <a:defRPr>
                <a:solidFill>
                  <a:schemeClr val="tx1"/>
                </a:solidFill>
                <a:latin typeface="Georgia" panose="02040502050405020303" pitchFamily="18" charset="0"/>
                <a:ea typeface="微软雅黑" panose="020B0503020204020204" pitchFamily="34" charset="-122"/>
              </a:defRPr>
            </a:lvl4pPr>
            <a:lvl5pPr marL="2057400" indent="-228600">
              <a:defRPr>
                <a:solidFill>
                  <a:schemeClr val="tx1"/>
                </a:solidFill>
                <a:latin typeface="Georgia" panose="02040502050405020303"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9pPr>
          </a:lstStyle>
          <a:p>
            <a:pPr algn="ctr" eaLnBrk="1" hangingPunct="1"/>
            <a:r>
              <a:rPr lang="en-US" altLang="zh-CN" sz="4800" dirty="0">
                <a:solidFill>
                  <a:schemeClr val="accent1"/>
                </a:solidFill>
                <a:latin typeface="+mn-lt"/>
                <a:ea typeface="+mn-ea"/>
                <a:cs typeface="+mn-ea"/>
                <a:sym typeface="+mn-lt"/>
              </a:rPr>
              <a:t>PART  THREE</a:t>
            </a:r>
            <a:endParaRPr lang="zh-CN" altLang="en-US" sz="4800" dirty="0">
              <a:solidFill>
                <a:schemeClr val="accent1"/>
              </a:solidFill>
              <a:latin typeface="+mn-lt"/>
              <a:ea typeface="+mn-ea"/>
              <a:cs typeface="+mn-ea"/>
              <a:sym typeface="+mn-lt"/>
            </a:endParaRPr>
          </a:p>
        </p:txBody>
      </p:sp>
      <p:sp>
        <p:nvSpPr>
          <p:cNvPr id="38" name="TextBox 2">
            <a:extLst>
              <a:ext uri="{FF2B5EF4-FFF2-40B4-BE49-F238E27FC236}">
                <a16:creationId xmlns:a16="http://schemas.microsoft.com/office/drawing/2014/main" xmlns="" id="{B9479814-0644-46ED-B3CB-FFCDD3940E71}"/>
              </a:ext>
            </a:extLst>
          </p:cNvPr>
          <p:cNvSpPr txBox="1"/>
          <p:nvPr>
            <p:custDataLst>
              <p:tags r:id="rId7"/>
            </p:custDataLst>
          </p:nvPr>
        </p:nvSpPr>
        <p:spPr>
          <a:xfrm>
            <a:off x="4438651" y="3054351"/>
            <a:ext cx="4569883" cy="1170516"/>
          </a:xfrm>
          <a:prstGeom prst="rect">
            <a:avLst/>
          </a:prstGeom>
          <a:noFill/>
        </p:spPr>
        <p:txBody>
          <a:bodyPr>
            <a:normAutofit/>
          </a:bodyPr>
          <a:lstStyle/>
          <a:p>
            <a:pPr algn="ctr">
              <a:defRPr/>
            </a:pPr>
            <a:r>
              <a:rPr lang="zh-CN" altLang="en-US" sz="5400" dirty="0" smtClean="0">
                <a:latin typeface="方正清刻本悦宋简体" charset="-122"/>
                <a:ea typeface="方正清刻本悦宋简体" charset="-122"/>
                <a:cs typeface="+mn-ea"/>
                <a:sym typeface="+mn-lt"/>
              </a:rPr>
              <a:t>现状分析</a:t>
            </a:r>
            <a:endParaRPr lang="zh-CN" altLang="en-US" sz="5400" dirty="0">
              <a:latin typeface="方正清刻本悦宋简体" charset="-122"/>
              <a:ea typeface="方正清刻本悦宋简体" charset="-122"/>
              <a:cs typeface="+mn-ea"/>
              <a:sym typeface="+mn-lt"/>
            </a:endParaRPr>
          </a:p>
        </p:txBody>
      </p:sp>
      <p:sp>
        <p:nvSpPr>
          <p:cNvPr id="39" name="直角三角形 38">
            <a:extLst>
              <a:ext uri="{FF2B5EF4-FFF2-40B4-BE49-F238E27FC236}">
                <a16:creationId xmlns:a16="http://schemas.microsoft.com/office/drawing/2014/main" xmlns="" id="{DD3A9287-47CC-4448-BB56-97F0304840BA}"/>
              </a:ext>
            </a:extLst>
          </p:cNvPr>
          <p:cNvSpPr>
            <a:spLocks noChangeAspect="1"/>
          </p:cNvSpPr>
          <p:nvPr>
            <p:custDataLst>
              <p:tags r:id="rId8"/>
            </p:custDataLst>
          </p:nvPr>
        </p:nvSpPr>
        <p:spPr>
          <a:xfrm rot="14161583">
            <a:off x="8789459" y="3819525"/>
            <a:ext cx="440267" cy="882651"/>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40" name="直角三角形 39">
            <a:extLst>
              <a:ext uri="{FF2B5EF4-FFF2-40B4-BE49-F238E27FC236}">
                <a16:creationId xmlns:a16="http://schemas.microsoft.com/office/drawing/2014/main" xmlns="" id="{3A776ED6-1F7E-4DE9-852D-F1297E4C013B}"/>
              </a:ext>
            </a:extLst>
          </p:cNvPr>
          <p:cNvSpPr>
            <a:spLocks noChangeAspect="1"/>
          </p:cNvSpPr>
          <p:nvPr>
            <p:custDataLst>
              <p:tags r:id="rId9"/>
            </p:custDataLst>
          </p:nvPr>
        </p:nvSpPr>
        <p:spPr>
          <a:xfrm rot="10829231" flipH="1">
            <a:off x="9685867" y="4491567"/>
            <a:ext cx="201084" cy="400051"/>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41" name="直角三角形 40">
            <a:extLst>
              <a:ext uri="{FF2B5EF4-FFF2-40B4-BE49-F238E27FC236}">
                <a16:creationId xmlns:a16="http://schemas.microsoft.com/office/drawing/2014/main" xmlns="" id="{5AC49772-1A04-4C36-BF1C-3272A456FA55}"/>
              </a:ext>
            </a:extLst>
          </p:cNvPr>
          <p:cNvSpPr>
            <a:spLocks noChangeAspect="1"/>
          </p:cNvSpPr>
          <p:nvPr>
            <p:custDataLst>
              <p:tags r:id="rId10"/>
            </p:custDataLst>
          </p:nvPr>
        </p:nvSpPr>
        <p:spPr>
          <a:xfrm rot="7455990" flipH="1">
            <a:off x="9932459" y="3891493"/>
            <a:ext cx="249767" cy="501649"/>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42" name="直角三角形 41">
            <a:extLst>
              <a:ext uri="{FF2B5EF4-FFF2-40B4-BE49-F238E27FC236}">
                <a16:creationId xmlns:a16="http://schemas.microsoft.com/office/drawing/2014/main" xmlns="" id="{AA8C1CBC-F66A-41F9-900B-D71C22FC4CCC}"/>
              </a:ext>
            </a:extLst>
          </p:cNvPr>
          <p:cNvSpPr>
            <a:spLocks/>
          </p:cNvSpPr>
          <p:nvPr>
            <p:custDataLst>
              <p:tags r:id="rId11"/>
            </p:custDataLst>
          </p:nvPr>
        </p:nvSpPr>
        <p:spPr>
          <a:xfrm rot="5456103" flipH="1">
            <a:off x="10258426" y="4729693"/>
            <a:ext cx="154516" cy="30903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13" name="TextBox 12"/>
          <p:cNvSpPr txBox="1"/>
          <p:nvPr/>
        </p:nvSpPr>
        <p:spPr>
          <a:xfrm>
            <a:off x="5312229" y="4223657"/>
            <a:ext cx="3033485" cy="369332"/>
          </a:xfrm>
          <a:prstGeom prst="rect">
            <a:avLst/>
          </a:prstGeom>
          <a:noFill/>
        </p:spPr>
        <p:txBody>
          <a:bodyPr wrap="square" rtlCol="0">
            <a:spAutoFit/>
          </a:bodyPr>
          <a:lstStyle/>
          <a:p>
            <a:r>
              <a:rPr lang="en-US" altLang="zh-CN" dirty="0" smtClean="0"/>
              <a:t>1</a:t>
            </a:r>
            <a:r>
              <a:rPr lang="zh-CN" altLang="en-US" dirty="0" smtClean="0"/>
              <a:t>、国家背景        </a:t>
            </a:r>
            <a:r>
              <a:rPr lang="en-US" altLang="zh-CN" dirty="0" smtClean="0"/>
              <a:t>2</a:t>
            </a:r>
            <a:r>
              <a:rPr lang="zh-CN" altLang="en-US" dirty="0" smtClean="0"/>
              <a:t>、学校背景</a:t>
            </a:r>
            <a:endParaRPr lang="zh-CN" altLang="en-US" dirty="0"/>
          </a:p>
        </p:txBody>
      </p:sp>
    </p:spTree>
    <p:extLst>
      <p:ext uri="{BB962C8B-B14F-4D97-AF65-F5344CB8AC3E}">
        <p14:creationId xmlns="" xmlns:p14="http://schemas.microsoft.com/office/powerpoint/2010/main" val="4724709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1000"/>
                                        <p:tgtEl>
                                          <p:spTgt spid="38"/>
                                        </p:tgtEl>
                                      </p:cBhvr>
                                    </p:animEffect>
                                    <p:anim calcmode="lin" valueType="num">
                                      <p:cBhvr>
                                        <p:cTn id="38" dur="1000" fill="hold"/>
                                        <p:tgtEl>
                                          <p:spTgt spid="38"/>
                                        </p:tgtEl>
                                        <p:attrNameLst>
                                          <p:attrName>ppt_x</p:attrName>
                                        </p:attrNameLst>
                                      </p:cBhvr>
                                      <p:tavLst>
                                        <p:tav tm="0">
                                          <p:val>
                                            <p:strVal val="#ppt_x"/>
                                          </p:val>
                                        </p:tav>
                                        <p:tav tm="100000">
                                          <p:val>
                                            <p:strVal val="#ppt_x"/>
                                          </p:val>
                                        </p:tav>
                                      </p:tavLst>
                                    </p:anim>
                                    <p:anim calcmode="lin" valueType="num">
                                      <p:cBhvr>
                                        <p:cTn id="39" dur="1000" fill="hold"/>
                                        <p:tgtEl>
                                          <p:spTgt spid="38"/>
                                        </p:tgtEl>
                                        <p:attrNameLst>
                                          <p:attrName>ppt_y</p:attrName>
                                        </p:attrNameLst>
                                      </p:cBhvr>
                                      <p:tavLst>
                                        <p:tav tm="0">
                                          <p:val>
                                            <p:strVal val="#ppt_y+.1"/>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1000" fill="hold"/>
                                        <p:tgtEl>
                                          <p:spTgt spid="13"/>
                                        </p:tgtEl>
                                        <p:attrNameLst>
                                          <p:attrName>ppt_x</p:attrName>
                                        </p:attrNameLst>
                                      </p:cBhvr>
                                      <p:tavLst>
                                        <p:tav tm="0">
                                          <p:val>
                                            <p:strVal val="#ppt_x"/>
                                          </p:val>
                                        </p:tav>
                                        <p:tav tm="100000">
                                          <p:val>
                                            <p:strVal val="#ppt_x"/>
                                          </p:val>
                                        </p:tav>
                                      </p:tavLst>
                                    </p:anim>
                                    <p:anim calcmode="lin" valueType="num">
                                      <p:cBhvr additive="base">
                                        <p:cTn id="43" dur="1000" fill="hold"/>
                                        <p:tgtEl>
                                          <p:spTgt spid="13"/>
                                        </p:tgtEl>
                                        <p:attrNameLst>
                                          <p:attrName>ppt_y</p:attrName>
                                        </p:attrNameLst>
                                      </p:cBhvr>
                                      <p:tavLst>
                                        <p:tav tm="0">
                                          <p:val>
                                            <p:strVal val="1+#ppt_h/2"/>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1000"/>
                                        <p:tgtEl>
                                          <p:spTgt spid="39"/>
                                        </p:tgtEl>
                                      </p:cBhvr>
                                    </p:animEffect>
                                    <p:anim calcmode="lin" valueType="num">
                                      <p:cBhvr>
                                        <p:cTn id="47" dur="1000" fill="hold"/>
                                        <p:tgtEl>
                                          <p:spTgt spid="39"/>
                                        </p:tgtEl>
                                        <p:attrNameLst>
                                          <p:attrName>ppt_x</p:attrName>
                                        </p:attrNameLst>
                                      </p:cBhvr>
                                      <p:tavLst>
                                        <p:tav tm="0">
                                          <p:val>
                                            <p:strVal val="#ppt_x"/>
                                          </p:val>
                                        </p:tav>
                                        <p:tav tm="100000">
                                          <p:val>
                                            <p:strVal val="#ppt_x"/>
                                          </p:val>
                                        </p:tav>
                                      </p:tavLst>
                                    </p:anim>
                                    <p:anim calcmode="lin" valueType="num">
                                      <p:cBhvr>
                                        <p:cTn id="48" dur="1000" fill="hold"/>
                                        <p:tgtEl>
                                          <p:spTgt spid="39"/>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1000"/>
                                        <p:tgtEl>
                                          <p:spTgt spid="40"/>
                                        </p:tgtEl>
                                      </p:cBhvr>
                                    </p:animEffect>
                                    <p:anim calcmode="lin" valueType="num">
                                      <p:cBhvr>
                                        <p:cTn id="52" dur="1000" fill="hold"/>
                                        <p:tgtEl>
                                          <p:spTgt spid="40"/>
                                        </p:tgtEl>
                                        <p:attrNameLst>
                                          <p:attrName>ppt_x</p:attrName>
                                        </p:attrNameLst>
                                      </p:cBhvr>
                                      <p:tavLst>
                                        <p:tav tm="0">
                                          <p:val>
                                            <p:strVal val="#ppt_x"/>
                                          </p:val>
                                        </p:tav>
                                        <p:tav tm="100000">
                                          <p:val>
                                            <p:strVal val="#ppt_x"/>
                                          </p:val>
                                        </p:tav>
                                      </p:tavLst>
                                    </p:anim>
                                    <p:anim calcmode="lin" valueType="num">
                                      <p:cBhvr>
                                        <p:cTn id="53" dur="1000" fill="hold"/>
                                        <p:tgtEl>
                                          <p:spTgt spid="4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1000"/>
                                        <p:tgtEl>
                                          <p:spTgt spid="41"/>
                                        </p:tgtEl>
                                      </p:cBhvr>
                                    </p:animEffect>
                                    <p:anim calcmode="lin" valueType="num">
                                      <p:cBhvr>
                                        <p:cTn id="57" dur="1000" fill="hold"/>
                                        <p:tgtEl>
                                          <p:spTgt spid="41"/>
                                        </p:tgtEl>
                                        <p:attrNameLst>
                                          <p:attrName>ppt_x</p:attrName>
                                        </p:attrNameLst>
                                      </p:cBhvr>
                                      <p:tavLst>
                                        <p:tav tm="0">
                                          <p:val>
                                            <p:strVal val="#ppt_x"/>
                                          </p:val>
                                        </p:tav>
                                        <p:tav tm="100000">
                                          <p:val>
                                            <p:strVal val="#ppt_x"/>
                                          </p:val>
                                        </p:tav>
                                      </p:tavLst>
                                    </p:anim>
                                    <p:anim calcmode="lin" valueType="num">
                                      <p:cBhvr>
                                        <p:cTn id="58" dur="1000" fill="hold"/>
                                        <p:tgtEl>
                                          <p:spTgt spid="41"/>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1000"/>
                                        <p:tgtEl>
                                          <p:spTgt spid="42"/>
                                        </p:tgtEl>
                                      </p:cBhvr>
                                    </p:animEffect>
                                    <p:anim calcmode="lin" valueType="num">
                                      <p:cBhvr>
                                        <p:cTn id="62" dur="1000" fill="hold"/>
                                        <p:tgtEl>
                                          <p:spTgt spid="42"/>
                                        </p:tgtEl>
                                        <p:attrNameLst>
                                          <p:attrName>ppt_x</p:attrName>
                                        </p:attrNameLst>
                                      </p:cBhvr>
                                      <p:tavLst>
                                        <p:tav tm="0">
                                          <p:val>
                                            <p:strVal val="#ppt_x"/>
                                          </p:val>
                                        </p:tav>
                                        <p:tav tm="100000">
                                          <p:val>
                                            <p:strVal val="#ppt_x"/>
                                          </p:val>
                                        </p:tav>
                                      </p:tavLst>
                                    </p:anim>
                                    <p:anim calcmode="lin" valueType="num">
                                      <p:cBhvr>
                                        <p:cTn id="6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p:bldP spid="37" grpId="0"/>
      <p:bldP spid="38" grpId="0"/>
      <p:bldP spid="39" grpId="0" animBg="1"/>
      <p:bldP spid="40" grpId="0" animBg="1"/>
      <p:bldP spid="41" grpId="0" animBg="1"/>
      <p:bldP spid="42" grpId="0" animBg="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6">
            <a:extLst>
              <a:ext uri="{FF2B5EF4-FFF2-40B4-BE49-F238E27FC236}">
                <a16:creationId xmlns:a16="http://schemas.microsoft.com/office/drawing/2014/main" xmlns="" id="{2E12105A-6EEE-4E5C-B5FD-3E01D0BBB2F5}"/>
              </a:ext>
            </a:extLst>
          </p:cNvPr>
          <p:cNvSpPr txBox="1">
            <a:spLocks/>
          </p:cNvSpPr>
          <p:nvPr/>
        </p:nvSpPr>
        <p:spPr>
          <a:xfrm>
            <a:off x="1480457" y="595086"/>
            <a:ext cx="2496457" cy="711880"/>
          </a:xfrm>
          <a:prstGeom prst="rect">
            <a:avLst/>
          </a:prstGeom>
        </p:spPr>
        <p:txBody>
          <a:bodyPr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latin typeface="黑体" pitchFamily="49" charset="-122"/>
                <a:ea typeface="黑体" pitchFamily="49" charset="-122"/>
                <a:cs typeface="+mn-ea"/>
                <a:sym typeface="+mn-lt"/>
              </a:rPr>
              <a:t>1</a:t>
            </a:r>
            <a:r>
              <a:rPr lang="zh-CN" altLang="en-US" dirty="0">
                <a:latin typeface="黑体" pitchFamily="49" charset="-122"/>
                <a:ea typeface="黑体" pitchFamily="49" charset="-122"/>
                <a:cs typeface="+mn-ea"/>
                <a:sym typeface="+mn-lt"/>
              </a:rPr>
              <a:t>、</a:t>
            </a:r>
            <a:r>
              <a:rPr lang="zh-CN" altLang="en-US" dirty="0" smtClean="0">
                <a:latin typeface="黑体" pitchFamily="49" charset="-122"/>
                <a:ea typeface="黑体" pitchFamily="49" charset="-122"/>
                <a:cs typeface="+mn-ea"/>
                <a:sym typeface="+mn-lt"/>
              </a:rPr>
              <a:t>国家背景</a:t>
            </a:r>
            <a:endParaRPr lang="en-US" altLang="zh-CN" dirty="0">
              <a:latin typeface="黑体" pitchFamily="49" charset="-122"/>
              <a:ea typeface="黑体" pitchFamily="49" charset="-122"/>
              <a:cs typeface="+mn-ea"/>
              <a:sym typeface="+mn-lt"/>
            </a:endParaRPr>
          </a:p>
        </p:txBody>
      </p:sp>
      <p:sp>
        <p:nvSpPr>
          <p:cNvPr id="2" name="矩形 1"/>
          <p:cNvSpPr/>
          <p:nvPr/>
        </p:nvSpPr>
        <p:spPr>
          <a:xfrm>
            <a:off x="1436914" y="2177822"/>
            <a:ext cx="9971314" cy="2554545"/>
          </a:xfrm>
          <a:prstGeom prst="rect">
            <a:avLst/>
          </a:prstGeom>
        </p:spPr>
        <p:txBody>
          <a:bodyPr wrap="square">
            <a:spAutoFit/>
          </a:bodyPr>
          <a:lstStyle/>
          <a:p>
            <a:r>
              <a:rPr lang="zh-CN" altLang="en-US" sz="3200" dirty="0" smtClean="0">
                <a:latin typeface="宋体" pitchFamily="2" charset="-122"/>
                <a:ea typeface="宋体" pitchFamily="2" charset="-122"/>
              </a:rPr>
              <a:t>    在国家教育部大力推行“落实双减”“五育并举”的政策下，在</a:t>
            </a:r>
            <a:r>
              <a:rPr lang="en-US" altLang="zh-CN" sz="3200" dirty="0" smtClean="0">
                <a:latin typeface="宋体" pitchFamily="2" charset="-122"/>
                <a:ea typeface="宋体" pitchFamily="2" charset="-122"/>
              </a:rPr>
              <a:t>2022</a:t>
            </a:r>
            <a:r>
              <a:rPr lang="zh-CN" altLang="en-US" sz="3200" dirty="0" smtClean="0">
                <a:latin typeface="宋体" pitchFamily="2" charset="-122"/>
                <a:ea typeface="宋体" pitchFamily="2" charset="-122"/>
              </a:rPr>
              <a:t>年又出台了新艺术课程标准，要求艺术课程围绕学生核心素养，体现课程性质，反映课程理念，体现课程目标，更深化了学生素养培养的深度与广度。</a:t>
            </a:r>
            <a:endParaRPr lang="zh-CN" altLang="en-US" sz="3200" dirty="0">
              <a:latin typeface="宋体" pitchFamily="2" charset="-122"/>
              <a:ea typeface="宋体" pitchFamily="2" charset="-122"/>
            </a:endParaRPr>
          </a:p>
        </p:txBody>
      </p:sp>
    </p:spTree>
    <p:extLst>
      <p:ext uri="{BB962C8B-B14F-4D97-AF65-F5344CB8AC3E}">
        <p14:creationId xmlns="" xmlns:p14="http://schemas.microsoft.com/office/powerpoint/2010/main" val="300886977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ppt_x"/>
                                          </p:val>
                                        </p:tav>
                                        <p:tav tm="100000">
                                          <p:val>
                                            <p:strVal val="#ppt_x"/>
                                          </p:val>
                                        </p:tav>
                                      </p:tavLst>
                                    </p:anim>
                                    <p:anim calcmode="lin" valueType="num">
                                      <p:cBhvr additive="base">
                                        <p:cTn id="8" dur="10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 presetClass="entr" presetSubtype="1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6">
            <a:extLst>
              <a:ext uri="{FF2B5EF4-FFF2-40B4-BE49-F238E27FC236}">
                <a16:creationId xmlns:a16="http://schemas.microsoft.com/office/drawing/2014/main" xmlns="" id="{BB26D588-8D55-42FE-B07F-8FE4362E2183}"/>
              </a:ext>
            </a:extLst>
          </p:cNvPr>
          <p:cNvSpPr txBox="1">
            <a:spLocks/>
          </p:cNvSpPr>
          <p:nvPr/>
        </p:nvSpPr>
        <p:spPr>
          <a:xfrm>
            <a:off x="1553028" y="475477"/>
            <a:ext cx="2844800" cy="47136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300" dirty="0">
                <a:latin typeface="黑体" pitchFamily="49" charset="-122"/>
                <a:ea typeface="黑体" pitchFamily="49" charset="-122"/>
                <a:cs typeface="+mn-ea"/>
                <a:sym typeface="+mn-lt"/>
              </a:rPr>
              <a:t>2</a:t>
            </a:r>
            <a:r>
              <a:rPr lang="zh-CN" altLang="en-US" sz="3300" dirty="0">
                <a:latin typeface="黑体" pitchFamily="49" charset="-122"/>
                <a:ea typeface="黑体" pitchFamily="49" charset="-122"/>
                <a:cs typeface="+mn-ea"/>
                <a:sym typeface="+mn-lt"/>
              </a:rPr>
              <a:t>、学校背景</a:t>
            </a:r>
            <a:endParaRPr lang="en-US" altLang="zh-CN" sz="3300" dirty="0">
              <a:latin typeface="黑体" pitchFamily="49" charset="-122"/>
              <a:ea typeface="黑体" pitchFamily="49" charset="-122"/>
              <a:cs typeface="+mn-ea"/>
              <a:sym typeface="+mn-lt"/>
            </a:endParaRPr>
          </a:p>
        </p:txBody>
      </p:sp>
      <p:sp>
        <p:nvSpPr>
          <p:cNvPr id="52" name="Title 6">
            <a:extLst>
              <a:ext uri="{FF2B5EF4-FFF2-40B4-BE49-F238E27FC236}">
                <a16:creationId xmlns:a16="http://schemas.microsoft.com/office/drawing/2014/main" xmlns="" id="{BB26D588-8D55-42FE-B07F-8FE4362E2183}"/>
              </a:ext>
            </a:extLst>
          </p:cNvPr>
          <p:cNvSpPr txBox="1">
            <a:spLocks/>
          </p:cNvSpPr>
          <p:nvPr/>
        </p:nvSpPr>
        <p:spPr>
          <a:xfrm>
            <a:off x="5101769" y="1088572"/>
            <a:ext cx="2489202" cy="44268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dirty="0" smtClean="0">
                <a:latin typeface="黑体" pitchFamily="49" charset="-122"/>
                <a:ea typeface="黑体" pitchFamily="49" charset="-122"/>
                <a:cs typeface="+mn-ea"/>
                <a:sym typeface="+mn-lt"/>
              </a:rPr>
              <a:t>教研组现状</a:t>
            </a:r>
            <a:endParaRPr lang="en-US" altLang="zh-CN" sz="2800" b="1" dirty="0">
              <a:latin typeface="黑体" pitchFamily="49" charset="-122"/>
              <a:ea typeface="黑体" pitchFamily="49" charset="-122"/>
              <a:cs typeface="+mn-ea"/>
              <a:sym typeface="+mn-lt"/>
            </a:endParaRPr>
          </a:p>
        </p:txBody>
      </p:sp>
      <p:graphicFrame>
        <p:nvGraphicFramePr>
          <p:cNvPr id="6" name="表格 5"/>
          <p:cNvGraphicFramePr>
            <a:graphicFrameLocks noGrp="1"/>
          </p:cNvGraphicFramePr>
          <p:nvPr/>
        </p:nvGraphicFramePr>
        <p:xfrm>
          <a:off x="1533632" y="1814285"/>
          <a:ext cx="9976196" cy="4453867"/>
        </p:xfrm>
        <a:graphic>
          <a:graphicData uri="http://schemas.openxmlformats.org/drawingml/2006/table">
            <a:tbl>
              <a:tblPr/>
              <a:tblGrid>
                <a:gridCol w="1972458"/>
                <a:gridCol w="1027596"/>
                <a:gridCol w="1020401"/>
                <a:gridCol w="1530003"/>
                <a:gridCol w="1305779"/>
                <a:gridCol w="1366930"/>
                <a:gridCol w="1753029"/>
              </a:tblGrid>
              <a:tr h="345283">
                <a:tc>
                  <a:txBody>
                    <a:bodyPr/>
                    <a:lstStyle/>
                    <a:p>
                      <a:pPr indent="89535" algn="l">
                        <a:spcAft>
                          <a:spcPts val="0"/>
                        </a:spcAft>
                      </a:pPr>
                      <a:r>
                        <a:rPr lang="zh-CN" sz="1800" b="1" kern="100" dirty="0">
                          <a:latin typeface="宋体" pitchFamily="2" charset="-122"/>
                          <a:ea typeface="宋体" pitchFamily="2" charset="-122"/>
                          <a:cs typeface="Times New Roman"/>
                        </a:rPr>
                        <a:t>姓 名</a:t>
                      </a:r>
                      <a:endParaRPr lang="zh-CN" sz="1800" kern="100" dirty="0">
                        <a:latin typeface="宋体" pitchFamily="2" charset="-122"/>
                        <a:ea typeface="宋体" pitchFamily="2" charset="-122"/>
                        <a:cs typeface="Times New Roman"/>
                      </a:endParaRP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800" b="1" kern="100">
                          <a:latin typeface="宋体" pitchFamily="2" charset="-122"/>
                          <a:ea typeface="宋体" pitchFamily="2" charset="-122"/>
                          <a:cs typeface="Times New Roman"/>
                        </a:rPr>
                        <a:t>性别</a:t>
                      </a:r>
                      <a:endParaRPr lang="zh-CN" sz="1800" kern="100">
                        <a:latin typeface="宋体" pitchFamily="2" charset="-122"/>
                        <a:ea typeface="宋体" pitchFamily="2" charset="-122"/>
                        <a:cs typeface="Times New Roman"/>
                      </a:endParaRP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800" b="1" kern="100">
                          <a:latin typeface="宋体" pitchFamily="2" charset="-122"/>
                          <a:ea typeface="宋体" pitchFamily="2" charset="-122"/>
                          <a:cs typeface="Times New Roman"/>
                        </a:rPr>
                        <a:t>教龄</a:t>
                      </a:r>
                      <a:endParaRPr lang="zh-CN" sz="1800" kern="100">
                        <a:latin typeface="宋体" pitchFamily="2" charset="-122"/>
                        <a:ea typeface="宋体" pitchFamily="2" charset="-122"/>
                        <a:cs typeface="Times New Roman"/>
                      </a:endParaRP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800" b="1" kern="100">
                          <a:latin typeface="宋体" pitchFamily="2" charset="-122"/>
                          <a:ea typeface="宋体" pitchFamily="2" charset="-122"/>
                          <a:cs typeface="Times New Roman"/>
                        </a:rPr>
                        <a:t>学历</a:t>
                      </a:r>
                      <a:endParaRPr lang="zh-CN" sz="1800" kern="100">
                        <a:latin typeface="宋体" pitchFamily="2" charset="-122"/>
                        <a:ea typeface="宋体" pitchFamily="2" charset="-122"/>
                        <a:cs typeface="Times New Roman"/>
                      </a:endParaRP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800" b="1" kern="100">
                          <a:latin typeface="宋体" pitchFamily="2" charset="-122"/>
                          <a:ea typeface="宋体" pitchFamily="2" charset="-122"/>
                          <a:cs typeface="Times New Roman"/>
                        </a:rPr>
                        <a:t>职称</a:t>
                      </a:r>
                      <a:endParaRPr lang="zh-CN" sz="1800" kern="100">
                        <a:latin typeface="宋体" pitchFamily="2" charset="-122"/>
                        <a:ea typeface="宋体" pitchFamily="2" charset="-122"/>
                        <a:cs typeface="Times New Roman"/>
                      </a:endParaRP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800" b="1" kern="100" dirty="0">
                          <a:latin typeface="宋体" pitchFamily="2" charset="-122"/>
                          <a:ea typeface="宋体" pitchFamily="2" charset="-122"/>
                          <a:cs typeface="Times New Roman"/>
                        </a:rPr>
                        <a:t>专兼职</a:t>
                      </a:r>
                      <a:endParaRPr lang="zh-CN" sz="1800" kern="100" dirty="0">
                        <a:latin typeface="宋体" pitchFamily="2" charset="-122"/>
                        <a:ea typeface="宋体" pitchFamily="2" charset="-122"/>
                        <a:cs typeface="Times New Roman"/>
                      </a:endParaRP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89535" algn="l">
                        <a:spcAft>
                          <a:spcPts val="0"/>
                        </a:spcAft>
                      </a:pPr>
                      <a:r>
                        <a:rPr lang="zh-CN" sz="1800" b="1" kern="100" dirty="0">
                          <a:latin typeface="宋体" pitchFamily="2" charset="-122"/>
                          <a:ea typeface="宋体" pitchFamily="2" charset="-122"/>
                          <a:cs typeface="Times New Roman"/>
                        </a:rPr>
                        <a:t>称号</a:t>
                      </a:r>
                      <a:endParaRPr lang="zh-CN" sz="1800" kern="100" dirty="0">
                        <a:latin typeface="宋体" pitchFamily="2" charset="-122"/>
                        <a:ea typeface="宋体" pitchFamily="2" charset="-122"/>
                        <a:cs typeface="Times New Roman"/>
                      </a:endParaRP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717">
                <a:tc>
                  <a:txBody>
                    <a:bodyPr/>
                    <a:lstStyle/>
                    <a:p>
                      <a:pPr algn="l">
                        <a:spcAft>
                          <a:spcPts val="0"/>
                        </a:spcAft>
                      </a:pPr>
                      <a:r>
                        <a:rPr lang="zh-CN" sz="1800" kern="100" dirty="0">
                          <a:latin typeface="宋体" pitchFamily="2" charset="-122"/>
                          <a:ea typeface="宋体" pitchFamily="2" charset="-122"/>
                          <a:cs typeface="Times New Roman"/>
                        </a:rPr>
                        <a:t>张又文</a:t>
                      </a: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800" kern="100" dirty="0">
                          <a:latin typeface="宋体" pitchFamily="2" charset="-122"/>
                          <a:ea typeface="宋体" pitchFamily="2" charset="-122"/>
                          <a:cs typeface="Times New Roman"/>
                        </a:rPr>
                        <a:t>女</a:t>
                      </a: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800" kern="100" dirty="0" smtClean="0">
                          <a:latin typeface="宋体" pitchFamily="2" charset="-122"/>
                          <a:ea typeface="宋体" pitchFamily="2" charset="-122"/>
                          <a:cs typeface="Times New Roman"/>
                        </a:rPr>
                        <a:t>25</a:t>
                      </a:r>
                      <a:endParaRPr lang="zh-CN" sz="1800" kern="100" dirty="0">
                        <a:latin typeface="宋体" pitchFamily="2" charset="-122"/>
                        <a:ea typeface="宋体" pitchFamily="2" charset="-122"/>
                        <a:cs typeface="Times New Roman"/>
                      </a:endParaRP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800" kern="100">
                          <a:latin typeface="宋体" pitchFamily="2" charset="-122"/>
                          <a:ea typeface="宋体" pitchFamily="2" charset="-122"/>
                          <a:cs typeface="Times New Roman"/>
                        </a:rPr>
                        <a:t>本科</a:t>
                      </a: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800" kern="100">
                          <a:latin typeface="宋体" pitchFamily="2" charset="-122"/>
                          <a:ea typeface="宋体" pitchFamily="2" charset="-122"/>
                          <a:cs typeface="Times New Roman"/>
                        </a:rPr>
                        <a:t>一级</a:t>
                      </a: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800" kern="100">
                          <a:latin typeface="宋体" pitchFamily="2" charset="-122"/>
                          <a:ea typeface="宋体" pitchFamily="2" charset="-122"/>
                          <a:cs typeface="Times New Roman"/>
                        </a:rPr>
                        <a:t>专职</a:t>
                      </a: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800" kern="100" dirty="0">
                          <a:latin typeface="宋体" pitchFamily="2" charset="-122"/>
                          <a:ea typeface="宋体" pitchFamily="2" charset="-122"/>
                          <a:cs typeface="Times New Roman"/>
                        </a:rPr>
                        <a:t>区骨干</a:t>
                      </a: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717">
                <a:tc>
                  <a:txBody>
                    <a:bodyPr/>
                    <a:lstStyle/>
                    <a:p>
                      <a:pPr algn="l">
                        <a:spcAft>
                          <a:spcPts val="0"/>
                        </a:spcAft>
                      </a:pPr>
                      <a:r>
                        <a:rPr lang="zh-CN" sz="1800" kern="100" dirty="0">
                          <a:latin typeface="宋体" pitchFamily="2" charset="-122"/>
                          <a:ea typeface="宋体" pitchFamily="2" charset="-122"/>
                          <a:cs typeface="Times New Roman"/>
                        </a:rPr>
                        <a:t>钱科</a:t>
                      </a: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800" kern="100" dirty="0">
                          <a:latin typeface="宋体" pitchFamily="2" charset="-122"/>
                          <a:ea typeface="宋体" pitchFamily="2" charset="-122"/>
                          <a:cs typeface="Times New Roman"/>
                        </a:rPr>
                        <a:t>女</a:t>
                      </a: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800" kern="100" dirty="0" smtClean="0">
                          <a:latin typeface="宋体" pitchFamily="2" charset="-122"/>
                          <a:ea typeface="宋体" pitchFamily="2" charset="-122"/>
                          <a:cs typeface="Times New Roman"/>
                        </a:rPr>
                        <a:t>21</a:t>
                      </a:r>
                      <a:endParaRPr lang="zh-CN" sz="1800" kern="100" dirty="0">
                        <a:latin typeface="宋体" pitchFamily="2" charset="-122"/>
                        <a:ea typeface="宋体" pitchFamily="2" charset="-122"/>
                        <a:cs typeface="Times New Roman"/>
                      </a:endParaRP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800" kern="100">
                          <a:latin typeface="宋体" pitchFamily="2" charset="-122"/>
                          <a:ea typeface="宋体" pitchFamily="2" charset="-122"/>
                          <a:cs typeface="Times New Roman"/>
                        </a:rPr>
                        <a:t>硕士</a:t>
                      </a: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800" kern="100">
                          <a:latin typeface="宋体" pitchFamily="2" charset="-122"/>
                          <a:ea typeface="宋体" pitchFamily="2" charset="-122"/>
                          <a:cs typeface="Times New Roman"/>
                        </a:rPr>
                        <a:t>一级</a:t>
                      </a: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800" kern="100">
                          <a:latin typeface="宋体" pitchFamily="2" charset="-122"/>
                          <a:ea typeface="宋体" pitchFamily="2" charset="-122"/>
                          <a:cs typeface="Times New Roman"/>
                        </a:rPr>
                        <a:t>专职</a:t>
                      </a: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endParaRPr lang="en-US" sz="1800" kern="100" dirty="0">
                        <a:latin typeface="宋体" pitchFamily="2" charset="-122"/>
                        <a:ea typeface="宋体" pitchFamily="2" charset="-122"/>
                        <a:cs typeface="Times New Roman"/>
                      </a:endParaRP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717">
                <a:tc>
                  <a:txBody>
                    <a:bodyPr/>
                    <a:lstStyle/>
                    <a:p>
                      <a:pPr algn="l">
                        <a:spcAft>
                          <a:spcPts val="0"/>
                        </a:spcAft>
                      </a:pPr>
                      <a:r>
                        <a:rPr lang="zh-CN" sz="1800" kern="100" dirty="0">
                          <a:latin typeface="宋体" pitchFamily="2" charset="-122"/>
                          <a:ea typeface="宋体" pitchFamily="2" charset="-122"/>
                          <a:cs typeface="Times New Roman"/>
                        </a:rPr>
                        <a:t>王丽</a:t>
                      </a: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800" kern="100" dirty="0">
                          <a:latin typeface="宋体" pitchFamily="2" charset="-122"/>
                          <a:ea typeface="宋体" pitchFamily="2" charset="-122"/>
                          <a:cs typeface="Times New Roman"/>
                        </a:rPr>
                        <a:t>女</a:t>
                      </a: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800" kern="100" dirty="0" smtClean="0">
                          <a:latin typeface="宋体" pitchFamily="2" charset="-122"/>
                          <a:ea typeface="宋体" pitchFamily="2" charset="-122"/>
                          <a:cs typeface="Times New Roman"/>
                        </a:rPr>
                        <a:t>18</a:t>
                      </a:r>
                      <a:endParaRPr lang="zh-CN" sz="1800" kern="100" dirty="0">
                        <a:latin typeface="宋体" pitchFamily="2" charset="-122"/>
                        <a:ea typeface="宋体" pitchFamily="2" charset="-122"/>
                        <a:cs typeface="Times New Roman"/>
                      </a:endParaRP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800" kern="100">
                          <a:latin typeface="宋体" pitchFamily="2" charset="-122"/>
                          <a:ea typeface="宋体" pitchFamily="2" charset="-122"/>
                          <a:cs typeface="Times New Roman"/>
                        </a:rPr>
                        <a:t>本科</a:t>
                      </a: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800" kern="100">
                          <a:latin typeface="宋体" pitchFamily="2" charset="-122"/>
                          <a:ea typeface="宋体" pitchFamily="2" charset="-122"/>
                          <a:cs typeface="Times New Roman"/>
                        </a:rPr>
                        <a:t>一级</a:t>
                      </a: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800" kern="100">
                          <a:latin typeface="宋体" pitchFamily="2" charset="-122"/>
                          <a:ea typeface="宋体" pitchFamily="2" charset="-122"/>
                          <a:cs typeface="Times New Roman"/>
                        </a:rPr>
                        <a:t>专职</a:t>
                      </a: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800" kern="100" dirty="0">
                          <a:latin typeface="宋体" pitchFamily="2" charset="-122"/>
                          <a:ea typeface="宋体" pitchFamily="2" charset="-122"/>
                          <a:cs typeface="Times New Roman"/>
                        </a:rPr>
                        <a:t>市新秀</a:t>
                      </a: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717">
                <a:tc>
                  <a:txBody>
                    <a:bodyPr/>
                    <a:lstStyle/>
                    <a:p>
                      <a:pPr algn="l">
                        <a:spcAft>
                          <a:spcPts val="0"/>
                        </a:spcAft>
                      </a:pPr>
                      <a:r>
                        <a:rPr lang="zh-CN" sz="1800" kern="100" dirty="0">
                          <a:latin typeface="宋体" pitchFamily="2" charset="-122"/>
                          <a:ea typeface="宋体" pitchFamily="2" charset="-122"/>
                          <a:cs typeface="Times New Roman"/>
                        </a:rPr>
                        <a:t>吴琦</a:t>
                      </a: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800" kern="100" dirty="0">
                          <a:latin typeface="宋体" pitchFamily="2" charset="-122"/>
                          <a:ea typeface="宋体" pitchFamily="2" charset="-122"/>
                          <a:cs typeface="Times New Roman"/>
                        </a:rPr>
                        <a:t>女</a:t>
                      </a: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altLang="zh-CN" sz="1800" kern="100" dirty="0" smtClean="0">
                          <a:latin typeface="宋体" pitchFamily="2" charset="-122"/>
                          <a:ea typeface="宋体" pitchFamily="2" charset="-122"/>
                          <a:cs typeface="Times New Roman"/>
                        </a:rPr>
                        <a:t>8</a:t>
                      </a:r>
                      <a:endParaRPr lang="zh-CN" sz="1800" kern="100" dirty="0">
                        <a:latin typeface="宋体" pitchFamily="2" charset="-122"/>
                        <a:ea typeface="宋体" pitchFamily="2" charset="-122"/>
                        <a:cs typeface="Times New Roman"/>
                      </a:endParaRP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800" kern="100" dirty="0">
                          <a:latin typeface="宋体" pitchFamily="2" charset="-122"/>
                          <a:ea typeface="宋体" pitchFamily="2" charset="-122"/>
                          <a:cs typeface="Times New Roman"/>
                        </a:rPr>
                        <a:t>本科</a:t>
                      </a: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800" kern="100" dirty="0">
                          <a:latin typeface="宋体" pitchFamily="2" charset="-122"/>
                          <a:ea typeface="宋体" pitchFamily="2" charset="-122"/>
                          <a:cs typeface="Times New Roman"/>
                        </a:rPr>
                        <a:t>二级</a:t>
                      </a: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800" kern="100" dirty="0">
                          <a:latin typeface="宋体" pitchFamily="2" charset="-122"/>
                          <a:ea typeface="宋体" pitchFamily="2" charset="-122"/>
                          <a:cs typeface="Times New Roman"/>
                        </a:rPr>
                        <a:t>专职</a:t>
                      </a: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endParaRPr lang="en-US" sz="1800" kern="100" dirty="0">
                        <a:latin typeface="宋体" pitchFamily="2" charset="-122"/>
                        <a:ea typeface="宋体" pitchFamily="2" charset="-122"/>
                        <a:cs typeface="Times New Roman"/>
                      </a:endParaRP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717">
                <a:tc>
                  <a:txBody>
                    <a:bodyPr/>
                    <a:lstStyle/>
                    <a:p>
                      <a:pPr algn="l">
                        <a:spcAft>
                          <a:spcPts val="0"/>
                        </a:spcAft>
                      </a:pPr>
                      <a:r>
                        <a:rPr lang="zh-CN" altLang="en-US" sz="1800" kern="100" dirty="0" smtClean="0">
                          <a:latin typeface="宋体" pitchFamily="2" charset="-122"/>
                          <a:ea typeface="宋体" pitchFamily="2" charset="-122"/>
                          <a:cs typeface="Times New Roman"/>
                        </a:rPr>
                        <a:t>王雨晴</a:t>
                      </a:r>
                      <a:endParaRPr lang="zh-CN" sz="1800" kern="100" dirty="0">
                        <a:latin typeface="宋体" pitchFamily="2" charset="-122"/>
                        <a:ea typeface="宋体" pitchFamily="2" charset="-122"/>
                        <a:cs typeface="Times New Roman"/>
                      </a:endParaRP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altLang="en-US" sz="1800" kern="100" dirty="0" smtClean="0">
                          <a:latin typeface="宋体" pitchFamily="2" charset="-122"/>
                          <a:ea typeface="宋体" pitchFamily="2" charset="-122"/>
                          <a:cs typeface="Times New Roman"/>
                        </a:rPr>
                        <a:t>女</a:t>
                      </a:r>
                      <a:endParaRPr lang="zh-CN" sz="1800" kern="100" dirty="0">
                        <a:latin typeface="宋体" pitchFamily="2" charset="-122"/>
                        <a:ea typeface="宋体" pitchFamily="2" charset="-122"/>
                        <a:cs typeface="Times New Roman"/>
                      </a:endParaRP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altLang="zh-CN" sz="1800" kern="100" dirty="0" smtClean="0">
                          <a:latin typeface="宋体" pitchFamily="2" charset="-122"/>
                          <a:ea typeface="宋体" pitchFamily="2" charset="-122"/>
                          <a:cs typeface="Times New Roman"/>
                        </a:rPr>
                        <a:t>1</a:t>
                      </a:r>
                      <a:endParaRPr lang="zh-CN" sz="1800" kern="100" dirty="0">
                        <a:latin typeface="宋体" pitchFamily="2" charset="-122"/>
                        <a:ea typeface="宋体" pitchFamily="2" charset="-122"/>
                        <a:cs typeface="Times New Roman"/>
                      </a:endParaRP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800" kern="100" dirty="0">
                          <a:latin typeface="宋体" pitchFamily="2" charset="-122"/>
                          <a:ea typeface="宋体" pitchFamily="2" charset="-122"/>
                          <a:cs typeface="Times New Roman"/>
                        </a:rPr>
                        <a:t>本科</a:t>
                      </a: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endParaRPr lang="en-US" sz="1800" kern="100">
                        <a:latin typeface="宋体" pitchFamily="2" charset="-122"/>
                        <a:ea typeface="宋体" pitchFamily="2" charset="-122"/>
                        <a:cs typeface="Times New Roman"/>
                      </a:endParaRP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altLang="en-US" sz="1800" kern="100" dirty="0" smtClean="0">
                          <a:latin typeface="宋体" pitchFamily="2" charset="-122"/>
                          <a:ea typeface="宋体" pitchFamily="2" charset="-122"/>
                          <a:cs typeface="Times New Roman"/>
                        </a:rPr>
                        <a:t>专职</a:t>
                      </a:r>
                      <a:endParaRPr lang="zh-CN" sz="1800" kern="100" dirty="0">
                        <a:latin typeface="宋体" pitchFamily="2" charset="-122"/>
                        <a:ea typeface="宋体" pitchFamily="2" charset="-122"/>
                        <a:cs typeface="Times New Roman"/>
                      </a:endParaRP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endParaRPr lang="en-US" sz="1800" kern="100" dirty="0">
                        <a:latin typeface="宋体" pitchFamily="2" charset="-122"/>
                        <a:ea typeface="宋体" pitchFamily="2" charset="-122"/>
                        <a:cs typeface="Times New Roman"/>
                      </a:endParaRP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76261">
                <a:tc>
                  <a:txBody>
                    <a:bodyPr/>
                    <a:lstStyle/>
                    <a:p>
                      <a:pPr algn="l">
                        <a:spcAft>
                          <a:spcPts val="0"/>
                        </a:spcAft>
                      </a:pPr>
                      <a:endParaRPr lang="en-US" altLang="zh-CN" sz="1800" kern="100" dirty="0" smtClean="0">
                        <a:solidFill>
                          <a:srgbClr val="000000"/>
                        </a:solidFill>
                        <a:latin typeface="宋体" pitchFamily="2" charset="-122"/>
                        <a:ea typeface="宋体" pitchFamily="2" charset="-122"/>
                        <a:cs typeface="Times New Roman"/>
                      </a:endParaRPr>
                    </a:p>
                    <a:p>
                      <a:pPr algn="l">
                        <a:spcAft>
                          <a:spcPts val="0"/>
                        </a:spcAft>
                      </a:pPr>
                      <a:endParaRPr lang="en-US" altLang="zh-CN" sz="1800" kern="100" dirty="0" smtClean="0">
                        <a:solidFill>
                          <a:srgbClr val="000000"/>
                        </a:solidFill>
                        <a:latin typeface="宋体" pitchFamily="2" charset="-122"/>
                        <a:ea typeface="宋体" pitchFamily="2" charset="-122"/>
                        <a:cs typeface="Times New Roman"/>
                      </a:endParaRPr>
                    </a:p>
                    <a:p>
                      <a:pPr algn="l">
                        <a:spcAft>
                          <a:spcPts val="0"/>
                        </a:spcAft>
                      </a:pPr>
                      <a:r>
                        <a:rPr lang="zh-CN" sz="1800" kern="100" dirty="0" smtClean="0">
                          <a:solidFill>
                            <a:srgbClr val="000000"/>
                          </a:solidFill>
                          <a:latin typeface="宋体" pitchFamily="2" charset="-122"/>
                          <a:ea typeface="宋体" pitchFamily="2" charset="-122"/>
                          <a:cs typeface="Times New Roman"/>
                        </a:rPr>
                        <a:t>优势分析</a:t>
                      </a:r>
                      <a:endParaRPr lang="zh-CN" sz="1800" kern="100" dirty="0">
                        <a:latin typeface="宋体" pitchFamily="2" charset="-122"/>
                        <a:ea typeface="宋体" pitchFamily="2" charset="-122"/>
                        <a:cs typeface="Times New Roman"/>
                      </a:endParaRP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lgn="l">
                        <a:spcAft>
                          <a:spcPts val="0"/>
                        </a:spcAft>
                      </a:pPr>
                      <a:r>
                        <a:rPr lang="en-US" altLang="zh-CN" sz="1800" kern="100" dirty="0" smtClean="0">
                          <a:latin typeface="宋体" pitchFamily="2" charset="-122"/>
                          <a:ea typeface="宋体" pitchFamily="2" charset="-122"/>
                          <a:cs typeface="Times New Roman"/>
                        </a:rPr>
                        <a:t>1</a:t>
                      </a:r>
                      <a:r>
                        <a:rPr lang="zh-CN" altLang="en-US" sz="1800" kern="100" dirty="0" smtClean="0">
                          <a:latin typeface="宋体" pitchFamily="2" charset="-122"/>
                          <a:ea typeface="宋体" pitchFamily="2" charset="-122"/>
                          <a:cs typeface="Times New Roman"/>
                        </a:rPr>
                        <a:t>、三位</a:t>
                      </a:r>
                      <a:r>
                        <a:rPr lang="zh-CN" sz="1800" kern="100" dirty="0" smtClean="0">
                          <a:latin typeface="宋体" pitchFamily="2" charset="-122"/>
                          <a:ea typeface="宋体" pitchFamily="2" charset="-122"/>
                          <a:cs typeface="Times New Roman"/>
                        </a:rPr>
                        <a:t>老教师教学</a:t>
                      </a:r>
                      <a:r>
                        <a:rPr lang="zh-CN" sz="1800" kern="100" dirty="0">
                          <a:latin typeface="宋体" pitchFamily="2" charset="-122"/>
                          <a:ea typeface="宋体" pitchFamily="2" charset="-122"/>
                          <a:cs typeface="Times New Roman"/>
                        </a:rPr>
                        <a:t>经验丰富</a:t>
                      </a:r>
                      <a:r>
                        <a:rPr lang="zh-CN" sz="1800" kern="100" dirty="0" smtClean="0">
                          <a:latin typeface="宋体" pitchFamily="2" charset="-122"/>
                          <a:ea typeface="宋体" pitchFamily="2" charset="-122"/>
                          <a:cs typeface="Times New Roman"/>
                        </a:rPr>
                        <a:t>，</a:t>
                      </a:r>
                      <a:r>
                        <a:rPr lang="zh-CN" altLang="en-US" sz="1800" kern="100" dirty="0" smtClean="0">
                          <a:latin typeface="宋体" pitchFamily="2" charset="-122"/>
                          <a:ea typeface="宋体" pitchFamily="2" charset="-122"/>
                          <a:cs typeface="Times New Roman"/>
                        </a:rPr>
                        <a:t>二位</a:t>
                      </a:r>
                      <a:r>
                        <a:rPr lang="zh-CN" sz="1800" kern="100" dirty="0" smtClean="0">
                          <a:latin typeface="宋体" pitchFamily="2" charset="-122"/>
                          <a:ea typeface="宋体" pitchFamily="2" charset="-122"/>
                          <a:cs typeface="Times New Roman"/>
                        </a:rPr>
                        <a:t>年轻老师</a:t>
                      </a:r>
                      <a:r>
                        <a:rPr lang="zh-CN" altLang="en-US" sz="1800" kern="100" dirty="0" smtClean="0">
                          <a:latin typeface="宋体" pitchFamily="2" charset="-122"/>
                          <a:ea typeface="宋体" pitchFamily="2" charset="-122"/>
                          <a:cs typeface="Times New Roman"/>
                        </a:rPr>
                        <a:t>有良好的</a:t>
                      </a:r>
                      <a:r>
                        <a:rPr lang="zh-CN" sz="1800" kern="100" dirty="0" smtClean="0">
                          <a:latin typeface="宋体" pitchFamily="2" charset="-122"/>
                          <a:ea typeface="宋体" pitchFamily="2" charset="-122"/>
                          <a:cs typeface="Times New Roman"/>
                        </a:rPr>
                        <a:t>专业素养</a:t>
                      </a:r>
                      <a:r>
                        <a:rPr lang="zh-CN" altLang="en-US" sz="1800" kern="100" dirty="0" smtClean="0">
                          <a:latin typeface="宋体" pitchFamily="2" charset="-122"/>
                          <a:ea typeface="宋体" pitchFamily="2" charset="-122"/>
                          <a:cs typeface="Times New Roman"/>
                        </a:rPr>
                        <a:t>，本组有良好的团队凝聚力。</a:t>
                      </a:r>
                      <a:endParaRPr lang="en-US" altLang="zh-CN" sz="1800" kern="100" dirty="0" smtClean="0">
                        <a:latin typeface="宋体" pitchFamily="2" charset="-122"/>
                        <a:ea typeface="宋体" pitchFamily="2" charset="-122"/>
                        <a:cs typeface="Times New Roman"/>
                      </a:endParaRPr>
                    </a:p>
                    <a:p>
                      <a:pPr algn="l">
                        <a:spcAft>
                          <a:spcPts val="0"/>
                        </a:spcAft>
                      </a:pPr>
                      <a:r>
                        <a:rPr lang="en-US" altLang="zh-CN" sz="1800" kern="100" dirty="0" smtClean="0">
                          <a:latin typeface="宋体" pitchFamily="2" charset="-122"/>
                          <a:ea typeface="宋体" pitchFamily="2" charset="-122"/>
                          <a:cs typeface="Times New Roman"/>
                        </a:rPr>
                        <a:t>2</a:t>
                      </a:r>
                      <a:r>
                        <a:rPr lang="zh-CN" altLang="en-US" sz="1800" kern="100" dirty="0" smtClean="0">
                          <a:latin typeface="宋体" pitchFamily="2" charset="-122"/>
                          <a:ea typeface="宋体" pitchFamily="2" charset="-122"/>
                          <a:cs typeface="Times New Roman"/>
                        </a:rPr>
                        <a:t>、教研制度日趋完善与发展，教研质量逐步提升。</a:t>
                      </a:r>
                      <a:endParaRPr lang="en-US" altLang="zh-CN" sz="1800" kern="100" dirty="0" smtClean="0">
                        <a:latin typeface="宋体" pitchFamily="2" charset="-122"/>
                        <a:ea typeface="宋体" pitchFamily="2" charset="-122"/>
                        <a:cs typeface="Times New Roman"/>
                      </a:endParaRPr>
                    </a:p>
                    <a:p>
                      <a:pPr algn="l">
                        <a:spcAft>
                          <a:spcPts val="0"/>
                        </a:spcAft>
                      </a:pPr>
                      <a:r>
                        <a:rPr lang="en-US" altLang="zh-CN" sz="1800" kern="100" dirty="0" smtClean="0">
                          <a:latin typeface="宋体" pitchFamily="2" charset="-122"/>
                          <a:ea typeface="宋体" pitchFamily="2" charset="-122"/>
                          <a:cs typeface="Times New Roman"/>
                        </a:rPr>
                        <a:t>3</a:t>
                      </a:r>
                      <a:r>
                        <a:rPr lang="zh-CN" altLang="en-US" sz="1800" kern="100" dirty="0" smtClean="0">
                          <a:latin typeface="宋体" pitchFamily="2" charset="-122"/>
                          <a:ea typeface="宋体" pitchFamily="2" charset="-122"/>
                          <a:cs typeface="Times New Roman"/>
                        </a:rPr>
                        <a:t>、二大品牌社团硕果累累，多次在市区级比赛中获得特等奖、一等奖。</a:t>
                      </a:r>
                      <a:endParaRPr lang="en-US" altLang="zh-CN" sz="1800" kern="100" dirty="0" smtClean="0">
                        <a:latin typeface="宋体" pitchFamily="2" charset="-122"/>
                        <a:ea typeface="宋体" pitchFamily="2" charset="-122"/>
                        <a:cs typeface="Times New Roman"/>
                      </a:endParaRPr>
                    </a:p>
                    <a:p>
                      <a:pPr algn="l">
                        <a:spcAft>
                          <a:spcPts val="0"/>
                        </a:spcAft>
                      </a:pPr>
                      <a:r>
                        <a:rPr lang="en-US" altLang="zh-CN" sz="1800" kern="100" dirty="0" smtClean="0">
                          <a:latin typeface="宋体" pitchFamily="2" charset="-122"/>
                          <a:ea typeface="宋体" pitchFamily="2" charset="-122"/>
                          <a:cs typeface="Times New Roman"/>
                        </a:rPr>
                        <a:t>4</a:t>
                      </a:r>
                      <a:r>
                        <a:rPr lang="zh-CN" altLang="en-US" sz="1800" kern="100" dirty="0" smtClean="0">
                          <a:latin typeface="宋体" pitchFamily="2" charset="-122"/>
                          <a:ea typeface="宋体" pitchFamily="2" charset="-122"/>
                          <a:cs typeface="Times New Roman"/>
                        </a:rPr>
                        <a:t>、日常课堂教学和教研扎实，师生成长稳定有序，学生整体音乐素养有提升。</a:t>
                      </a:r>
                      <a:endParaRPr lang="zh-CN" sz="1800" kern="100" dirty="0">
                        <a:latin typeface="宋体" pitchFamily="2" charset="-122"/>
                        <a:ea typeface="宋体" pitchFamily="2" charset="-122"/>
                        <a:cs typeface="Times New Roman"/>
                      </a:endParaRP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1260723">
                <a:tc>
                  <a:txBody>
                    <a:bodyPr/>
                    <a:lstStyle/>
                    <a:p>
                      <a:pPr algn="l">
                        <a:spcAft>
                          <a:spcPts val="0"/>
                        </a:spcAft>
                      </a:pPr>
                      <a:endParaRPr lang="en-US" altLang="zh-CN" sz="1800" kern="100" dirty="0" smtClean="0">
                        <a:latin typeface="宋体" pitchFamily="2" charset="-122"/>
                        <a:ea typeface="宋体" pitchFamily="2" charset="-122"/>
                        <a:cs typeface="Times New Roman"/>
                      </a:endParaRPr>
                    </a:p>
                    <a:p>
                      <a:pPr algn="l">
                        <a:spcAft>
                          <a:spcPts val="0"/>
                        </a:spcAft>
                      </a:pPr>
                      <a:r>
                        <a:rPr lang="zh-CN" sz="1800" kern="100" dirty="0" smtClean="0">
                          <a:latin typeface="宋体" pitchFamily="2" charset="-122"/>
                          <a:ea typeface="宋体" pitchFamily="2" charset="-122"/>
                          <a:cs typeface="Times New Roman"/>
                        </a:rPr>
                        <a:t>问题剖析</a:t>
                      </a:r>
                      <a:endParaRPr lang="zh-CN" sz="1800" kern="100" dirty="0">
                        <a:latin typeface="宋体" pitchFamily="2" charset="-122"/>
                        <a:ea typeface="宋体" pitchFamily="2" charset="-122"/>
                        <a:cs typeface="Times New Roman"/>
                      </a:endParaRP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lgn="l">
                        <a:spcAft>
                          <a:spcPts val="0"/>
                        </a:spcAft>
                      </a:pPr>
                      <a:r>
                        <a:rPr lang="en-US" altLang="zh-CN" sz="1800" kern="100" dirty="0" smtClean="0">
                          <a:latin typeface="宋体" pitchFamily="2" charset="-122"/>
                          <a:ea typeface="宋体" pitchFamily="2" charset="-122"/>
                          <a:cs typeface="Times New Roman"/>
                        </a:rPr>
                        <a:t>1</a:t>
                      </a:r>
                      <a:r>
                        <a:rPr lang="zh-CN" sz="1800" kern="100" dirty="0" smtClean="0">
                          <a:latin typeface="宋体" pitchFamily="2" charset="-122"/>
                          <a:ea typeface="宋体" pitchFamily="2" charset="-122"/>
                          <a:cs typeface="Times New Roman"/>
                        </a:rPr>
                        <a:t>、</a:t>
                      </a:r>
                      <a:r>
                        <a:rPr lang="zh-CN" sz="1800" kern="100" dirty="0">
                          <a:latin typeface="宋体" pitchFamily="2" charset="-122"/>
                          <a:ea typeface="宋体" pitchFamily="2" charset="-122"/>
                          <a:cs typeface="Times New Roman"/>
                        </a:rPr>
                        <a:t>教师</a:t>
                      </a:r>
                      <a:r>
                        <a:rPr lang="zh-CN" sz="1800" kern="100" dirty="0" smtClean="0">
                          <a:latin typeface="宋体" pitchFamily="2" charset="-122"/>
                          <a:ea typeface="宋体" pitchFamily="2" charset="-122"/>
                          <a:cs typeface="Times New Roman"/>
                        </a:rPr>
                        <a:t>在</a:t>
                      </a:r>
                      <a:r>
                        <a:rPr lang="zh-CN" altLang="en-US" sz="1800" kern="100" dirty="0" smtClean="0">
                          <a:latin typeface="宋体" pitchFamily="2" charset="-122"/>
                          <a:ea typeface="宋体" pitchFamily="2" charset="-122"/>
                          <a:cs typeface="Times New Roman"/>
                        </a:rPr>
                        <a:t>教科</a:t>
                      </a:r>
                      <a:r>
                        <a:rPr lang="zh-CN" sz="1800" kern="100" dirty="0" smtClean="0">
                          <a:latin typeface="宋体" pitchFamily="2" charset="-122"/>
                          <a:ea typeface="宋体" pitchFamily="2" charset="-122"/>
                          <a:cs typeface="Times New Roman"/>
                        </a:rPr>
                        <a:t>研</a:t>
                      </a:r>
                      <a:r>
                        <a:rPr lang="zh-CN" altLang="en-US" sz="1800" kern="100" dirty="0" smtClean="0">
                          <a:latin typeface="宋体" pitchFamily="2" charset="-122"/>
                          <a:ea typeface="宋体" pitchFamily="2" charset="-122"/>
                          <a:cs typeface="Times New Roman"/>
                        </a:rPr>
                        <a:t>能力</a:t>
                      </a:r>
                      <a:r>
                        <a:rPr lang="zh-CN" sz="1800" kern="100" dirty="0" smtClean="0">
                          <a:latin typeface="宋体" pitchFamily="2" charset="-122"/>
                          <a:ea typeface="宋体" pitchFamily="2" charset="-122"/>
                          <a:cs typeface="Times New Roman"/>
                        </a:rPr>
                        <a:t>，</a:t>
                      </a:r>
                      <a:r>
                        <a:rPr lang="zh-CN" altLang="en-US" sz="1800" kern="100" dirty="0" smtClean="0">
                          <a:latin typeface="宋体" pitchFamily="2" charset="-122"/>
                          <a:ea typeface="宋体" pitchFamily="2" charset="-122"/>
                          <a:cs typeface="Times New Roman"/>
                        </a:rPr>
                        <a:t>理论知识学习方面，需要加强。</a:t>
                      </a:r>
                      <a:endParaRPr lang="zh-CN" sz="1800" kern="100" dirty="0">
                        <a:latin typeface="宋体" pitchFamily="2" charset="-122"/>
                        <a:ea typeface="宋体" pitchFamily="2" charset="-122"/>
                        <a:cs typeface="Times New Roman"/>
                      </a:endParaRPr>
                    </a:p>
                    <a:p>
                      <a:pPr algn="l">
                        <a:spcAft>
                          <a:spcPts val="0"/>
                        </a:spcAft>
                      </a:pPr>
                      <a:r>
                        <a:rPr lang="en-US" altLang="zh-CN" sz="1800" kern="100" dirty="0" smtClean="0">
                          <a:latin typeface="宋体" pitchFamily="2" charset="-122"/>
                          <a:ea typeface="宋体" pitchFamily="2" charset="-122"/>
                          <a:cs typeface="Times New Roman"/>
                        </a:rPr>
                        <a:t>2</a:t>
                      </a:r>
                      <a:r>
                        <a:rPr lang="zh-CN" sz="1800" kern="100" dirty="0" smtClean="0">
                          <a:latin typeface="宋体" pitchFamily="2" charset="-122"/>
                          <a:ea typeface="宋体" pitchFamily="2" charset="-122"/>
                          <a:cs typeface="Times New Roman"/>
                        </a:rPr>
                        <a:t>、</a:t>
                      </a:r>
                      <a:r>
                        <a:rPr lang="zh-CN" altLang="en-US" sz="1800" kern="100" dirty="0" smtClean="0">
                          <a:latin typeface="宋体" pitchFamily="2" charset="-122"/>
                          <a:ea typeface="宋体" pitchFamily="2" charset="-122"/>
                          <a:cs typeface="Times New Roman"/>
                        </a:rPr>
                        <a:t>加强组内教师成长的内驱力与长远发展的规划性。</a:t>
                      </a:r>
                      <a:endParaRPr lang="zh-CN" sz="1800" kern="100" dirty="0">
                        <a:latin typeface="宋体" pitchFamily="2" charset="-122"/>
                        <a:ea typeface="宋体" pitchFamily="2" charset="-122"/>
                        <a:cs typeface="Times New Roman"/>
                      </a:endParaRPr>
                    </a:p>
                  </a:txBody>
                  <a:tcPr marL="65017" marR="650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bl>
          </a:graphicData>
        </a:graphic>
      </p:graphicFrame>
    </p:spTree>
    <p:extLst>
      <p:ext uri="{BB962C8B-B14F-4D97-AF65-F5344CB8AC3E}">
        <p14:creationId xmlns="" xmlns:p14="http://schemas.microsoft.com/office/powerpoint/2010/main" val="3896170972"/>
      </p:ext>
    </p:extLst>
  </p:cSld>
  <p:clrMapOvr>
    <a:masterClrMapping/>
  </p:clrMapOvr>
  <mc:AlternateContent xmlns:mc="http://schemas.openxmlformats.org/markup-compatibility/2006">
    <mc:Choice xmlns=""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52"/>
                                        </p:tgtEl>
                                        <p:attrNameLst>
                                          <p:attrName>style.visibility</p:attrName>
                                        </p:attrNameLst>
                                      </p:cBhvr>
                                      <p:to>
                                        <p:strVal val="visible"/>
                                      </p:to>
                                    </p:set>
                                    <p:anim calcmode="lin" valueType="num">
                                      <p:cBhvr additive="base">
                                        <p:cTn id="12" dur="1000" fill="hold"/>
                                        <p:tgtEl>
                                          <p:spTgt spid="52"/>
                                        </p:tgtEl>
                                        <p:attrNameLst>
                                          <p:attrName>ppt_x</p:attrName>
                                        </p:attrNameLst>
                                      </p:cBhvr>
                                      <p:tavLst>
                                        <p:tav tm="0">
                                          <p:val>
                                            <p:strVal val="#ppt_x"/>
                                          </p:val>
                                        </p:tav>
                                        <p:tav tm="100000">
                                          <p:val>
                                            <p:strVal val="#ppt_x"/>
                                          </p:val>
                                        </p:tav>
                                      </p:tavLst>
                                    </p:anim>
                                    <p:anim calcmode="lin" valueType="num">
                                      <p:cBhvr additive="base">
                                        <p:cTn id="13" dur="1000" fill="hold"/>
                                        <p:tgtEl>
                                          <p:spTgt spid="5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ppt_x"/>
                                          </p:val>
                                        </p:tav>
                                        <p:tav tm="100000">
                                          <p:val>
                                            <p:strVal val="#ppt_x"/>
                                          </p:val>
                                        </p:tav>
                                      </p:tavLst>
                                    </p:anim>
                                    <p:anim calcmode="lin" valueType="num">
                                      <p:cBhvr additive="base">
                                        <p:cTn id="1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直角三角形 31">
            <a:extLst>
              <a:ext uri="{FF2B5EF4-FFF2-40B4-BE49-F238E27FC236}">
                <a16:creationId xmlns:a16="http://schemas.microsoft.com/office/drawing/2014/main" xmlns="" id="{632345BC-14B0-4691-A952-21CEFF574935}"/>
              </a:ext>
            </a:extLst>
          </p:cNvPr>
          <p:cNvSpPr>
            <a:spLocks noChangeAspect="1"/>
          </p:cNvSpPr>
          <p:nvPr>
            <p:custDataLst>
              <p:tags r:id="rId1"/>
            </p:custDataLst>
          </p:nvPr>
        </p:nvSpPr>
        <p:spPr>
          <a:xfrm rot="10829231">
            <a:off x="1938868" y="2908301"/>
            <a:ext cx="853017" cy="1708151"/>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33" name="直角三角形 32">
            <a:extLst>
              <a:ext uri="{FF2B5EF4-FFF2-40B4-BE49-F238E27FC236}">
                <a16:creationId xmlns:a16="http://schemas.microsoft.com/office/drawing/2014/main" xmlns="" id="{48B2D1B0-ECD3-4BE6-B14C-D12C3B4040C0}"/>
              </a:ext>
            </a:extLst>
          </p:cNvPr>
          <p:cNvSpPr>
            <a:spLocks noChangeAspect="1"/>
          </p:cNvSpPr>
          <p:nvPr>
            <p:custDataLst>
              <p:tags r:id="rId2"/>
            </p:custDataLst>
          </p:nvPr>
        </p:nvSpPr>
        <p:spPr>
          <a:xfrm rot="20752">
            <a:off x="3651251" y="2053168"/>
            <a:ext cx="853016" cy="170603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34" name="直角三角形 33">
            <a:extLst>
              <a:ext uri="{FF2B5EF4-FFF2-40B4-BE49-F238E27FC236}">
                <a16:creationId xmlns:a16="http://schemas.microsoft.com/office/drawing/2014/main" xmlns="" id="{E5E13835-6FB4-4635-8E04-E4ED5C76FE67}"/>
              </a:ext>
            </a:extLst>
          </p:cNvPr>
          <p:cNvSpPr>
            <a:spLocks/>
          </p:cNvSpPr>
          <p:nvPr>
            <p:custDataLst>
              <p:tags r:id="rId3"/>
            </p:custDataLst>
          </p:nvPr>
        </p:nvSpPr>
        <p:spPr>
          <a:xfrm rot="16200000">
            <a:off x="2387601" y="1631950"/>
            <a:ext cx="853016" cy="170815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35" name="直角三角形 31">
            <a:extLst>
              <a:ext uri="{FF2B5EF4-FFF2-40B4-BE49-F238E27FC236}">
                <a16:creationId xmlns:a16="http://schemas.microsoft.com/office/drawing/2014/main" xmlns="" id="{8DAA5DB1-C9D0-46AB-A615-D9BD69733589}"/>
              </a:ext>
            </a:extLst>
          </p:cNvPr>
          <p:cNvSpPr>
            <a:spLocks noChangeAspect="1"/>
          </p:cNvSpPr>
          <p:nvPr>
            <p:custDataLst>
              <p:tags r:id="rId4"/>
            </p:custDataLst>
          </p:nvPr>
        </p:nvSpPr>
        <p:spPr>
          <a:xfrm rot="5400000">
            <a:off x="3220510" y="3313642"/>
            <a:ext cx="855133" cy="1720849"/>
          </a:xfrm>
          <a:custGeom>
            <a:avLst/>
            <a:gdLst>
              <a:gd name="connsiteX0" fmla="*/ 0 w 673275"/>
              <a:gd name="connsiteY0" fmla="*/ 1346550 h 1346550"/>
              <a:gd name="connsiteX1" fmla="*/ 0 w 673275"/>
              <a:gd name="connsiteY1" fmla="*/ 0 h 1346550"/>
              <a:gd name="connsiteX2" fmla="*/ 673275 w 673275"/>
              <a:gd name="connsiteY2" fmla="*/ 1346550 h 1346550"/>
              <a:gd name="connsiteX3" fmla="*/ 0 w 673275"/>
              <a:gd name="connsiteY3" fmla="*/ 1346550 h 1346550"/>
              <a:gd name="connsiteX0" fmla="*/ 0 w 673278"/>
              <a:gd name="connsiteY0" fmla="*/ 1346550 h 1356075"/>
              <a:gd name="connsiteX1" fmla="*/ 0 w 673278"/>
              <a:gd name="connsiteY1" fmla="*/ 0 h 1356075"/>
              <a:gd name="connsiteX2" fmla="*/ 673278 w 673278"/>
              <a:gd name="connsiteY2" fmla="*/ 1356075 h 1356075"/>
              <a:gd name="connsiteX3" fmla="*/ 0 w 673278"/>
              <a:gd name="connsiteY3" fmla="*/ 1346550 h 1356075"/>
            </a:gdLst>
            <a:ahLst/>
            <a:cxnLst>
              <a:cxn ang="0">
                <a:pos x="connsiteX0" y="connsiteY0"/>
              </a:cxn>
              <a:cxn ang="0">
                <a:pos x="connsiteX1" y="connsiteY1"/>
              </a:cxn>
              <a:cxn ang="0">
                <a:pos x="connsiteX2" y="connsiteY2"/>
              </a:cxn>
              <a:cxn ang="0">
                <a:pos x="connsiteX3" y="connsiteY3"/>
              </a:cxn>
            </a:cxnLst>
            <a:rect l="l" t="t" r="r" b="b"/>
            <a:pathLst>
              <a:path w="673278" h="1356075">
                <a:moveTo>
                  <a:pt x="0" y="1346550"/>
                </a:moveTo>
                <a:lnTo>
                  <a:pt x="0" y="0"/>
                </a:lnTo>
                <a:lnTo>
                  <a:pt x="673278" y="1356075"/>
                </a:lnTo>
                <a:lnTo>
                  <a:pt x="0" y="134655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36" name="TextBox 49">
            <a:extLst>
              <a:ext uri="{FF2B5EF4-FFF2-40B4-BE49-F238E27FC236}">
                <a16:creationId xmlns:a16="http://schemas.microsoft.com/office/drawing/2014/main" xmlns="" id="{3C72706C-5BB6-4EC3-B312-27DA57A6B588}"/>
              </a:ext>
            </a:extLst>
          </p:cNvPr>
          <p:cNvSpPr txBox="1"/>
          <p:nvPr>
            <p:custDataLst>
              <p:tags r:id="rId5"/>
            </p:custDataLst>
          </p:nvPr>
        </p:nvSpPr>
        <p:spPr>
          <a:xfrm>
            <a:off x="2635554" y="2622248"/>
            <a:ext cx="1172633" cy="1569660"/>
          </a:xfrm>
          <a:prstGeom prst="rect">
            <a:avLst/>
          </a:prstGeom>
          <a:noFill/>
        </p:spPr>
        <p:txBody>
          <a:bodyPr>
            <a:spAutoFit/>
          </a:bodyPr>
          <a:lstStyle/>
          <a:p>
            <a:pPr algn="ctr">
              <a:defRPr/>
            </a:pPr>
            <a:r>
              <a:rPr lang="en-US" altLang="zh-CN" sz="9600" dirty="0">
                <a:cs typeface="+mn-ea"/>
                <a:sym typeface="+mn-lt"/>
              </a:rPr>
              <a:t>2</a:t>
            </a:r>
            <a:endParaRPr lang="zh-CN" altLang="en-US" sz="9600" dirty="0">
              <a:cs typeface="+mn-ea"/>
              <a:sym typeface="+mn-lt"/>
            </a:endParaRPr>
          </a:p>
        </p:txBody>
      </p:sp>
      <p:sp>
        <p:nvSpPr>
          <p:cNvPr id="37" name="TextBox 1">
            <a:extLst>
              <a:ext uri="{FF2B5EF4-FFF2-40B4-BE49-F238E27FC236}">
                <a16:creationId xmlns:a16="http://schemas.microsoft.com/office/drawing/2014/main" xmlns="" id="{BF5AC46C-69F9-4263-83EF-DFF66088EF5A}"/>
              </a:ext>
            </a:extLst>
          </p:cNvPr>
          <p:cNvSpPr txBox="1">
            <a:spLocks noChangeArrowheads="1"/>
          </p:cNvSpPr>
          <p:nvPr>
            <p:custDataLst>
              <p:tags r:id="rId6"/>
            </p:custDataLst>
          </p:nvPr>
        </p:nvSpPr>
        <p:spPr bwMode="auto">
          <a:xfrm>
            <a:off x="4438651" y="1866901"/>
            <a:ext cx="4569883" cy="10562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微软雅黑" panose="020B0503020204020204" pitchFamily="34" charset="-122"/>
              </a:defRPr>
            </a:lvl1pPr>
            <a:lvl2pPr marL="742950" indent="-285750">
              <a:defRPr>
                <a:solidFill>
                  <a:schemeClr val="tx1"/>
                </a:solidFill>
                <a:latin typeface="Georgia" panose="02040502050405020303" pitchFamily="18" charset="0"/>
                <a:ea typeface="微软雅黑" panose="020B0503020204020204" pitchFamily="34" charset="-122"/>
              </a:defRPr>
            </a:lvl2pPr>
            <a:lvl3pPr marL="1143000" indent="-228600">
              <a:defRPr>
                <a:solidFill>
                  <a:schemeClr val="tx1"/>
                </a:solidFill>
                <a:latin typeface="Georgia" panose="02040502050405020303" pitchFamily="18" charset="0"/>
                <a:ea typeface="微软雅黑" panose="020B0503020204020204" pitchFamily="34" charset="-122"/>
              </a:defRPr>
            </a:lvl3pPr>
            <a:lvl4pPr marL="1600200" indent="-228600">
              <a:defRPr>
                <a:solidFill>
                  <a:schemeClr val="tx1"/>
                </a:solidFill>
                <a:latin typeface="Georgia" panose="02040502050405020303" pitchFamily="18" charset="0"/>
                <a:ea typeface="微软雅黑" panose="020B0503020204020204" pitchFamily="34" charset="-122"/>
              </a:defRPr>
            </a:lvl4pPr>
            <a:lvl5pPr marL="2057400" indent="-228600">
              <a:defRPr>
                <a:solidFill>
                  <a:schemeClr val="tx1"/>
                </a:solidFill>
                <a:latin typeface="Georgia" panose="02040502050405020303"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9pPr>
          </a:lstStyle>
          <a:p>
            <a:pPr algn="ctr" eaLnBrk="1" hangingPunct="1"/>
            <a:r>
              <a:rPr lang="en-US" altLang="zh-CN" sz="4800" dirty="0">
                <a:solidFill>
                  <a:schemeClr val="accent1"/>
                </a:solidFill>
                <a:latin typeface="+mn-lt"/>
                <a:ea typeface="+mn-ea"/>
                <a:cs typeface="+mn-ea"/>
                <a:sym typeface="+mn-lt"/>
              </a:rPr>
              <a:t>PART  TWO </a:t>
            </a:r>
            <a:endParaRPr lang="zh-CN" altLang="en-US" sz="4800" dirty="0">
              <a:solidFill>
                <a:schemeClr val="accent1"/>
              </a:solidFill>
              <a:latin typeface="+mn-lt"/>
              <a:ea typeface="+mn-ea"/>
              <a:cs typeface="+mn-ea"/>
              <a:sym typeface="+mn-lt"/>
            </a:endParaRPr>
          </a:p>
        </p:txBody>
      </p:sp>
      <p:sp>
        <p:nvSpPr>
          <p:cNvPr id="38" name="TextBox 2">
            <a:extLst>
              <a:ext uri="{FF2B5EF4-FFF2-40B4-BE49-F238E27FC236}">
                <a16:creationId xmlns:a16="http://schemas.microsoft.com/office/drawing/2014/main" xmlns="" id="{B9479814-0644-46ED-B3CB-FFCDD3940E71}"/>
              </a:ext>
            </a:extLst>
          </p:cNvPr>
          <p:cNvSpPr txBox="1"/>
          <p:nvPr>
            <p:custDataLst>
              <p:tags r:id="rId7"/>
            </p:custDataLst>
          </p:nvPr>
        </p:nvSpPr>
        <p:spPr>
          <a:xfrm>
            <a:off x="4438651" y="3054351"/>
            <a:ext cx="4569883" cy="1170516"/>
          </a:xfrm>
          <a:prstGeom prst="rect">
            <a:avLst/>
          </a:prstGeom>
          <a:noFill/>
        </p:spPr>
        <p:txBody>
          <a:bodyPr>
            <a:normAutofit/>
          </a:bodyPr>
          <a:lstStyle/>
          <a:p>
            <a:pPr algn="ctr">
              <a:defRPr/>
            </a:pPr>
            <a:r>
              <a:rPr lang="zh-CN" altLang="en-US" sz="5400" dirty="0" smtClean="0">
                <a:latin typeface="方正清刻本悦宋简体" charset="-122"/>
                <a:ea typeface="方正清刻本悦宋简体" charset="-122"/>
                <a:cs typeface="+mn-ea"/>
                <a:sym typeface="+mn-lt"/>
              </a:rPr>
              <a:t>发展目标</a:t>
            </a:r>
            <a:endParaRPr lang="zh-CN" altLang="en-US" sz="5400" dirty="0">
              <a:latin typeface="方正清刻本悦宋简体" charset="-122"/>
              <a:ea typeface="方正清刻本悦宋简体" charset="-122"/>
              <a:cs typeface="+mn-ea"/>
              <a:sym typeface="+mn-lt"/>
            </a:endParaRPr>
          </a:p>
        </p:txBody>
      </p:sp>
      <p:sp>
        <p:nvSpPr>
          <p:cNvPr id="39" name="直角三角形 38">
            <a:extLst>
              <a:ext uri="{FF2B5EF4-FFF2-40B4-BE49-F238E27FC236}">
                <a16:creationId xmlns:a16="http://schemas.microsoft.com/office/drawing/2014/main" xmlns="" id="{DD3A9287-47CC-4448-BB56-97F0304840BA}"/>
              </a:ext>
            </a:extLst>
          </p:cNvPr>
          <p:cNvSpPr>
            <a:spLocks noChangeAspect="1"/>
          </p:cNvSpPr>
          <p:nvPr>
            <p:custDataLst>
              <p:tags r:id="rId8"/>
            </p:custDataLst>
          </p:nvPr>
        </p:nvSpPr>
        <p:spPr>
          <a:xfrm rot="14161583">
            <a:off x="8789459" y="3819525"/>
            <a:ext cx="440267" cy="882651"/>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40" name="直角三角形 39">
            <a:extLst>
              <a:ext uri="{FF2B5EF4-FFF2-40B4-BE49-F238E27FC236}">
                <a16:creationId xmlns:a16="http://schemas.microsoft.com/office/drawing/2014/main" xmlns="" id="{3A776ED6-1F7E-4DE9-852D-F1297E4C013B}"/>
              </a:ext>
            </a:extLst>
          </p:cNvPr>
          <p:cNvSpPr>
            <a:spLocks noChangeAspect="1"/>
          </p:cNvSpPr>
          <p:nvPr>
            <p:custDataLst>
              <p:tags r:id="rId9"/>
            </p:custDataLst>
          </p:nvPr>
        </p:nvSpPr>
        <p:spPr>
          <a:xfrm rot="10829231" flipH="1">
            <a:off x="9685867" y="4491567"/>
            <a:ext cx="201084" cy="400051"/>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41" name="直角三角形 40">
            <a:extLst>
              <a:ext uri="{FF2B5EF4-FFF2-40B4-BE49-F238E27FC236}">
                <a16:creationId xmlns:a16="http://schemas.microsoft.com/office/drawing/2014/main" xmlns="" id="{5AC49772-1A04-4C36-BF1C-3272A456FA55}"/>
              </a:ext>
            </a:extLst>
          </p:cNvPr>
          <p:cNvSpPr>
            <a:spLocks noChangeAspect="1"/>
          </p:cNvSpPr>
          <p:nvPr>
            <p:custDataLst>
              <p:tags r:id="rId10"/>
            </p:custDataLst>
          </p:nvPr>
        </p:nvSpPr>
        <p:spPr>
          <a:xfrm rot="7455990" flipH="1">
            <a:off x="9932459" y="3891493"/>
            <a:ext cx="249767" cy="501649"/>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42" name="直角三角形 41">
            <a:extLst>
              <a:ext uri="{FF2B5EF4-FFF2-40B4-BE49-F238E27FC236}">
                <a16:creationId xmlns:a16="http://schemas.microsoft.com/office/drawing/2014/main" xmlns="" id="{AA8C1CBC-F66A-41F9-900B-D71C22FC4CCC}"/>
              </a:ext>
            </a:extLst>
          </p:cNvPr>
          <p:cNvSpPr>
            <a:spLocks/>
          </p:cNvSpPr>
          <p:nvPr>
            <p:custDataLst>
              <p:tags r:id="rId11"/>
            </p:custDataLst>
          </p:nvPr>
        </p:nvSpPr>
        <p:spPr>
          <a:xfrm rot="5456103" flipH="1">
            <a:off x="10258426" y="4729693"/>
            <a:ext cx="154516" cy="30903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Tree>
    <p:extLst>
      <p:ext uri="{BB962C8B-B14F-4D97-AF65-F5344CB8AC3E}">
        <p14:creationId xmlns="" xmlns:p14="http://schemas.microsoft.com/office/powerpoint/2010/main" val="41026190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anim calcmode="lin" valueType="num">
                                      <p:cBhvr>
                                        <p:cTn id="13" dur="500" fill="hold"/>
                                        <p:tgtEl>
                                          <p:spTgt spid="33"/>
                                        </p:tgtEl>
                                        <p:attrNameLst>
                                          <p:attrName>ppt_x</p:attrName>
                                        </p:attrNameLst>
                                      </p:cBhvr>
                                      <p:tavLst>
                                        <p:tav tm="0">
                                          <p:val>
                                            <p:strVal val="#ppt_x"/>
                                          </p:val>
                                        </p:tav>
                                        <p:tav tm="100000">
                                          <p:val>
                                            <p:strVal val="#ppt_x"/>
                                          </p:val>
                                        </p:tav>
                                      </p:tavLst>
                                    </p:anim>
                                    <p:anim calcmode="lin" valueType="num">
                                      <p:cBhvr>
                                        <p:cTn id="14" dur="5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anim calcmode="lin" valueType="num">
                                      <p:cBhvr>
                                        <p:cTn id="18" dur="500" fill="hold"/>
                                        <p:tgtEl>
                                          <p:spTgt spid="34"/>
                                        </p:tgtEl>
                                        <p:attrNameLst>
                                          <p:attrName>ppt_x</p:attrName>
                                        </p:attrNameLst>
                                      </p:cBhvr>
                                      <p:tavLst>
                                        <p:tav tm="0">
                                          <p:val>
                                            <p:strVal val="#ppt_x"/>
                                          </p:val>
                                        </p:tav>
                                        <p:tav tm="100000">
                                          <p:val>
                                            <p:strVal val="#ppt_x"/>
                                          </p:val>
                                        </p:tav>
                                      </p:tavLst>
                                    </p:anim>
                                    <p:anim calcmode="lin" valueType="num">
                                      <p:cBhvr>
                                        <p:cTn id="19" dur="500" fill="hold"/>
                                        <p:tgtEl>
                                          <p:spTgt spid="3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anim calcmode="lin" valueType="num">
                                      <p:cBhvr>
                                        <p:cTn id="23" dur="500" fill="hold"/>
                                        <p:tgtEl>
                                          <p:spTgt spid="35"/>
                                        </p:tgtEl>
                                        <p:attrNameLst>
                                          <p:attrName>ppt_x</p:attrName>
                                        </p:attrNameLst>
                                      </p:cBhvr>
                                      <p:tavLst>
                                        <p:tav tm="0">
                                          <p:val>
                                            <p:strVal val="#ppt_x"/>
                                          </p:val>
                                        </p:tav>
                                        <p:tav tm="100000">
                                          <p:val>
                                            <p:strVal val="#ppt_x"/>
                                          </p:val>
                                        </p:tav>
                                      </p:tavLst>
                                    </p:anim>
                                    <p:anim calcmode="lin" valueType="num">
                                      <p:cBhvr>
                                        <p:cTn id="24" dur="500" fill="hold"/>
                                        <p:tgtEl>
                                          <p:spTgt spid="3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anim calcmode="lin" valueType="num">
                                      <p:cBhvr>
                                        <p:cTn id="28" dur="500" fill="hold"/>
                                        <p:tgtEl>
                                          <p:spTgt spid="36"/>
                                        </p:tgtEl>
                                        <p:attrNameLst>
                                          <p:attrName>ppt_x</p:attrName>
                                        </p:attrNameLst>
                                      </p:cBhvr>
                                      <p:tavLst>
                                        <p:tav tm="0">
                                          <p:val>
                                            <p:strVal val="#ppt_x"/>
                                          </p:val>
                                        </p:tav>
                                        <p:tav tm="100000">
                                          <p:val>
                                            <p:strVal val="#ppt_x"/>
                                          </p:val>
                                        </p:tav>
                                      </p:tavLst>
                                    </p:anim>
                                    <p:anim calcmode="lin" valueType="num">
                                      <p:cBhvr>
                                        <p:cTn id="29" dur="500" fill="hold"/>
                                        <p:tgtEl>
                                          <p:spTgt spid="3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anim calcmode="lin" valueType="num">
                                      <p:cBhvr>
                                        <p:cTn id="33" dur="500" fill="hold"/>
                                        <p:tgtEl>
                                          <p:spTgt spid="37"/>
                                        </p:tgtEl>
                                        <p:attrNameLst>
                                          <p:attrName>ppt_x</p:attrName>
                                        </p:attrNameLst>
                                      </p:cBhvr>
                                      <p:tavLst>
                                        <p:tav tm="0">
                                          <p:val>
                                            <p:strVal val="#ppt_x"/>
                                          </p:val>
                                        </p:tav>
                                        <p:tav tm="100000">
                                          <p:val>
                                            <p:strVal val="#ppt_x"/>
                                          </p:val>
                                        </p:tav>
                                      </p:tavLst>
                                    </p:anim>
                                    <p:anim calcmode="lin" valueType="num">
                                      <p:cBhvr>
                                        <p:cTn id="34" dur="5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anim calcmode="lin" valueType="num">
                                      <p:cBhvr>
                                        <p:cTn id="38" dur="500" fill="hold"/>
                                        <p:tgtEl>
                                          <p:spTgt spid="38"/>
                                        </p:tgtEl>
                                        <p:attrNameLst>
                                          <p:attrName>ppt_x</p:attrName>
                                        </p:attrNameLst>
                                      </p:cBhvr>
                                      <p:tavLst>
                                        <p:tav tm="0">
                                          <p:val>
                                            <p:strVal val="#ppt_x"/>
                                          </p:val>
                                        </p:tav>
                                        <p:tav tm="100000">
                                          <p:val>
                                            <p:strVal val="#ppt_x"/>
                                          </p:val>
                                        </p:tav>
                                      </p:tavLst>
                                    </p:anim>
                                    <p:anim calcmode="lin" valueType="num">
                                      <p:cBhvr>
                                        <p:cTn id="39" dur="500" fill="hold"/>
                                        <p:tgtEl>
                                          <p:spTgt spid="3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anim calcmode="lin" valueType="num">
                                      <p:cBhvr>
                                        <p:cTn id="43" dur="500" fill="hold"/>
                                        <p:tgtEl>
                                          <p:spTgt spid="39"/>
                                        </p:tgtEl>
                                        <p:attrNameLst>
                                          <p:attrName>ppt_x</p:attrName>
                                        </p:attrNameLst>
                                      </p:cBhvr>
                                      <p:tavLst>
                                        <p:tav tm="0">
                                          <p:val>
                                            <p:strVal val="#ppt_x"/>
                                          </p:val>
                                        </p:tav>
                                        <p:tav tm="100000">
                                          <p:val>
                                            <p:strVal val="#ppt_x"/>
                                          </p:val>
                                        </p:tav>
                                      </p:tavLst>
                                    </p:anim>
                                    <p:anim calcmode="lin" valueType="num">
                                      <p:cBhvr>
                                        <p:cTn id="44" dur="500" fill="hold"/>
                                        <p:tgtEl>
                                          <p:spTgt spid="3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anim calcmode="lin" valueType="num">
                                      <p:cBhvr>
                                        <p:cTn id="48" dur="500" fill="hold"/>
                                        <p:tgtEl>
                                          <p:spTgt spid="40"/>
                                        </p:tgtEl>
                                        <p:attrNameLst>
                                          <p:attrName>ppt_x</p:attrName>
                                        </p:attrNameLst>
                                      </p:cBhvr>
                                      <p:tavLst>
                                        <p:tav tm="0">
                                          <p:val>
                                            <p:strVal val="#ppt_x"/>
                                          </p:val>
                                        </p:tav>
                                        <p:tav tm="100000">
                                          <p:val>
                                            <p:strVal val="#ppt_x"/>
                                          </p:val>
                                        </p:tav>
                                      </p:tavLst>
                                    </p:anim>
                                    <p:anim calcmode="lin" valueType="num">
                                      <p:cBhvr>
                                        <p:cTn id="49" dur="500" fill="hold"/>
                                        <p:tgtEl>
                                          <p:spTgt spid="4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anim calcmode="lin" valueType="num">
                                      <p:cBhvr>
                                        <p:cTn id="53" dur="500" fill="hold"/>
                                        <p:tgtEl>
                                          <p:spTgt spid="41"/>
                                        </p:tgtEl>
                                        <p:attrNameLst>
                                          <p:attrName>ppt_x</p:attrName>
                                        </p:attrNameLst>
                                      </p:cBhvr>
                                      <p:tavLst>
                                        <p:tav tm="0">
                                          <p:val>
                                            <p:strVal val="#ppt_x"/>
                                          </p:val>
                                        </p:tav>
                                        <p:tav tm="100000">
                                          <p:val>
                                            <p:strVal val="#ppt_x"/>
                                          </p:val>
                                        </p:tav>
                                      </p:tavLst>
                                    </p:anim>
                                    <p:anim calcmode="lin" valueType="num">
                                      <p:cBhvr>
                                        <p:cTn id="54" dur="500" fill="hold"/>
                                        <p:tgtEl>
                                          <p:spTgt spid="41"/>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500"/>
                                        <p:tgtEl>
                                          <p:spTgt spid="42"/>
                                        </p:tgtEl>
                                      </p:cBhvr>
                                    </p:animEffect>
                                    <p:anim calcmode="lin" valueType="num">
                                      <p:cBhvr>
                                        <p:cTn id="58" dur="500" fill="hold"/>
                                        <p:tgtEl>
                                          <p:spTgt spid="42"/>
                                        </p:tgtEl>
                                        <p:attrNameLst>
                                          <p:attrName>ppt_x</p:attrName>
                                        </p:attrNameLst>
                                      </p:cBhvr>
                                      <p:tavLst>
                                        <p:tav tm="0">
                                          <p:val>
                                            <p:strVal val="#ppt_x"/>
                                          </p:val>
                                        </p:tav>
                                        <p:tav tm="100000">
                                          <p:val>
                                            <p:strVal val="#ppt_x"/>
                                          </p:val>
                                        </p:tav>
                                      </p:tavLst>
                                    </p:anim>
                                    <p:anim calcmode="lin" valueType="num">
                                      <p:cBhvr>
                                        <p:cTn id="59" dur="5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p:bldP spid="37" grpId="0"/>
      <p:bldP spid="38" grpId="0"/>
      <p:bldP spid="39" grpId="0" animBg="1"/>
      <p:bldP spid="40" grpId="0" animBg="1"/>
      <p:bldP spid="41" grpId="0" animBg="1"/>
      <p:bldP spid="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xmlns="" id="{0D2CEB53-1693-42FC-90F9-6B3AD97E4AD2}"/>
              </a:ext>
            </a:extLst>
          </p:cNvPr>
          <p:cNvSpPr txBox="1">
            <a:spLocks noGrp="1"/>
          </p:cNvSpPr>
          <p:nvPr>
            <p:ph type="title"/>
          </p:nvPr>
        </p:nvSpPr>
        <p:spPr>
          <a:xfrm rot="-1140000">
            <a:off x="928915" y="638629"/>
            <a:ext cx="2699656" cy="624114"/>
          </a:xfrm>
          <a:prstGeom prst="rect">
            <a:avLst/>
          </a:prstGeom>
          <a:ln>
            <a:noFill/>
          </a:ln>
        </p:spPr>
        <p:style>
          <a:lnRef idx="2">
            <a:schemeClr val="accent5"/>
          </a:lnRef>
          <a:fillRef idx="1">
            <a:schemeClr val="lt1"/>
          </a:fillRef>
          <a:effectRef idx="0">
            <a:schemeClr val="accent5"/>
          </a:effectRef>
          <a:fontRef idx="minor">
            <a:schemeClr val="dk1"/>
          </a:fontRef>
        </p:style>
        <p:txBody>
          <a:bodyPr anchor="ct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黑体" pitchFamily="49" charset="-122"/>
                <a:ea typeface="黑体" pitchFamily="49" charset="-122"/>
                <a:cs typeface="+mn-ea"/>
                <a:sym typeface="+mn-lt"/>
              </a:rPr>
              <a:t>发展目标</a:t>
            </a:r>
            <a:endParaRPr lang="en-US" altLang="zh-CN"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黑体" pitchFamily="49" charset="-122"/>
              <a:ea typeface="黑体" pitchFamily="49" charset="-122"/>
              <a:cs typeface="+mn-ea"/>
              <a:sym typeface="+mn-lt"/>
            </a:endParaRPr>
          </a:p>
        </p:txBody>
      </p:sp>
      <p:sp>
        <p:nvSpPr>
          <p:cNvPr id="4" name="菱形 3"/>
          <p:cNvSpPr/>
          <p:nvPr/>
        </p:nvSpPr>
        <p:spPr>
          <a:xfrm>
            <a:off x="1273176" y="1794782"/>
            <a:ext cx="816428" cy="816428"/>
          </a:xfrm>
          <a:prstGeom prst="diamond">
            <a:avLst/>
          </a:prstGeom>
          <a:solidFill>
            <a:srgbClr val="8093A8"/>
          </a:solidFill>
          <a:ln>
            <a:noFill/>
          </a:ln>
          <a:effectLst>
            <a:outerShdw blurRad="1270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菱形 4"/>
          <p:cNvSpPr/>
          <p:nvPr/>
        </p:nvSpPr>
        <p:spPr>
          <a:xfrm>
            <a:off x="4423681" y="1736726"/>
            <a:ext cx="816428" cy="816428"/>
          </a:xfrm>
          <a:prstGeom prst="diamond">
            <a:avLst/>
          </a:prstGeom>
          <a:solidFill>
            <a:srgbClr val="8093A8"/>
          </a:solidFill>
          <a:ln>
            <a:noFill/>
          </a:ln>
          <a:effectLst>
            <a:outerShdw blurRad="1270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菱形 5"/>
          <p:cNvSpPr/>
          <p:nvPr/>
        </p:nvSpPr>
        <p:spPr>
          <a:xfrm>
            <a:off x="7798253" y="1743983"/>
            <a:ext cx="816428" cy="816428"/>
          </a:xfrm>
          <a:prstGeom prst="diamond">
            <a:avLst/>
          </a:prstGeom>
          <a:solidFill>
            <a:srgbClr val="8093A8"/>
          </a:solidFill>
          <a:ln>
            <a:noFill/>
          </a:ln>
          <a:effectLst>
            <a:outerShdw blurRad="1270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菱形 6"/>
          <p:cNvSpPr/>
          <p:nvPr/>
        </p:nvSpPr>
        <p:spPr>
          <a:xfrm>
            <a:off x="10222138" y="1729469"/>
            <a:ext cx="816428" cy="816428"/>
          </a:xfrm>
          <a:prstGeom prst="diamond">
            <a:avLst/>
          </a:prstGeom>
          <a:solidFill>
            <a:srgbClr val="8093A8"/>
          </a:solidFill>
          <a:ln>
            <a:noFill/>
          </a:ln>
          <a:effectLst>
            <a:outerShdw blurRad="1270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856344" y="2859315"/>
            <a:ext cx="2743199" cy="400110"/>
          </a:xfrm>
          <a:prstGeom prst="rect">
            <a:avLst/>
          </a:prstGeom>
          <a:noFill/>
        </p:spPr>
        <p:txBody>
          <a:bodyPr wrap="square" rtlCol="0">
            <a:spAutoFit/>
          </a:bodyPr>
          <a:lstStyle/>
          <a:p>
            <a:endParaRPr lang="zh-CN" altLang="en-US" sz="2000" b="1" dirty="0"/>
          </a:p>
        </p:txBody>
      </p:sp>
      <p:sp>
        <p:nvSpPr>
          <p:cNvPr id="9" name="TextBox 8"/>
          <p:cNvSpPr txBox="1"/>
          <p:nvPr/>
        </p:nvSpPr>
        <p:spPr>
          <a:xfrm>
            <a:off x="6937829" y="2873829"/>
            <a:ext cx="2743200" cy="2246769"/>
          </a:xfrm>
          <a:prstGeom prst="rect">
            <a:avLst/>
          </a:prstGeom>
          <a:noFill/>
        </p:spPr>
        <p:txBody>
          <a:bodyPr wrap="square" rtlCol="0">
            <a:spAutoFit/>
          </a:bodyPr>
          <a:lstStyle/>
          <a:p>
            <a:r>
              <a:rPr lang="zh-CN" altLang="en-US" sz="2000" b="1" dirty="0" smtClean="0">
                <a:latin typeface="方正清刻本悦宋简体" panose="02000000000000000000" pitchFamily="2" charset="-122"/>
                <a:ea typeface="方正清刻本悦宋简体" panose="02000000000000000000" pitchFamily="2" charset="-122"/>
                <a:sym typeface="方正清刻本悦宋简体" panose="02000000000000000000" pitchFamily="2" charset="-122"/>
              </a:rPr>
              <a:t>以创新优质校为节点核心事件，以五级梯队及新优质展示、竞赛为平台，强化骨干教师作用，</a:t>
            </a:r>
            <a:r>
              <a:rPr lang="zh-CN" altLang="en-US" sz="2000" b="1" dirty="0" smtClean="0">
                <a:latin typeface="宋体" pitchFamily="2" charset="-122"/>
                <a:ea typeface="宋体" pitchFamily="2" charset="-122"/>
              </a:rPr>
              <a:t>激发教研组抱团发展意识，助力每位教师的专业成长</a:t>
            </a:r>
            <a:r>
              <a:rPr lang="zh-CN" altLang="en-US" dirty="0" smtClean="0">
                <a:latin typeface="方正清刻本悦宋简体" panose="02000000000000000000" pitchFamily="2" charset="-122"/>
                <a:ea typeface="方正清刻本悦宋简体" panose="02000000000000000000" pitchFamily="2" charset="-122"/>
                <a:sym typeface="方正清刻本悦宋简体" panose="02000000000000000000" pitchFamily="2" charset="-122"/>
              </a:rPr>
              <a:t>。</a:t>
            </a:r>
            <a:endParaRPr lang="zh-CN" altLang="en-US" dirty="0"/>
          </a:p>
        </p:txBody>
      </p:sp>
      <p:sp>
        <p:nvSpPr>
          <p:cNvPr id="10" name="TextBox 9"/>
          <p:cNvSpPr txBox="1"/>
          <p:nvPr/>
        </p:nvSpPr>
        <p:spPr>
          <a:xfrm>
            <a:off x="9898743" y="2801256"/>
            <a:ext cx="2090058" cy="2246769"/>
          </a:xfrm>
          <a:prstGeom prst="rect">
            <a:avLst/>
          </a:prstGeom>
          <a:noFill/>
        </p:spPr>
        <p:txBody>
          <a:bodyPr wrap="square" rtlCol="0">
            <a:spAutoFit/>
          </a:bodyPr>
          <a:lstStyle/>
          <a:p>
            <a:r>
              <a:rPr lang="zh-CN" altLang="en-US" sz="2000" b="1" dirty="0" smtClean="0">
                <a:latin typeface="宋体" pitchFamily="2" charset="-122"/>
                <a:ea typeface="宋体" pitchFamily="2" charset="-122"/>
              </a:rPr>
              <a:t>本学期以新优质素养展示、社团训练等活动为平台，培养学生学科素养，改进质量评价，提升学生发展。</a:t>
            </a:r>
            <a:endParaRPr lang="zh-CN" altLang="en-US" sz="2000" b="1" dirty="0"/>
          </a:p>
        </p:txBody>
      </p:sp>
      <p:sp>
        <p:nvSpPr>
          <p:cNvPr id="11" name="TextBox 10"/>
          <p:cNvSpPr txBox="1"/>
          <p:nvPr/>
        </p:nvSpPr>
        <p:spPr>
          <a:xfrm>
            <a:off x="4934857" y="3207657"/>
            <a:ext cx="184731" cy="369332"/>
          </a:xfrm>
          <a:prstGeom prst="rect">
            <a:avLst/>
          </a:prstGeom>
          <a:noFill/>
        </p:spPr>
        <p:txBody>
          <a:bodyPr wrap="none" rtlCol="0">
            <a:spAutoFit/>
          </a:bodyPr>
          <a:lstStyle/>
          <a:p>
            <a:endParaRPr lang="zh-CN" altLang="en-US" dirty="0"/>
          </a:p>
        </p:txBody>
      </p:sp>
      <p:sp>
        <p:nvSpPr>
          <p:cNvPr id="13" name="矩形 12"/>
          <p:cNvSpPr/>
          <p:nvPr/>
        </p:nvSpPr>
        <p:spPr>
          <a:xfrm>
            <a:off x="406400" y="2815772"/>
            <a:ext cx="2743201" cy="1477328"/>
          </a:xfrm>
          <a:prstGeom prst="rect">
            <a:avLst/>
          </a:prstGeom>
        </p:spPr>
        <p:txBody>
          <a:bodyPr wrap="square">
            <a:spAutoFit/>
          </a:bodyPr>
          <a:lstStyle/>
          <a:p>
            <a:r>
              <a:rPr lang="zh-CN" altLang="en-US" b="1" dirty="0" smtClean="0">
                <a:latin typeface="方正清刻本悦宋简体" panose="02000000000000000000" pitchFamily="2" charset="-122"/>
                <a:ea typeface="方正清刻本悦宋简体" panose="02000000000000000000" pitchFamily="2" charset="-122"/>
                <a:sym typeface="方正清刻本悦宋简体" panose="02000000000000000000" pitchFamily="2" charset="-122"/>
              </a:rPr>
              <a:t>基于学科核心素养发展，</a:t>
            </a:r>
            <a:r>
              <a:rPr lang="zh-CN" altLang="en-US" b="1" dirty="0" smtClean="0">
                <a:latin typeface="宋体" pitchFamily="2" charset="-122"/>
                <a:ea typeface="宋体" pitchFamily="2" charset="-122"/>
                <a:sym typeface="方正清刻本悦宋简体" panose="02000000000000000000" pitchFamily="2" charset="-122"/>
              </a:rPr>
              <a:t>深入</a:t>
            </a:r>
            <a:r>
              <a:rPr lang="zh-CN" altLang="en-US" b="1" dirty="0" smtClean="0">
                <a:latin typeface="宋体" pitchFamily="2" charset="-122"/>
                <a:ea typeface="宋体" pitchFamily="2" charset="-122"/>
              </a:rPr>
              <a:t>新艺术课程标准的研读，认真进行教材剖析、教学模式及教法、学法的探究，调整授课教案。</a:t>
            </a:r>
            <a:endParaRPr lang="zh-CN" altLang="en-US" dirty="0"/>
          </a:p>
        </p:txBody>
      </p:sp>
      <p:sp>
        <p:nvSpPr>
          <p:cNvPr id="14" name="矩形 13"/>
          <p:cNvSpPr/>
          <p:nvPr/>
        </p:nvSpPr>
        <p:spPr>
          <a:xfrm>
            <a:off x="3483429" y="2714171"/>
            <a:ext cx="3222171" cy="2308324"/>
          </a:xfrm>
          <a:prstGeom prst="rect">
            <a:avLst/>
          </a:prstGeom>
        </p:spPr>
        <p:txBody>
          <a:bodyPr wrap="square">
            <a:spAutoFit/>
          </a:bodyPr>
          <a:lstStyle/>
          <a:p>
            <a:r>
              <a:rPr lang="zh-CN" altLang="en-US" b="1" dirty="0" smtClean="0">
                <a:latin typeface="宋体" pitchFamily="2" charset="-122"/>
                <a:ea typeface="宋体" pitchFamily="2" charset="-122"/>
              </a:rPr>
              <a:t>以月调研为突破口，结合创新优磨课调研，依照各项制度规范音乐教学常规，以艺术抽测为导向，主抓课堂教学，优化教研方式，提升课堂效率，不仅要研究单科教学，还要有大单元意识，提升团队研究能力和课程实施能力</a:t>
            </a:r>
            <a:endParaRPr lang="zh-CN" altLang="en-US" b="1" dirty="0">
              <a:latin typeface="宋体" pitchFamily="2" charset="-122"/>
              <a:ea typeface="宋体" pitchFamily="2" charset="-122"/>
            </a:endParaRPr>
          </a:p>
        </p:txBody>
      </p:sp>
    </p:spTree>
  </p:cSld>
  <p:clrMapOvr>
    <a:masterClrMapping/>
  </p:clrMapOvr>
  <mc:AlternateContent xmlns:mc="http://schemas.openxmlformats.org/markup-compatibility/2006">
    <mc:Choice xmlns=""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p:tgtEl>
                                          <p:spTgt spid="3"/>
                                        </p:tgtEl>
                                        <p:attrNameLst>
                                          <p:attrName>ppt_y</p:attrName>
                                        </p:attrNameLst>
                                      </p:cBhvr>
                                      <p:tavLst>
                                        <p:tav tm="0">
                                          <p:val>
                                            <p:strVal val="#ppt_y+#ppt_h*1.125000"/>
                                          </p:val>
                                        </p:tav>
                                        <p:tav tm="100000">
                                          <p:val>
                                            <p:strVal val="#ppt_y"/>
                                          </p:val>
                                        </p:tav>
                                      </p:tavLst>
                                    </p:anim>
                                    <p:animEffect transition="in" filter="wipe(up)">
                                      <p:cBhvr>
                                        <p:cTn id="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直角三角形 31">
            <a:extLst>
              <a:ext uri="{FF2B5EF4-FFF2-40B4-BE49-F238E27FC236}">
                <a16:creationId xmlns:a16="http://schemas.microsoft.com/office/drawing/2014/main" xmlns="" id="{632345BC-14B0-4691-A952-21CEFF574935}"/>
              </a:ext>
            </a:extLst>
          </p:cNvPr>
          <p:cNvSpPr>
            <a:spLocks noChangeAspect="1"/>
          </p:cNvSpPr>
          <p:nvPr>
            <p:custDataLst>
              <p:tags r:id="rId1"/>
            </p:custDataLst>
          </p:nvPr>
        </p:nvSpPr>
        <p:spPr>
          <a:xfrm rot="10829231">
            <a:off x="1938868" y="2908301"/>
            <a:ext cx="853017" cy="1708151"/>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33" name="直角三角形 32">
            <a:extLst>
              <a:ext uri="{FF2B5EF4-FFF2-40B4-BE49-F238E27FC236}">
                <a16:creationId xmlns:a16="http://schemas.microsoft.com/office/drawing/2014/main" xmlns="" id="{48B2D1B0-ECD3-4BE6-B14C-D12C3B4040C0}"/>
              </a:ext>
            </a:extLst>
          </p:cNvPr>
          <p:cNvSpPr>
            <a:spLocks noChangeAspect="1"/>
          </p:cNvSpPr>
          <p:nvPr>
            <p:custDataLst>
              <p:tags r:id="rId2"/>
            </p:custDataLst>
          </p:nvPr>
        </p:nvSpPr>
        <p:spPr>
          <a:xfrm rot="20752">
            <a:off x="3651251" y="2053168"/>
            <a:ext cx="853016" cy="170603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34" name="直角三角形 33">
            <a:extLst>
              <a:ext uri="{FF2B5EF4-FFF2-40B4-BE49-F238E27FC236}">
                <a16:creationId xmlns:a16="http://schemas.microsoft.com/office/drawing/2014/main" xmlns="" id="{E5E13835-6FB4-4635-8E04-E4ED5C76FE67}"/>
              </a:ext>
            </a:extLst>
          </p:cNvPr>
          <p:cNvSpPr>
            <a:spLocks/>
          </p:cNvSpPr>
          <p:nvPr>
            <p:custDataLst>
              <p:tags r:id="rId3"/>
            </p:custDataLst>
          </p:nvPr>
        </p:nvSpPr>
        <p:spPr>
          <a:xfrm rot="16200000">
            <a:off x="2387601" y="1631950"/>
            <a:ext cx="853016" cy="170815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35" name="直角三角形 31">
            <a:extLst>
              <a:ext uri="{FF2B5EF4-FFF2-40B4-BE49-F238E27FC236}">
                <a16:creationId xmlns:a16="http://schemas.microsoft.com/office/drawing/2014/main" xmlns="" id="{8DAA5DB1-C9D0-46AB-A615-D9BD69733589}"/>
              </a:ext>
            </a:extLst>
          </p:cNvPr>
          <p:cNvSpPr>
            <a:spLocks noChangeAspect="1"/>
          </p:cNvSpPr>
          <p:nvPr>
            <p:custDataLst>
              <p:tags r:id="rId4"/>
            </p:custDataLst>
          </p:nvPr>
        </p:nvSpPr>
        <p:spPr>
          <a:xfrm rot="5400000">
            <a:off x="3220510" y="3313642"/>
            <a:ext cx="855133" cy="1720849"/>
          </a:xfrm>
          <a:custGeom>
            <a:avLst/>
            <a:gdLst>
              <a:gd name="connsiteX0" fmla="*/ 0 w 673275"/>
              <a:gd name="connsiteY0" fmla="*/ 1346550 h 1346550"/>
              <a:gd name="connsiteX1" fmla="*/ 0 w 673275"/>
              <a:gd name="connsiteY1" fmla="*/ 0 h 1346550"/>
              <a:gd name="connsiteX2" fmla="*/ 673275 w 673275"/>
              <a:gd name="connsiteY2" fmla="*/ 1346550 h 1346550"/>
              <a:gd name="connsiteX3" fmla="*/ 0 w 673275"/>
              <a:gd name="connsiteY3" fmla="*/ 1346550 h 1346550"/>
              <a:gd name="connsiteX0" fmla="*/ 0 w 673278"/>
              <a:gd name="connsiteY0" fmla="*/ 1346550 h 1356075"/>
              <a:gd name="connsiteX1" fmla="*/ 0 w 673278"/>
              <a:gd name="connsiteY1" fmla="*/ 0 h 1356075"/>
              <a:gd name="connsiteX2" fmla="*/ 673278 w 673278"/>
              <a:gd name="connsiteY2" fmla="*/ 1356075 h 1356075"/>
              <a:gd name="connsiteX3" fmla="*/ 0 w 673278"/>
              <a:gd name="connsiteY3" fmla="*/ 1346550 h 1356075"/>
            </a:gdLst>
            <a:ahLst/>
            <a:cxnLst>
              <a:cxn ang="0">
                <a:pos x="connsiteX0" y="connsiteY0"/>
              </a:cxn>
              <a:cxn ang="0">
                <a:pos x="connsiteX1" y="connsiteY1"/>
              </a:cxn>
              <a:cxn ang="0">
                <a:pos x="connsiteX2" y="connsiteY2"/>
              </a:cxn>
              <a:cxn ang="0">
                <a:pos x="connsiteX3" y="connsiteY3"/>
              </a:cxn>
            </a:cxnLst>
            <a:rect l="l" t="t" r="r" b="b"/>
            <a:pathLst>
              <a:path w="673278" h="1356075">
                <a:moveTo>
                  <a:pt x="0" y="1346550"/>
                </a:moveTo>
                <a:lnTo>
                  <a:pt x="0" y="0"/>
                </a:lnTo>
                <a:lnTo>
                  <a:pt x="673278" y="1356075"/>
                </a:lnTo>
                <a:lnTo>
                  <a:pt x="0" y="134655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36" name="TextBox 49">
            <a:extLst>
              <a:ext uri="{FF2B5EF4-FFF2-40B4-BE49-F238E27FC236}">
                <a16:creationId xmlns:a16="http://schemas.microsoft.com/office/drawing/2014/main" xmlns="" id="{3C72706C-5BB6-4EC3-B312-27DA57A6B588}"/>
              </a:ext>
            </a:extLst>
          </p:cNvPr>
          <p:cNvSpPr txBox="1"/>
          <p:nvPr>
            <p:custDataLst>
              <p:tags r:id="rId5"/>
            </p:custDataLst>
          </p:nvPr>
        </p:nvSpPr>
        <p:spPr>
          <a:xfrm>
            <a:off x="2664582" y="2520648"/>
            <a:ext cx="1172633" cy="1569660"/>
          </a:xfrm>
          <a:prstGeom prst="rect">
            <a:avLst/>
          </a:prstGeom>
          <a:noFill/>
        </p:spPr>
        <p:txBody>
          <a:bodyPr>
            <a:spAutoFit/>
          </a:bodyPr>
          <a:lstStyle/>
          <a:p>
            <a:pPr algn="ctr">
              <a:defRPr/>
            </a:pPr>
            <a:r>
              <a:rPr lang="en-US" altLang="zh-CN" sz="9600" dirty="0">
                <a:cs typeface="+mn-ea"/>
                <a:sym typeface="+mn-lt"/>
              </a:rPr>
              <a:t>3</a:t>
            </a:r>
            <a:endParaRPr lang="zh-CN" altLang="en-US" sz="9600" dirty="0">
              <a:cs typeface="+mn-ea"/>
              <a:sym typeface="+mn-lt"/>
            </a:endParaRPr>
          </a:p>
        </p:txBody>
      </p:sp>
      <p:sp>
        <p:nvSpPr>
          <p:cNvPr id="37" name="TextBox 1">
            <a:extLst>
              <a:ext uri="{FF2B5EF4-FFF2-40B4-BE49-F238E27FC236}">
                <a16:creationId xmlns:a16="http://schemas.microsoft.com/office/drawing/2014/main" xmlns="" id="{BF5AC46C-69F9-4263-83EF-DFF66088EF5A}"/>
              </a:ext>
            </a:extLst>
          </p:cNvPr>
          <p:cNvSpPr txBox="1">
            <a:spLocks noChangeArrowheads="1"/>
          </p:cNvSpPr>
          <p:nvPr>
            <p:custDataLst>
              <p:tags r:id="rId6"/>
            </p:custDataLst>
          </p:nvPr>
        </p:nvSpPr>
        <p:spPr bwMode="auto">
          <a:xfrm>
            <a:off x="4438651" y="1866901"/>
            <a:ext cx="4569883" cy="10562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微软雅黑" panose="020B0503020204020204" pitchFamily="34" charset="-122"/>
              </a:defRPr>
            </a:lvl1pPr>
            <a:lvl2pPr marL="742950" indent="-285750">
              <a:defRPr>
                <a:solidFill>
                  <a:schemeClr val="tx1"/>
                </a:solidFill>
                <a:latin typeface="Georgia" panose="02040502050405020303" pitchFamily="18" charset="0"/>
                <a:ea typeface="微软雅黑" panose="020B0503020204020204" pitchFamily="34" charset="-122"/>
              </a:defRPr>
            </a:lvl2pPr>
            <a:lvl3pPr marL="1143000" indent="-228600">
              <a:defRPr>
                <a:solidFill>
                  <a:schemeClr val="tx1"/>
                </a:solidFill>
                <a:latin typeface="Georgia" panose="02040502050405020303" pitchFamily="18" charset="0"/>
                <a:ea typeface="微软雅黑" panose="020B0503020204020204" pitchFamily="34" charset="-122"/>
              </a:defRPr>
            </a:lvl3pPr>
            <a:lvl4pPr marL="1600200" indent="-228600">
              <a:defRPr>
                <a:solidFill>
                  <a:schemeClr val="tx1"/>
                </a:solidFill>
                <a:latin typeface="Georgia" panose="02040502050405020303" pitchFamily="18" charset="0"/>
                <a:ea typeface="微软雅黑" panose="020B0503020204020204" pitchFamily="34" charset="-122"/>
              </a:defRPr>
            </a:lvl4pPr>
            <a:lvl5pPr marL="2057400" indent="-228600">
              <a:defRPr>
                <a:solidFill>
                  <a:schemeClr val="tx1"/>
                </a:solidFill>
                <a:latin typeface="Georgia" panose="02040502050405020303"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9pPr>
          </a:lstStyle>
          <a:p>
            <a:pPr algn="ctr" eaLnBrk="1" hangingPunct="1"/>
            <a:r>
              <a:rPr lang="en-US" altLang="zh-CN" sz="4800" dirty="0">
                <a:solidFill>
                  <a:schemeClr val="accent1"/>
                </a:solidFill>
                <a:latin typeface="+mn-lt"/>
                <a:ea typeface="+mn-ea"/>
                <a:cs typeface="+mn-ea"/>
                <a:sym typeface="+mn-lt"/>
              </a:rPr>
              <a:t>PART  THREE</a:t>
            </a:r>
            <a:endParaRPr lang="zh-CN" altLang="en-US" sz="4800" dirty="0">
              <a:solidFill>
                <a:schemeClr val="accent1"/>
              </a:solidFill>
              <a:latin typeface="+mn-lt"/>
              <a:ea typeface="+mn-ea"/>
              <a:cs typeface="+mn-ea"/>
              <a:sym typeface="+mn-lt"/>
            </a:endParaRPr>
          </a:p>
        </p:txBody>
      </p:sp>
      <p:sp>
        <p:nvSpPr>
          <p:cNvPr id="38" name="TextBox 2">
            <a:extLst>
              <a:ext uri="{FF2B5EF4-FFF2-40B4-BE49-F238E27FC236}">
                <a16:creationId xmlns:a16="http://schemas.microsoft.com/office/drawing/2014/main" xmlns="" id="{B9479814-0644-46ED-B3CB-FFCDD3940E71}"/>
              </a:ext>
            </a:extLst>
          </p:cNvPr>
          <p:cNvSpPr txBox="1"/>
          <p:nvPr>
            <p:custDataLst>
              <p:tags r:id="rId7"/>
            </p:custDataLst>
          </p:nvPr>
        </p:nvSpPr>
        <p:spPr>
          <a:xfrm>
            <a:off x="4438651" y="3054351"/>
            <a:ext cx="4569883" cy="1170516"/>
          </a:xfrm>
          <a:prstGeom prst="rect">
            <a:avLst/>
          </a:prstGeom>
          <a:noFill/>
        </p:spPr>
        <p:txBody>
          <a:bodyPr>
            <a:normAutofit/>
          </a:bodyPr>
          <a:lstStyle/>
          <a:p>
            <a:pPr algn="ctr">
              <a:defRPr/>
            </a:pPr>
            <a:r>
              <a:rPr lang="zh-CN" altLang="en-US" sz="5400" b="1" dirty="0" smtClean="0">
                <a:latin typeface="方正清刻本悦宋简体" charset="-122"/>
                <a:ea typeface="方正清刻本悦宋简体" charset="-122"/>
                <a:cs typeface="+mn-ea"/>
                <a:sym typeface="+mn-lt"/>
              </a:rPr>
              <a:t>实施过程</a:t>
            </a:r>
            <a:endParaRPr lang="en-US" altLang="zh-CN" sz="5400" b="1" dirty="0" smtClean="0">
              <a:latin typeface="方正清刻本悦宋简体" charset="-122"/>
              <a:ea typeface="方正清刻本悦宋简体" charset="-122"/>
              <a:cs typeface="+mn-ea"/>
              <a:sym typeface="+mn-lt"/>
            </a:endParaRPr>
          </a:p>
        </p:txBody>
      </p:sp>
      <p:sp>
        <p:nvSpPr>
          <p:cNvPr id="39" name="直角三角形 38">
            <a:extLst>
              <a:ext uri="{FF2B5EF4-FFF2-40B4-BE49-F238E27FC236}">
                <a16:creationId xmlns:a16="http://schemas.microsoft.com/office/drawing/2014/main" xmlns="" id="{DD3A9287-47CC-4448-BB56-97F0304840BA}"/>
              </a:ext>
            </a:extLst>
          </p:cNvPr>
          <p:cNvSpPr>
            <a:spLocks noChangeAspect="1"/>
          </p:cNvSpPr>
          <p:nvPr>
            <p:custDataLst>
              <p:tags r:id="rId8"/>
            </p:custDataLst>
          </p:nvPr>
        </p:nvSpPr>
        <p:spPr>
          <a:xfrm rot="14161583">
            <a:off x="8789459" y="3819525"/>
            <a:ext cx="440267" cy="882651"/>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40" name="直角三角形 39">
            <a:extLst>
              <a:ext uri="{FF2B5EF4-FFF2-40B4-BE49-F238E27FC236}">
                <a16:creationId xmlns:a16="http://schemas.microsoft.com/office/drawing/2014/main" xmlns="" id="{3A776ED6-1F7E-4DE9-852D-F1297E4C013B}"/>
              </a:ext>
            </a:extLst>
          </p:cNvPr>
          <p:cNvSpPr>
            <a:spLocks noChangeAspect="1"/>
          </p:cNvSpPr>
          <p:nvPr>
            <p:custDataLst>
              <p:tags r:id="rId9"/>
            </p:custDataLst>
          </p:nvPr>
        </p:nvSpPr>
        <p:spPr>
          <a:xfrm rot="10829231" flipH="1">
            <a:off x="9685867" y="4491567"/>
            <a:ext cx="201084" cy="400051"/>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41" name="直角三角形 40">
            <a:extLst>
              <a:ext uri="{FF2B5EF4-FFF2-40B4-BE49-F238E27FC236}">
                <a16:creationId xmlns:a16="http://schemas.microsoft.com/office/drawing/2014/main" xmlns="" id="{5AC49772-1A04-4C36-BF1C-3272A456FA55}"/>
              </a:ext>
            </a:extLst>
          </p:cNvPr>
          <p:cNvSpPr>
            <a:spLocks noChangeAspect="1"/>
          </p:cNvSpPr>
          <p:nvPr>
            <p:custDataLst>
              <p:tags r:id="rId10"/>
            </p:custDataLst>
          </p:nvPr>
        </p:nvSpPr>
        <p:spPr>
          <a:xfrm rot="7455990" flipH="1">
            <a:off x="9932459" y="3891493"/>
            <a:ext cx="249767" cy="501649"/>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
        <p:nvSpPr>
          <p:cNvPr id="42" name="直角三角形 41">
            <a:extLst>
              <a:ext uri="{FF2B5EF4-FFF2-40B4-BE49-F238E27FC236}">
                <a16:creationId xmlns:a16="http://schemas.microsoft.com/office/drawing/2014/main" xmlns="" id="{AA8C1CBC-F66A-41F9-900B-D71C22FC4CCC}"/>
              </a:ext>
            </a:extLst>
          </p:cNvPr>
          <p:cNvSpPr>
            <a:spLocks/>
          </p:cNvSpPr>
          <p:nvPr>
            <p:custDataLst>
              <p:tags r:id="rId11"/>
            </p:custDataLst>
          </p:nvPr>
        </p:nvSpPr>
        <p:spPr>
          <a:xfrm rot="5456103" flipH="1">
            <a:off x="10258426" y="4729693"/>
            <a:ext cx="154516" cy="30903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sym typeface="+mn-lt"/>
            </a:endParaRPr>
          </a:p>
        </p:txBody>
      </p:sp>
    </p:spTree>
    <p:extLst>
      <p:ext uri="{BB962C8B-B14F-4D97-AF65-F5344CB8AC3E}">
        <p14:creationId xmlns="" xmlns:p14="http://schemas.microsoft.com/office/powerpoint/2010/main" val="4724709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1000"/>
                                        <p:tgtEl>
                                          <p:spTgt spid="38"/>
                                        </p:tgtEl>
                                      </p:cBhvr>
                                    </p:animEffect>
                                    <p:anim calcmode="lin" valueType="num">
                                      <p:cBhvr>
                                        <p:cTn id="38" dur="1000" fill="hold"/>
                                        <p:tgtEl>
                                          <p:spTgt spid="38"/>
                                        </p:tgtEl>
                                        <p:attrNameLst>
                                          <p:attrName>ppt_x</p:attrName>
                                        </p:attrNameLst>
                                      </p:cBhvr>
                                      <p:tavLst>
                                        <p:tav tm="0">
                                          <p:val>
                                            <p:strVal val="#ppt_x"/>
                                          </p:val>
                                        </p:tav>
                                        <p:tav tm="100000">
                                          <p:val>
                                            <p:strVal val="#ppt_x"/>
                                          </p:val>
                                        </p:tav>
                                      </p:tavLst>
                                    </p:anim>
                                    <p:anim calcmode="lin" valueType="num">
                                      <p:cBhvr>
                                        <p:cTn id="39" dur="1000" fill="hold"/>
                                        <p:tgtEl>
                                          <p:spTgt spid="3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1000"/>
                                        <p:tgtEl>
                                          <p:spTgt spid="39"/>
                                        </p:tgtEl>
                                      </p:cBhvr>
                                    </p:animEffect>
                                    <p:anim calcmode="lin" valueType="num">
                                      <p:cBhvr>
                                        <p:cTn id="43" dur="1000" fill="hold"/>
                                        <p:tgtEl>
                                          <p:spTgt spid="39"/>
                                        </p:tgtEl>
                                        <p:attrNameLst>
                                          <p:attrName>ppt_x</p:attrName>
                                        </p:attrNameLst>
                                      </p:cBhvr>
                                      <p:tavLst>
                                        <p:tav tm="0">
                                          <p:val>
                                            <p:strVal val="#ppt_x"/>
                                          </p:val>
                                        </p:tav>
                                        <p:tav tm="100000">
                                          <p:val>
                                            <p:strVal val="#ppt_x"/>
                                          </p:val>
                                        </p:tav>
                                      </p:tavLst>
                                    </p:anim>
                                    <p:anim calcmode="lin" valueType="num">
                                      <p:cBhvr>
                                        <p:cTn id="44" dur="1000" fill="hold"/>
                                        <p:tgtEl>
                                          <p:spTgt spid="3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1000"/>
                                        <p:tgtEl>
                                          <p:spTgt spid="40"/>
                                        </p:tgtEl>
                                      </p:cBhvr>
                                    </p:animEffect>
                                    <p:anim calcmode="lin" valueType="num">
                                      <p:cBhvr>
                                        <p:cTn id="48" dur="1000" fill="hold"/>
                                        <p:tgtEl>
                                          <p:spTgt spid="40"/>
                                        </p:tgtEl>
                                        <p:attrNameLst>
                                          <p:attrName>ppt_x</p:attrName>
                                        </p:attrNameLst>
                                      </p:cBhvr>
                                      <p:tavLst>
                                        <p:tav tm="0">
                                          <p:val>
                                            <p:strVal val="#ppt_x"/>
                                          </p:val>
                                        </p:tav>
                                        <p:tav tm="100000">
                                          <p:val>
                                            <p:strVal val="#ppt_x"/>
                                          </p:val>
                                        </p:tav>
                                      </p:tavLst>
                                    </p:anim>
                                    <p:anim calcmode="lin" valueType="num">
                                      <p:cBhvr>
                                        <p:cTn id="49" dur="1000" fill="hold"/>
                                        <p:tgtEl>
                                          <p:spTgt spid="4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1000"/>
                                        <p:tgtEl>
                                          <p:spTgt spid="41"/>
                                        </p:tgtEl>
                                      </p:cBhvr>
                                    </p:animEffect>
                                    <p:anim calcmode="lin" valueType="num">
                                      <p:cBhvr>
                                        <p:cTn id="53" dur="1000" fill="hold"/>
                                        <p:tgtEl>
                                          <p:spTgt spid="41"/>
                                        </p:tgtEl>
                                        <p:attrNameLst>
                                          <p:attrName>ppt_x</p:attrName>
                                        </p:attrNameLst>
                                      </p:cBhvr>
                                      <p:tavLst>
                                        <p:tav tm="0">
                                          <p:val>
                                            <p:strVal val="#ppt_x"/>
                                          </p:val>
                                        </p:tav>
                                        <p:tav tm="100000">
                                          <p:val>
                                            <p:strVal val="#ppt_x"/>
                                          </p:val>
                                        </p:tav>
                                      </p:tavLst>
                                    </p:anim>
                                    <p:anim calcmode="lin" valueType="num">
                                      <p:cBhvr>
                                        <p:cTn id="54" dur="1000" fill="hold"/>
                                        <p:tgtEl>
                                          <p:spTgt spid="41"/>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1000"/>
                                        <p:tgtEl>
                                          <p:spTgt spid="42"/>
                                        </p:tgtEl>
                                      </p:cBhvr>
                                    </p:animEffect>
                                    <p:anim calcmode="lin" valueType="num">
                                      <p:cBhvr>
                                        <p:cTn id="58" dur="1000" fill="hold"/>
                                        <p:tgtEl>
                                          <p:spTgt spid="42"/>
                                        </p:tgtEl>
                                        <p:attrNameLst>
                                          <p:attrName>ppt_x</p:attrName>
                                        </p:attrNameLst>
                                      </p:cBhvr>
                                      <p:tavLst>
                                        <p:tav tm="0">
                                          <p:val>
                                            <p:strVal val="#ppt_x"/>
                                          </p:val>
                                        </p:tav>
                                        <p:tav tm="100000">
                                          <p:val>
                                            <p:strVal val="#ppt_x"/>
                                          </p:val>
                                        </p:tav>
                                      </p:tavLst>
                                    </p:anim>
                                    <p:anim calcmode="lin" valueType="num">
                                      <p:cBhvr>
                                        <p:cTn id="5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p:bldP spid="37" grpId="0"/>
      <p:bldP spid="38" grpId="0"/>
      <p:bldP spid="39" grpId="0" animBg="1"/>
      <p:bldP spid="40" grpId="0" animBg="1"/>
      <p:bldP spid="41" grpId="0" animBg="1"/>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b="1" dirty="0" smtClean="0">
                <a:latin typeface="宋体" pitchFamily="2" charset="-122"/>
                <a:ea typeface="宋体" pitchFamily="2" charset="-122"/>
              </a:rPr>
              <a:t>本学期节点事件</a:t>
            </a:r>
            <a:endParaRPr lang="zh-CN" altLang="en-US" b="1" dirty="0">
              <a:latin typeface="宋体" pitchFamily="2" charset="-122"/>
              <a:ea typeface="宋体" pitchFamily="2" charset="-122"/>
            </a:endParaRPr>
          </a:p>
        </p:txBody>
      </p:sp>
      <p:graphicFrame>
        <p:nvGraphicFramePr>
          <p:cNvPr id="3" name="表格 2"/>
          <p:cNvGraphicFramePr>
            <a:graphicFrameLocks noGrp="1"/>
          </p:cNvGraphicFramePr>
          <p:nvPr/>
        </p:nvGraphicFramePr>
        <p:xfrm>
          <a:off x="2380342" y="2235197"/>
          <a:ext cx="7649032" cy="2931888"/>
        </p:xfrm>
        <a:graphic>
          <a:graphicData uri="http://schemas.openxmlformats.org/drawingml/2006/table">
            <a:tbl>
              <a:tblPr/>
              <a:tblGrid>
                <a:gridCol w="1364344"/>
                <a:gridCol w="2460172"/>
                <a:gridCol w="1429656"/>
                <a:gridCol w="2394860"/>
              </a:tblGrid>
              <a:tr h="488648">
                <a:tc>
                  <a:txBody>
                    <a:bodyPr/>
                    <a:lstStyle/>
                    <a:p>
                      <a:pPr algn="ctr">
                        <a:lnSpc>
                          <a:spcPct val="150000"/>
                        </a:lnSpc>
                        <a:spcAft>
                          <a:spcPts val="0"/>
                        </a:spcAft>
                      </a:pPr>
                      <a:r>
                        <a:rPr lang="zh-CN" altLang="en-US" sz="2000" b="1" kern="100" dirty="0" smtClean="0">
                          <a:latin typeface="宋体" pitchFamily="2" charset="-122"/>
                          <a:ea typeface="宋体" pitchFamily="2" charset="-122"/>
                          <a:cs typeface="Times New Roman"/>
                        </a:rPr>
                        <a:t>序号</a:t>
                      </a:r>
                      <a:endParaRPr lang="zh-CN" sz="2000" b="1"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altLang="en-US" sz="2000" b="1" kern="100" dirty="0" smtClean="0">
                          <a:latin typeface="宋体" pitchFamily="2" charset="-122"/>
                          <a:ea typeface="宋体" pitchFamily="2" charset="-122"/>
                          <a:cs typeface="Times New Roman"/>
                        </a:rPr>
                        <a:t>重点落实</a:t>
                      </a:r>
                      <a:endParaRPr lang="zh-CN" sz="2000" b="1"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altLang="en-US" sz="2000" b="1" kern="100" dirty="0" smtClean="0">
                          <a:latin typeface="宋体" pitchFamily="2" charset="-122"/>
                          <a:ea typeface="宋体" pitchFamily="2" charset="-122"/>
                          <a:cs typeface="Times New Roman"/>
                        </a:rPr>
                        <a:t>序号</a:t>
                      </a:r>
                      <a:endParaRPr lang="zh-CN" sz="2000" b="1"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altLang="en-US" sz="2000" b="1" kern="100" dirty="0" smtClean="0">
                          <a:latin typeface="宋体" pitchFamily="2" charset="-122"/>
                          <a:ea typeface="宋体" pitchFamily="2" charset="-122"/>
                          <a:cs typeface="Times New Roman"/>
                        </a:rPr>
                        <a:t>常态管理</a:t>
                      </a:r>
                      <a:endParaRPr lang="zh-CN" sz="2000" b="1"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8648">
                <a:tc>
                  <a:txBody>
                    <a:bodyPr/>
                    <a:lstStyle/>
                    <a:p>
                      <a:pPr algn="ctr">
                        <a:lnSpc>
                          <a:spcPct val="150000"/>
                        </a:lnSpc>
                        <a:spcAft>
                          <a:spcPts val="0"/>
                        </a:spcAft>
                      </a:pPr>
                      <a:r>
                        <a:rPr lang="en-US" altLang="zh-CN" sz="2000" kern="100" dirty="0" smtClean="0">
                          <a:latin typeface="宋体" pitchFamily="2" charset="-122"/>
                          <a:ea typeface="宋体" pitchFamily="2" charset="-122"/>
                          <a:cs typeface="Times New Roman"/>
                        </a:rPr>
                        <a:t>1</a:t>
                      </a:r>
                      <a:endParaRPr lang="zh-CN" sz="20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altLang="en-US" sz="2000" kern="100" dirty="0" smtClean="0">
                          <a:latin typeface="宋体" pitchFamily="2" charset="-122"/>
                          <a:ea typeface="宋体" pitchFamily="2" charset="-122"/>
                          <a:cs typeface="Times New Roman"/>
                        </a:rPr>
                        <a:t>新艺术课程标准研读</a:t>
                      </a:r>
                      <a:endParaRPr lang="zh-CN" sz="20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altLang="zh-CN" sz="2000" kern="100" dirty="0" smtClean="0">
                          <a:latin typeface="宋体" pitchFamily="2" charset="-122"/>
                          <a:ea typeface="宋体" pitchFamily="2" charset="-122"/>
                          <a:cs typeface="Times New Roman"/>
                        </a:rPr>
                        <a:t>1</a:t>
                      </a:r>
                      <a:endParaRPr lang="zh-CN" sz="20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altLang="en-US" sz="2000" kern="100" dirty="0" smtClean="0">
                          <a:latin typeface="宋体" pitchFamily="2" charset="-122"/>
                          <a:ea typeface="宋体" pitchFamily="2" charset="-122"/>
                          <a:cs typeface="Times New Roman"/>
                        </a:rPr>
                        <a:t>期初音乐作业展评</a:t>
                      </a:r>
                      <a:endParaRPr lang="zh-CN" sz="20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8648">
                <a:tc>
                  <a:txBody>
                    <a:bodyPr/>
                    <a:lstStyle/>
                    <a:p>
                      <a:pPr algn="ctr">
                        <a:lnSpc>
                          <a:spcPct val="150000"/>
                        </a:lnSpc>
                        <a:spcAft>
                          <a:spcPts val="0"/>
                        </a:spcAft>
                      </a:pPr>
                      <a:r>
                        <a:rPr lang="en-US" altLang="zh-CN" sz="2000" kern="100" dirty="0" smtClean="0">
                          <a:latin typeface="宋体" pitchFamily="2" charset="-122"/>
                          <a:ea typeface="宋体" pitchFamily="2" charset="-122"/>
                          <a:cs typeface="Times New Roman"/>
                        </a:rPr>
                        <a:t>2</a:t>
                      </a:r>
                      <a:endParaRPr lang="zh-CN" sz="20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altLang="en-US" sz="2000" kern="100" dirty="0" smtClean="0">
                          <a:latin typeface="宋体" pitchFamily="2" charset="-122"/>
                          <a:ea typeface="宋体" pitchFamily="2" charset="-122"/>
                          <a:cs typeface="Times New Roman"/>
                        </a:rPr>
                        <a:t>迎新优精品课磨课</a:t>
                      </a:r>
                      <a:endParaRPr lang="en-US" sz="20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000" kern="100" dirty="0" smtClean="0">
                          <a:latin typeface="宋体" pitchFamily="2" charset="-122"/>
                          <a:ea typeface="宋体" pitchFamily="2" charset="-122"/>
                          <a:cs typeface="Times New Roman"/>
                        </a:rPr>
                        <a:t>2</a:t>
                      </a:r>
                      <a:endParaRPr lang="en-US" sz="20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altLang="en-US" sz="2000" kern="100" dirty="0" smtClean="0">
                          <a:latin typeface="宋体" pitchFamily="2" charset="-122"/>
                          <a:ea typeface="宋体" pitchFamily="2" charset="-122"/>
                          <a:cs typeface="Times New Roman"/>
                        </a:rPr>
                        <a:t>月调研</a:t>
                      </a:r>
                      <a:endParaRPr lang="en-US" sz="20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8648">
                <a:tc>
                  <a:txBody>
                    <a:bodyPr/>
                    <a:lstStyle/>
                    <a:p>
                      <a:pPr algn="ctr">
                        <a:lnSpc>
                          <a:spcPct val="150000"/>
                        </a:lnSpc>
                        <a:spcAft>
                          <a:spcPts val="0"/>
                        </a:spcAft>
                      </a:pPr>
                      <a:r>
                        <a:rPr lang="en-US" altLang="zh-CN" sz="2000" kern="100" dirty="0" smtClean="0">
                          <a:latin typeface="宋体" pitchFamily="2" charset="-122"/>
                          <a:ea typeface="宋体" pitchFamily="2" charset="-122"/>
                          <a:cs typeface="Times New Roman"/>
                        </a:rPr>
                        <a:t>3</a:t>
                      </a:r>
                      <a:endParaRPr lang="zh-CN" sz="20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altLang="en-US" sz="2000" kern="100" dirty="0" smtClean="0">
                          <a:latin typeface="宋体" pitchFamily="2" charset="-122"/>
                          <a:ea typeface="宋体" pitchFamily="2" charset="-122"/>
                          <a:cs typeface="Times New Roman"/>
                        </a:rPr>
                        <a:t>学生素质展演准备</a:t>
                      </a:r>
                      <a:endParaRPr lang="en-US" sz="20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000" kern="100" dirty="0" smtClean="0">
                          <a:latin typeface="宋体" pitchFamily="2" charset="-122"/>
                          <a:ea typeface="宋体" pitchFamily="2" charset="-122"/>
                          <a:cs typeface="Times New Roman"/>
                        </a:rPr>
                        <a:t>3</a:t>
                      </a:r>
                      <a:endParaRPr lang="en-US" sz="20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n-US" sz="20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8648">
                <a:tc>
                  <a:txBody>
                    <a:bodyPr/>
                    <a:lstStyle/>
                    <a:p>
                      <a:pPr algn="ctr">
                        <a:lnSpc>
                          <a:spcPct val="150000"/>
                        </a:lnSpc>
                        <a:spcAft>
                          <a:spcPts val="0"/>
                        </a:spcAft>
                      </a:pPr>
                      <a:r>
                        <a:rPr lang="en-US" altLang="zh-CN" sz="2000" kern="100" dirty="0" smtClean="0">
                          <a:latin typeface="宋体" pitchFamily="2" charset="-122"/>
                          <a:ea typeface="宋体" pitchFamily="2" charset="-122"/>
                          <a:cs typeface="Times New Roman"/>
                        </a:rPr>
                        <a:t>4</a:t>
                      </a:r>
                      <a:endParaRPr lang="zh-CN" sz="20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2000" kern="100">
                          <a:solidFill>
                            <a:srgbClr val="FF0000"/>
                          </a:solidFill>
                          <a:latin typeface="宋体" pitchFamily="2" charset="-122"/>
                          <a:ea typeface="宋体" pitchFamily="2" charset="-122"/>
                          <a:cs typeface="Times New Roman"/>
                        </a:rPr>
                        <a:t>艺术</a:t>
                      </a:r>
                      <a:r>
                        <a:rPr lang="zh-CN" sz="2000" kern="100" smtClean="0">
                          <a:solidFill>
                            <a:srgbClr val="FF0000"/>
                          </a:solidFill>
                          <a:latin typeface="宋体" pitchFamily="2" charset="-122"/>
                          <a:ea typeface="宋体" pitchFamily="2" charset="-122"/>
                          <a:cs typeface="Times New Roman"/>
                        </a:rPr>
                        <a:t>抽测</a:t>
                      </a:r>
                      <a:r>
                        <a:rPr lang="zh-CN" altLang="en-US" sz="2000" kern="100" smtClean="0">
                          <a:solidFill>
                            <a:srgbClr val="FF0000"/>
                          </a:solidFill>
                          <a:latin typeface="宋体" pitchFamily="2" charset="-122"/>
                          <a:ea typeface="宋体" pitchFamily="2" charset="-122"/>
                          <a:cs typeface="Times New Roman"/>
                        </a:rPr>
                        <a:t>待定</a:t>
                      </a:r>
                      <a:endParaRPr lang="zh-CN" sz="2000" kern="100" dirty="0">
                        <a:solidFill>
                          <a:srgbClr val="FF0000"/>
                        </a:solidFill>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altLang="zh-CN" sz="2000" kern="100" dirty="0" smtClean="0">
                          <a:solidFill>
                            <a:schemeClr val="tx1"/>
                          </a:solidFill>
                          <a:latin typeface="宋体" pitchFamily="2" charset="-122"/>
                          <a:ea typeface="宋体" pitchFamily="2" charset="-122"/>
                          <a:cs typeface="Times New Roman"/>
                        </a:rPr>
                        <a:t>4</a:t>
                      </a:r>
                      <a:endParaRPr lang="zh-CN" sz="2000" kern="100" dirty="0">
                        <a:solidFill>
                          <a:schemeClr val="tx1"/>
                        </a:solidFill>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2000" kern="100" dirty="0">
                        <a:solidFill>
                          <a:srgbClr val="FF0000"/>
                        </a:solidFill>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8648">
                <a:tc>
                  <a:txBody>
                    <a:bodyPr/>
                    <a:lstStyle/>
                    <a:p>
                      <a:pPr algn="ctr">
                        <a:lnSpc>
                          <a:spcPct val="150000"/>
                        </a:lnSpc>
                        <a:spcAft>
                          <a:spcPts val="0"/>
                        </a:spcAft>
                      </a:pPr>
                      <a:endParaRPr lang="zh-CN" sz="20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n-US" sz="20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n-US" sz="20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n-US" sz="2000" kern="100" dirty="0">
                        <a:latin typeface="宋体" pitchFamily="2" charset="-122"/>
                        <a:ea typeface="宋体" pitchFamily="2" charset="-122"/>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mc:AlternateContent xmlns:mc="http://schemas.openxmlformats.org/markup-compatibility/2006">
    <mc:Choice xmlns="" xmlns:p14="http://schemas.microsoft.com/office/powerpoint/2010/main" Requires="p14">
      <p:transition spd="slow" p14:dur="2000" advClick="0" advTm="0"/>
    </mc:Choice>
    <mc:Fallback>
      <p:transition spd="slow" advClick="0" advTm="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BAD49515-C54E-40A8-934E-0FE6E8DEECDE"/>
  <p:tag name="ISPRING_SCORM_RATE_SLIDES" val="1"/>
  <p:tag name="ISPRINGONLINEFOLDERID" val="0"/>
  <p:tag name="ISPRINGONLINEFOLDERPATH" val="内容列表"/>
  <p:tag name="ISPRINGCLOUDFOLDERID" val="0"/>
  <p:tag name="ISPRINGCLOUDFOLDERPATH" val="资源库"/>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wQUAAIACAA5japKFQ6tKGQEAAAHEQAAHQAAAHVuaXZlcnNhbC9jb21tb25fbWVzc2FnZXMubG5nrVhtb9s2EP5eoP+BEFBgA7a0HdCiGBIHtMTYRGTJleg42QsERmJsIpSY6cVt9mm/Zj9sv2RHyk7ivkBSEsA2TMr33PHunrujD48/5wptRFlJXRw5bw/eOEgUqc5ksTpyFuzk5w8OqmpeZFzpQhw5hXbQ8ejli0PFi1XDVwK+v3yB0GEuqgqW1cis7tdIZkfOfJy44WyOg4vEDydhMqYTZ+Tq/IYXt8jXK/1H+cMv7z98fvvu/Y+Hr7eSfYDiGfb9fShkkd696QEUsCj0E0AjfhKQc+aMzOcwuXDBfBoQZ7T9Mkx6HpEzZ2Q+O+UWUUQClsQ+9UhC4yQImfWFTxjxnNGFbtCabwSqNdpI8QnVawGRrGUpUKVkZh+kGjaKRnQp88IZpkESkZhF1GU0DJxRrMvy9icLy5t6rUtQV6FMVvxSiczqhJyxz29KUYFqXkNOIXjVawm/1DmXxUGn6ggvaTBJWBj6cUICb7fjjEiRIa/kRs1AlAjHJAKAkleifIRsYrPMiiOs1DCEKZ1MfXgzY8JUrtYK3vVQO+YEYjAXRZcU5AiJILvieBlGnnEaqEIc3fCq+qTLbC8/HgaqC5gGbggp6LIH4Mxg7IAhxhIqR1mKtO4Cm5E4xhOSjMNzSGTgXThEIjwFup0OkbggMVCExF0yAT6jE2wS3lBsl/87fqXcpLO6RTxNQc64byN1U8GOcSmwwDKtOhimJiYfFxA2iv3v0LhFBe/a1UpuBNhRZqLsVASVxSWeyaKPC/pbcoKpT7wE0soLlwmzJc9ozPktKnSNeLbhRSrQpUh5A7l+C88ymdlnJs5W/1+N/BvxeltVXm0LUuCR81dD7dmrYd8wq6nAproW+U3dpdo4bGv+Y6wwOf1dE/oc/XH6Y5cEOKLh80Smknmj2qr75PjcWTY0Rp1GPNFT/aP13JbEbW0dUyhYY6n7SxDopqZ/QANU/aVocAKK5m2JhhpOi6sBOoNwCxBo9FiMM3DVngln4MIB8ksyjimD2WgpLitZd44dlo1tgL4d2hTmPCVqcU/GS3GlYcJRgm/a6QO6kI10Z0AfDDd7rYJR5oPJAQCu2uQBSCVzsD/rgbmYkZ0H2gK/d5KlblRmyavktS3y4NsmF1+PTVelzu2u4tUuedsmc/wUK9rDRa3S+YD2f8e/3vF5QL/HRykmOHKniYsDl5hB33BV9RQCChhX+CxOfDw24sCFnNfpGprplW6KrCdQO6t75AQD2PbMseBluv7vn397YnxhSbuLtru/DgIBYpsqSO7Afg90Lao/u0AYHu/L2UUfqe3dZifX86rDKGThs9wheNtacp3D1kG3XkjybdAwY9idzoAHsU173ZQwug1BmOHoFGqZncKd0YyX11AImdZqEIp1tUnAepj2++tlUytZiCGyT2sl5sCMzhPsefauDeRTMr1ue2YGN4p0e+lWcOnuC+ZOcQB19gs8kcl6IKBtTbsqBERv1/c033zdqe5Wlf3L4vD1g38w/gdQSwMEFAACAAgAOY2qSiRl/wsdAwAANgwAACcAAAB1bml2ZXJzYWwvZmxhc2hfcHVibGlzaGluZ19zZXR0aW5ncy54bWzVVt1u2jAUvucpLE+9LGm7dutQoKoKaFVbQIVp61VlYkOs+ieLbSi92tPswfYkO46Bgtp16Q/SJhQRH5/znV9/cXx0KwWasNxwrep4t7qDEVOJplyN6/jLoL19iJGxRFEitGJ1rDRGR41KnLmh4CbtM2tB1SCAUaaW2TpOrc1qUTSdTqvcZLnf1cJZwDfVRMsoy5lhyrI8ygSZwZ+dZczgOUIJAHikVnOzRqWCUByQLjR1giFOIXLFfVJEtAUxKY6C2pAkN+NcO0VPtNA5ysfDOn53eOx/C50A1eSSKV8T0wChF9saoZT7KIjo8zuGUsbHKYS7t4/RlFObFq+R14+jhygFdkideJQTDTVQdg4vmSWUWBKWwZ9lt9YsBEFEZ4pIngxgB/n867g5uP581Wtdnp92zq4H3e754LQXgihsonWcOFp3FENA2uUJW/qJibUkSSFusBkRYVgcrYoWaiOt1oLzazTUAmpfWMEYySGjHSLZSjf6N1y1QXMXoxEkImZ1fJxzIjDilgieLI2NGxrLbdH19qomAiwYT4Yu+vjefahOkpLcsNWwFjvG1zxpfNVOUDTTDgl+w5DVCPJ3Et5Shlabg0a5loUUxsciIzh4nHA2ZfSoqOkc8E+OrsCFdGAJs5oJZoOH747foSEb6RxwGZnAZIOcm4BffRZwRoy5ByWLGLf656fN1vVpp9n6tuUTJHRCVPJMcGg4k5ndCD6ZIaXtwg7KkRBnWNEUymmxVya36svbYLh0IrT5rZuxAr3BlmzGy3Ma89cISrtNyaQ4iP5wFdBwBDm0JGDCRgJ0wZVjZQETopBWYoZIArRm/LGecO0MSMIBDtDm5REGe8RVsRoDtYHHnLK8FOTO7t77/YMPHw8/1arRrx8/t580mhN+TxDvLjD+yZOUv6T9h2wYR56lHydtm7t/k7OvWv0yZe10y2h1z8poXYaPQm/lg1AqBCCRcTgUQCOCS24ZfcuReEFbX/UtDjOxmbZuMOfXjPJ/k3JYLa91a/e4OHr0oul3JFdcQiE8hS1vp42D/R24GT66VakA2vpdv1H5DVBLAwQUAAIACAA5japKicSvuLICAABVCgAAIQAAAHVuaXZlcnNhbC9mbGFzaF9za2luX3NldHRpbmdzLnhtbJVWbW/bIBD+vl8RZd/r7jWdRCO1aSZV6tZqrfod2xcbBYMFOF3+/TjAMU7sxsupUnjuebjjuCMlesvE8sNsRjLJpXoGY5goNCItNmP59TxtjJHiIpPCgDAXQqqK8vny40/3IYljnlPJHaipmg3NoAuzcJ8pkhDj2wJtTJDJqqZi/yALeZHSbFso2Yj8bGrlvgbFmdha5uWPxWo9GoAzbe4NVL2c1ldo0yS1Aq0BU/q+Rjur4jQF3ka6dJ+Jmi7U+6c/ku2YZsbJbj6hjclqWkC/yFc3aON8YXfv38oC7X2Bgb/GUr98RhulcroH1d/87ivaqELWTf0/PVIrWWBB+5r3L/Gg4ZLmdvwwq0u0swI8EAY6ewuhPO6sdxEpfI3nnuC4KsmfsK5HDwJeesphuaFcA0napXfqUr49NsYOyIEQQx3pyWb9RBsNS6OawOqwjvcH3pjII1IAOsar5E0FK59wROzjHX+1unVvRZzfAYsSVLALYJRhB3bM37auJ8wI7JjPnOXwKPj+hH7s8Zr2jm9puM2o/F7bq771gqB22darXbVejPSAk6uj0AFoOZXMYakxnRdWAd4aSRzmU0pOciKC7lhBDZPiF/LSvTuMJsmRI7TacGMRwwyHoX5zOdpXOr4vt57Qjv5XoTucX8+MfcSv59QYmpWV/VXS81nQ2SmxhZknwwp8Ji0d1L3YyEjjYo+JKqq2oF6k5FPDCGlAT91e+tEao5MkqgFJhqtMwiZD5RdNlYJa21tj0LZNH/O8khUlt3/mlcEb5H3BiNMrTWm3E5QdujICQgsAVVnZ9qxfeE/VcMM47KCd/AhwBx47GdG2R8fa7cY8wMbEDReQSR0ZHoquU2Je3zEgeLV5DSu8Z0LXG5pqd7Te4J97ltvXDJsvJnkgNFNva+s/LaIF8d/Jf1BLAwQUAAIACAA5japKRnag/PICAABHCwAAJgAAAHVuaXZlcnNhbC9odG1sX3B1Ymxpc2hpbmdfc2V0dGluZ3MueG1szVbdTtswFL7vU1ieuKQBxjZWpUWIgkBjtKKdNq7Qaew2Fo6d2U5LudrT7MH2JDuO29IK1gVEp6mKGh+f850/ny+OD+8yScbcWKFVk+7WdyjhKtFMqFGTfumfbh9QYh0oBlIr3qRKU3LYqsV5MZDCpj3uHKpagjDKNnLXpKlzeSOKJpNJXdjc+F0tC4f4tp7oLMoNt1w5bqJcwhT/3DTnls4QKgDgk2k1M2vVaoTEAemzZoXkRDCMXAmfFMgzl0kaBa0BJLcjowvFjrXUhpjRoEnfHBz531wnILVFxpUviW2h0ItdAxgTPgiQPXHPScrFKMVo9/YpmQjm0vI18vpx9BilxA6Zg0c51lgC5WbwGXfAwEFYBn+O3zk7FwQRmyrIRNLHHeLTb9J2/+bsuntydXF++emm3+lc9M+7IYjSJlrFiaNVRzEGpAuT8IWfGJyDJMW40WYI0vI4WhbN1YZarQTn12SgJZa+tKJkiJHKaZMeGQGSEuFAimSx68CMuDsVEnPwtrv1oXL0ATDkm6RgLF92NN+xvopJ66suJCNTXRApbjlxmmBGRYZvKSfL5SZDo7NSKsE6YqVgnIwFn3B2WFZpBvgnR9foIivQEg9fLrkLHr4X4p4M+FAbxOUwxqOKcmEDfv1ZwDlY+wAK8xi3ehfn7ZOb88v2ybctnyCwMajkmeDYQp7lbiP4MCVKu7kdliOBwvKyKUywcq9KbvWXt8GKrJChza/djCXoDbZkM16e05i/RlDZbQrjchD9cJXQOIICWxIwcSPBcReq4FUBE1BEKzklkCBRWT/WY6ELi5IwwAHavjzCYE+EKlcj/HKgR8O4qQS5s7v3dv/d+w8HHxv16NePn9trjWYU3pXg3QUOP15L4gsif8yGceS582kadqb4Vyx8fdKrUqjLThWtzqcqWleB5rtLFF8pBKSFUTjmSAxSZMJx9ppNfkGj1n8vQxtfqVEbzGLtcft/kwirxfVo5T4UR09e2GooX738tmq/AVBLAwQUAAIACAA5japKRfj+kpgBAAAfBgAAHwAAAHVuaXZlcnNhbC9odG1sX3NraW5fc2V0dGluZ3MuanONlE1vwjAMhu/8iiq7Toh9dtsNDSZN4jBp3KYd0mJKRZpUSdrRIf776vDRJk0H8YW+PH0du7K3g6A+JCbBS7A1v83zh/1sNEBNywKubZ316BnqRLF0AfM0A5ZyIA5SHl89ybuG8BkTbkyj6hNtVcuPCPxnSZlq47nHQno05dFKn+GPB9z4wF+rtENZ+5JafY4KrQUfxoJr4HrIhcyoYcjVmzntCh1YlCDPoEsag2UamtNHNo4PIUabi0WWU17NRCKGEY3XiRQFX/TlX1U5yPqLr/fA6Dl8nVp2LFX6XUPmJp4+YfSTuQSl4JD3cYrhhRmNgLV8R+b8g1rG3YIcukxVqo/0+AajTec0gU6XnsYYNsZrr043Q4wup2Gj98TdLYZFMFqB7FhN7jEsUORFfsEHzKVIsCMdtNvzE8oEXaQ8OaQeYXg5vCza9nWvKdRcf0KsERLOCK08E5n1bY4Lxl57B1c5WWe+mWc+kfvE/mXlis0Wsu6j3UWCz18BoVrTeJXV+6FejnUjqFyDnAvB6gK+z13VzTXY/QFQSwMEFAACAAgAOY2qSj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OY2qSgzStqxuAAAAbgAAABwAAAB1bml2ZXJzYWwvbG9jYWxfc2V0dGluZ3MueG1ss7GvyM1RKEstKs7Mz7NVMtQzUFJIzUvOT8nMS7dVCg1x07VQUiguScxLSczJz0u1VcrLV1Kwt+OyyclPTswJTi0pASosVijISaxMLQpJzQUySlL9EnOBKp+2rnjZvEJBV+HJ/nXPpuxU0rfjAg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OY2qSjXb2a1oAQAA8wIAACkAAAB1bml2ZXJzYWwvc2tpbl9jdXN0b21pemF0aW9uX3NldHRpbmdzLnhtbI1S22obMRB9z1eI/IAljW4LW4OuxZCHQhPyvPWqYYmjLSuFhKKPrzatcdy6tJqnmXPmDDM6fX6ckn3OZX6avg9lmtPnWMqUHvL2CqF+Px/m5dMScyx5c6rcT2mcX3bp67zWWjWXIY3DMtoVzVuMwttDSmrlVMuYYRRJ5qlXyHluG9aB68A2zFFi+81vEj91l7iPqVxW7Tdn6J8Nu5TjUnZpjK9bOGe/h843+LgM49R4eSvYGvU4tTq2BmKES+4r1QAgkOWOOFyl7KQmyGPGMVSjKFBAhHPSiUok5dCy0ImmwnwnEJOMUVepp60baW0ctVVCR4hu07zqbA3BSIwRIQSYq1xAMBg1NjQNDWo9IDgwIKo2mihAwQYTWPXOC8uRol5gXJkxgPHpuKft3p/rVP3vdY7n/IfgxS+4iK7e2lwwV79/XpZGvo1P3w5DiejLkONu/HAd7m5urn958s2/R8Zq1LbxX339A1BLAwQUAAIACAA5japK0TugVX0BAABlFwAAFwAAAHVuaXZlcnNhbC91bml2ZXJzYWwucG5n6wzwc+flkuJiYGDg9fRwCWJgYOlhYGDO52ADiuxXdOQFUozFQe5ODOvOybwEcljSHX0dGRg29nP/SWQF8jkLPCKLGRj4DoMw4/H8FSkMDGK/PF0cQyri3t42XLU6QMIt8Ln9PhOzMKUlnEsEg37e43xyb/dBwSNfD67695jFzEK2ftv73xvXvd6oc/r22zJmoJkPuGt/nc9wXMz5966/wa1tb78kAwUZ9t3PcJ6/t/ni448WtRxA/oHSHrcvfG7rr7/+wgiSv24cddHkX7C1NROQU2C7WNT3s818OZDUjnkXu5ZtZgYrUpUAiQg0CYJ4iqOcUc4oZ5QzyhnljHJGOaOcUc4oZ5QzyhnljHJGOaOcUc4oZ5QzyhkWHMOzn2uqQIwHVW7as66V2trCx4p/70MaK378f1uudS0DdJDZ5BufW/L333+/KIJE7udvWXi+runijc8/baalWv4FDUU3vDeOupDhtN+6rz4+aMUn1e8MSSClnq5+LuucEpoAUEsDBBQAAgAIADmNqkohgr+ESgAAAGsAAAAbAAAAdW5pdmVyc2FsL3VuaXZlcnNhbC5wbmcueG1ss7GvyM1RKEstKs7Mz7NVMtQzULK34+WyKShKLctMLVeoAIoBBSFASaESyDVCcMszU0oyQCpMDBCCGamZ6RkltkoWpqZwQX2gmQBQSwECAAAUAAIACABDlFdHDcAxHsABAADaAwAADwAAAAAAAAABAAAAAAAAAAAAbm9uZS9wbGF5ZXIueG1sUEsBAgAAFAACAAgAOY2qShUOrShkBAAABxEAAB0AAAAAAAAAAQAAAAAA7QEAAHVuaXZlcnNhbC9jb21tb25fbWVzc2FnZXMubG5nUEsBAgAAFAACAAgAOY2qSiRl/wsdAwAANgwAACcAAAAAAAAAAQAAAAAAjAYAAHVuaXZlcnNhbC9mbGFzaF9wdWJsaXNoaW5nX3NldHRpbmdzLnhtbFBLAQIAABQAAgAIADmNqkqJxK+4sgIAAFUKAAAhAAAAAAAAAAEAAAAAAO4JAAB1bml2ZXJzYWwvZmxhc2hfc2tpbl9zZXR0aW5ncy54bWxQSwECAAAUAAIACAA5japKRnag/PICAABHCwAAJgAAAAAAAAABAAAAAADfDAAAdW5pdmVyc2FsL2h0bWxfcHVibGlzaGluZ19zZXR0aW5ncy54bWxQSwECAAAUAAIACAA5japKRfj+kpgBAAAfBgAAHwAAAAAAAAABAAAAAAAVEAAAdW5pdmVyc2FsL2h0bWxfc2tpbl9zZXR0aW5ncy5qc1BLAQIAABQAAgAIADmNqko9PC/RwQAAAOUBAAAaAAAAAAAAAAEAAAAAAOoRAAB1bml2ZXJzYWwvaTE4bl9wcmVzZXRzLnhtbFBLAQIAABQAAgAIADmNqkoM0rasbgAAAG4AAAAcAAAAAAAAAAEAAAAAAOMSAAB1bml2ZXJzYWwvbG9jYWxfc2V0dGluZ3MueG1sUEsBAgAAFAACAAgARJRXRyO0Tvv7AgAAsAgAABQAAAAAAAAAAQAAAAAAixMAAHVuaXZlcnNhbC9wbGF5ZXIueG1sUEsBAgAAFAACAAgAOY2qSjXb2a1oAQAA8wIAACkAAAAAAAAAAQAAAAAAuBYAAHVuaXZlcnNhbC9za2luX2N1c3RvbWl6YXRpb25fc2V0dGluZ3MueG1sUEsBAgAAFAACAAgAOY2qStE7oFV9AQAAZRcAABcAAAAAAAAAAAAAAAAAZxgAAHVuaXZlcnNhbC91bml2ZXJzYWwucG5nUEsBAgAAFAACAAgAOY2qSiGCv4RKAAAAawAAABsAAAAAAAAAAQAAAAAAGRoAAHVuaXZlcnNhbC91bml2ZXJzYWwucG5nLnhtbFBLBQYAAAAADAAMAIYDAACcGgAAAAA="/>
  <p:tag name="MH_CONTENTSID" val="441"/>
  <p:tag name="MH_SECTIONID" val="442,443,444,445,446,"/>
  <p:tag name="ISPRING_SCORM_ENDPOINT" val="&lt;endpoint&gt;&lt;enable&gt;0&lt;/enable&gt;&lt;lrs&gt;http://&lt;/lrs&gt;&lt;auth&gt;0&lt;/auth&gt;&lt;login&gt;&lt;/login&gt;&lt;password&gt;&lt;/password&gt;&lt;key&gt;&lt;/key&gt;&lt;name&gt;&lt;/name&gt;&lt;email&gt;&lt;/email&gt;&lt;/endpoint&gt;&#10;"/>
  <p:tag name="ISPRING_PRESENTATION_TITLE" val="七月你好"/>
</p:tagLst>
</file>

<file path=ppt/tags/tag10.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TYPE" val="NUMBER"/>
  <p:tag name="ID" val="547140"/>
  <p:tag name="MH_ORDER" val="3"/>
  <p:tag name="PA" val="v3.2.0"/>
</p:tagLst>
</file>

<file path=ppt/tags/tag11.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TYPE" val="OTHERS"/>
  <p:tag name="ID" val="547140"/>
  <p:tag name="PA" val="v3.2.0"/>
</p:tagLst>
</file>

<file path=ppt/tags/tag12.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TYPE" val="ENTRY"/>
  <p:tag name="ID" val="547140"/>
  <p:tag name="MH_ORDER" val="4"/>
  <p:tag name="PA" val="v3.2.0"/>
</p:tagLst>
</file>

<file path=ppt/tags/tag13.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TYPE" val="NUMBER"/>
  <p:tag name="ID" val="547140"/>
  <p:tag name="MH_ORDER" val="4"/>
  <p:tag name="PA" val="v3.2.0"/>
</p:tagLst>
</file>

<file path=ppt/tags/tag14.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TYPE" val="OTHERS"/>
  <p:tag name="ID" val="547140"/>
  <p:tag name="PA" val="v3.2.0"/>
</p:tagLst>
</file>

<file path=ppt/tags/tag15.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TYPE" val="OTHERS"/>
  <p:tag name="ID" val="547140"/>
  <p:tag name="PA" val="v3.2.0"/>
</p:tagLst>
</file>

<file path=ppt/tags/tag16.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TYPE" val="OTHERS"/>
  <p:tag name="ID" val="547140"/>
  <p:tag name="PA" val="v3.2.0"/>
</p:tagLst>
</file>

<file path=ppt/tags/tag17.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TYPE" val="OTHERS"/>
  <p:tag name="ID" val="547140"/>
  <p:tag name="PA" val="v3.2.0"/>
</p:tagLst>
</file>

<file path=ppt/tags/tag18.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Right Triangle 4"/>
</p:tagLst>
</file>

<file path=ppt/tags/tag19.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Right Triangle 13"/>
</p:tagLst>
</file>

<file path=ppt/tags/tag2.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20.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Right Triangle 22"/>
</p:tagLst>
</file>

<file path=ppt/tags/tag21.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直角三角形 31"/>
</p:tagLst>
</file>

<file path=ppt/tags/tag22.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TextBox 49"/>
</p:tagLst>
</file>

<file path=ppt/tags/tag23.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TextBox 1"/>
</p:tagLst>
</file>

<file path=ppt/tags/tag24.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TextBox 2"/>
</p:tagLst>
</file>

<file path=ppt/tags/tag25.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Right Triangle 8"/>
</p:tagLst>
</file>

<file path=ppt/tags/tag26.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Right Triangle 9"/>
</p:tagLst>
</file>

<file path=ppt/tags/tag27.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Right Triangle 10"/>
</p:tagLst>
</file>

<file path=ppt/tags/tag28.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Right Triangle 11"/>
</p:tagLst>
</file>

<file path=ppt/tags/tag29.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Right Triangle 4"/>
</p:tagLst>
</file>

<file path=ppt/tags/tag3.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TYPE" val="ENTRY"/>
  <p:tag name="ID" val="547140"/>
  <p:tag name="MH_ORDER" val="1"/>
  <p:tag name="PA" val="v3.2.0"/>
</p:tagLst>
</file>

<file path=ppt/tags/tag30.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Right Triangle 13"/>
</p:tagLst>
</file>

<file path=ppt/tags/tag31.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Right Triangle 22"/>
</p:tagLst>
</file>

<file path=ppt/tags/tag32.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直角三角形 31"/>
</p:tagLst>
</file>

<file path=ppt/tags/tag33.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TextBox 49"/>
</p:tagLst>
</file>

<file path=ppt/tags/tag34.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TextBox 1"/>
</p:tagLst>
</file>

<file path=ppt/tags/tag35.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TextBox 2"/>
</p:tagLst>
</file>

<file path=ppt/tags/tag36.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Right Triangle 8"/>
</p:tagLst>
</file>

<file path=ppt/tags/tag37.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Right Triangle 9"/>
</p:tagLst>
</file>

<file path=ppt/tags/tag38.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Right Triangle 10"/>
</p:tagLst>
</file>

<file path=ppt/tags/tag39.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Right Triangle 11"/>
</p:tagLst>
</file>

<file path=ppt/tags/tag4.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TYPE" val="NUMBER"/>
  <p:tag name="ID" val="547140"/>
  <p:tag name="MH_ORDER" val="1"/>
  <p:tag name="PA" val="v3.2.0"/>
</p:tagLst>
</file>

<file path=ppt/tags/tag40.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Right Triangle 4"/>
</p:tagLst>
</file>

<file path=ppt/tags/tag41.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Right Triangle 13"/>
</p:tagLst>
</file>

<file path=ppt/tags/tag42.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Right Triangle 22"/>
</p:tagLst>
</file>

<file path=ppt/tags/tag43.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直角三角形 31"/>
</p:tagLst>
</file>

<file path=ppt/tags/tag44.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TextBox 49"/>
</p:tagLst>
</file>

<file path=ppt/tags/tag45.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TextBox 1"/>
</p:tagLst>
</file>

<file path=ppt/tags/tag46.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TextBox 2"/>
</p:tagLst>
</file>

<file path=ppt/tags/tag47.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Right Triangle 8"/>
</p:tagLst>
</file>

<file path=ppt/tags/tag48.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Right Triangle 9"/>
</p:tagLst>
</file>

<file path=ppt/tags/tag49.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Right Triangle 10"/>
</p:tagLst>
</file>

<file path=ppt/tags/tag5.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TYPE" val="OTHERS"/>
  <p:tag name="ID" val="547140"/>
  <p:tag name="PA" val="v3.2.0"/>
</p:tagLst>
</file>

<file path=ppt/tags/tag50.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Right Triangle 11"/>
</p:tagLst>
</file>

<file path=ppt/tags/tag51.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点击输入大标题"/>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01852_1*a*1"/>
  <p:tag name="KSO_WM_TEMPLATE_CATEGORY" val="diagram"/>
  <p:tag name="KSO_WM_TEMPLATE_INDEX" val="20201852"/>
  <p:tag name="KSO_WM_UNIT_LAYERLEVEL" val="1"/>
  <p:tag name="KSO_WM_TAG_VERSION" val="1.0"/>
  <p:tag name="KSO_WM_BEAUTIFY_FLAG" val="#wm#"/>
  <p:tag name="KSO_WM_UNIT_SHOW_EDIT_AREA_INDICATION" val="1"/>
  <p:tag name="KSO_WM_UNIT_DEFAULT_FONT" val="28;40;4"/>
  <p:tag name="KSO_WM_UNIT_BLOCK" val="0"/>
  <p:tag name="KSO_WM_UNIT_TEXT_FILL_FORE_SCHEMECOLOR_INDEX_BRIGHTNESS" val="0.25"/>
  <p:tag name="KSO_WM_UNIT_TEXT_FILL_FORE_SCHEMECOLOR_INDEX" val="13"/>
  <p:tag name="KSO_WM_UNIT_TEXT_FILL_TYPE" val="1"/>
  <p:tag name="KSO_WM_UNIT_SMARTLAYOUT_COMPRESS_INFO" val="{&#10;    &quot;id&quot;: &quot;2022-07-21T14:17:57&quot;,&#10;    &quot;max&quot;: 0.0033858267716553314,&#10;    &quot;topChanged&quot;: 0&#10;}&#10;"/>
</p:tagLst>
</file>

<file path=ppt/tags/tag52.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160161_4*m_h_f*1_1_1"/>
  <p:tag name="KSO_WM_TEMPLATE_CATEGORY" val="diagram"/>
  <p:tag name="KSO_WM_TEMPLATE_INDEX" val="160161"/>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13"/>
  <p:tag name="KSO_WM_UNIT_TEXT_FILL_TYPE" val="1"/>
</p:tagLst>
</file>

<file path=ppt/tags/tag53.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160161_4*m_h_f*1_2_1"/>
  <p:tag name="KSO_WM_TEMPLATE_CATEGORY" val="diagram"/>
  <p:tag name="KSO_WM_TEMPLATE_INDEX" val="160161"/>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13"/>
  <p:tag name="KSO_WM_UNIT_TEXT_FILL_TYPE" val="1"/>
</p:tagLst>
</file>

<file path=ppt/tags/tag54.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160161_4*m_h_f*1_3_1"/>
  <p:tag name="KSO_WM_TEMPLATE_CATEGORY" val="diagram"/>
  <p:tag name="KSO_WM_TEMPLATE_INDEX" val="160161"/>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13"/>
  <p:tag name="KSO_WM_UNIT_TEXT_FILL_TYPE" val="1"/>
</p:tagLst>
</file>

<file path=ppt/tags/tag55.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4_1"/>
  <p:tag name="KSO_WM_UNIT_ID" val="diagram160161_4*m_h_f*1_4_1"/>
  <p:tag name="KSO_WM_TEMPLATE_CATEGORY" val="diagram"/>
  <p:tag name="KSO_WM_TEMPLATE_INDEX" val="160161"/>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13"/>
  <p:tag name="KSO_WM_UNIT_TEXT_FILL_TYPE" val="1"/>
</p:tagLst>
</file>

<file path=ppt/tags/tag56.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Right Triangle 4"/>
</p:tagLst>
</file>

<file path=ppt/tags/tag57.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Right Triangle 13"/>
</p:tagLst>
</file>

<file path=ppt/tags/tag58.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Right Triangle 22"/>
</p:tagLst>
</file>

<file path=ppt/tags/tag59.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直角三角形 31"/>
</p:tagLst>
</file>

<file path=ppt/tags/tag6.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TYPE" val="ENTRY"/>
  <p:tag name="ID" val="547140"/>
  <p:tag name="MH_ORDER" val="2"/>
  <p:tag name="PA" val="v3.2.0"/>
</p:tagLst>
</file>

<file path=ppt/tags/tag60.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TextBox 49"/>
</p:tagLst>
</file>

<file path=ppt/tags/tag61.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TextBox 1"/>
</p:tagLst>
</file>

<file path=ppt/tags/tag62.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TextBox 2"/>
</p:tagLst>
</file>

<file path=ppt/tags/tag63.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Right Triangle 8"/>
</p:tagLst>
</file>

<file path=ppt/tags/tag64.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Right Triangle 9"/>
</p:tagLst>
</file>

<file path=ppt/tags/tag65.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Right Triangle 10"/>
</p:tagLst>
</file>

<file path=ppt/tags/tag66.xml><?xml version="1.0" encoding="utf-8"?>
<p:tagLst xmlns:a="http://schemas.openxmlformats.org/drawingml/2006/main" xmlns:r="http://schemas.openxmlformats.org/officeDocument/2006/relationships" xmlns:p="http://schemas.openxmlformats.org/presentationml/2006/main">
  <p:tag name="MH" val="20170619091148"/>
  <p:tag name="MH_LIBRARY" val="GRAPHIC"/>
  <p:tag name="MH_ORDER" val="Right Triangle 11"/>
</p:tagLst>
</file>

<file path=ppt/tags/tag7.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TYPE" val="NUMBER"/>
  <p:tag name="ID" val="547140"/>
  <p:tag name="MH_ORDER" val="2"/>
  <p:tag name="PA" val="v3.2.0"/>
</p:tagLst>
</file>

<file path=ppt/tags/tag8.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TYPE" val="OTHERS"/>
  <p:tag name="ID" val="547140"/>
  <p:tag name="PA" val="v3.2.0"/>
</p:tagLst>
</file>

<file path=ppt/tags/tag9.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TYPE" val="ENTRY"/>
  <p:tag name="ID" val="547140"/>
  <p:tag name="MH_ORDER" val="3"/>
  <p:tag name="PA" val="v3.2.0"/>
</p:tagLst>
</file>

<file path=ppt/theme/theme1.xml><?xml version="1.0" encoding="utf-8"?>
<a:theme xmlns:a="http://schemas.openxmlformats.org/drawingml/2006/main" name="Office 主题​​">
  <a:themeElements>
    <a:clrScheme name="小清新">
      <a:dk1>
        <a:srgbClr val="000000"/>
      </a:dk1>
      <a:lt1>
        <a:srgbClr val="FFFFFF"/>
      </a:lt1>
      <a:dk2>
        <a:srgbClr val="44546A"/>
      </a:dk2>
      <a:lt2>
        <a:srgbClr val="E7E6E6"/>
      </a:lt2>
      <a:accent1>
        <a:srgbClr val="9EB4BF"/>
      </a:accent1>
      <a:accent2>
        <a:srgbClr val="F2734D"/>
      </a:accent2>
      <a:accent3>
        <a:srgbClr val="9EB4BF"/>
      </a:accent3>
      <a:accent4>
        <a:srgbClr val="F2734D"/>
      </a:accent4>
      <a:accent5>
        <a:srgbClr val="9EB4BF"/>
      </a:accent5>
      <a:accent6>
        <a:srgbClr val="F2734D"/>
      </a:accent6>
      <a:hlink>
        <a:srgbClr val="FF868B"/>
      </a:hlink>
      <a:folHlink>
        <a:srgbClr val="FFFFFF"/>
      </a:folHlink>
    </a:clrScheme>
    <a:fontScheme name="temp">
      <a:majorFont>
        <a:latin typeface="方正启体简体"/>
        <a:ea typeface="方正启体简体"/>
        <a:cs typeface=""/>
      </a:majorFont>
      <a:minorFont>
        <a:latin typeface="方正启体简体"/>
        <a:ea typeface="方正启体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1586</TotalTime>
  <Words>1821</Words>
  <Application>Microsoft Office PowerPoint</Application>
  <PresentationFormat>自定义</PresentationFormat>
  <Paragraphs>376</Paragraphs>
  <Slides>24</Slides>
  <Notes>16</Notes>
  <HiddenSlides>0</HiddenSlides>
  <MMClips>1</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24</vt:i4>
      </vt:variant>
    </vt:vector>
  </HeadingPairs>
  <TitlesOfParts>
    <vt:vector size="37" baseType="lpstr">
      <vt:lpstr>Arial</vt:lpstr>
      <vt:lpstr>宋体</vt:lpstr>
      <vt:lpstr>方正启体简体</vt:lpstr>
      <vt:lpstr>方正清刻本悦宋简体</vt:lpstr>
      <vt:lpstr>Broadway</vt:lpstr>
      <vt:lpstr>华文细黑</vt:lpstr>
      <vt:lpstr>微软雅黑</vt:lpstr>
      <vt:lpstr>黑体</vt:lpstr>
      <vt:lpstr>Times New Roman</vt:lpstr>
      <vt:lpstr>Calibri</vt:lpstr>
      <vt:lpstr>仿宋</vt:lpstr>
      <vt:lpstr>等线</vt:lpstr>
      <vt:lpstr>Office 主题​​</vt:lpstr>
      <vt:lpstr>幻灯片 1</vt:lpstr>
      <vt:lpstr>幻灯片 2</vt:lpstr>
      <vt:lpstr>幻灯片 3</vt:lpstr>
      <vt:lpstr>幻灯片 4</vt:lpstr>
      <vt:lpstr>幻灯片 5</vt:lpstr>
      <vt:lpstr>幻灯片 6</vt:lpstr>
      <vt:lpstr>发展目标</vt:lpstr>
      <vt:lpstr>幻灯片 8</vt:lpstr>
      <vt:lpstr>本学期节点事件</vt:lpstr>
      <vt:lpstr>幻灯片 10</vt:lpstr>
      <vt:lpstr>2、明晰音乐学科“弘雅课堂”规程，指导课堂转型</vt:lpstr>
      <vt:lpstr>幻灯片 12</vt:lpstr>
      <vt:lpstr>幻灯片 13</vt:lpstr>
      <vt:lpstr>幻灯片 14</vt:lpstr>
      <vt:lpstr>幻灯片 15</vt:lpstr>
      <vt:lpstr>2、理论学习重点：研读新艺术课程标准，以研课主题为抓手，促课堂转型，提升科研能力，每位教师争取每年发表或获奖一篇与课题有关的论文。</vt:lpstr>
      <vt:lpstr>幻灯片 17</vt:lpstr>
      <vt:lpstr>幻灯片 18</vt:lpstr>
      <vt:lpstr>幻灯片 19</vt:lpstr>
      <vt:lpstr>幻灯片 20</vt:lpstr>
      <vt:lpstr>3、新优质素养展示节目预备表</vt:lpstr>
      <vt:lpstr>幻灯片 22</vt:lpstr>
      <vt:lpstr>幻灯片 23</vt:lpstr>
      <vt:lpstr>幻灯片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七月你好</dc:title>
  <dc:creator>李佳宇</dc:creator>
  <cp:lastModifiedBy>龙行天下</cp:lastModifiedBy>
  <cp:revision>445</cp:revision>
  <dcterms:created xsi:type="dcterms:W3CDTF">2017-05-12T01:42:55Z</dcterms:created>
  <dcterms:modified xsi:type="dcterms:W3CDTF">2022-09-06T05:07:01Z</dcterms:modified>
</cp:coreProperties>
</file>