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jpeg"/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ctr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endParaRPr lang="zh-CN" altLang="zh-CN" dirty="0"/>
          </a:p>
        </p:txBody>
      </p:sp>
      <p:sp>
        <p:nvSpPr>
          <p:cNvPr id="2051" name="Rectangle 3"/>
          <p:cNvSpPr>
            <a:spLocks noGrp="1"/>
          </p:cNvSpPr>
          <p:nvPr>
            <p:ph type="subTitle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ClrTx/>
              <a:buSzTx/>
              <a:buFontTx/>
            </a:pPr>
            <a:endParaRPr lang="zh-CN" altLang="zh-CN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4" name="Picture 5" descr="图片1_缩小大小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Picture 5" descr="图片2_缩小大小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6" descr="图片3_缩小大小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Picture 6" descr="图片4_缩小大小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Picture 4" descr="图片1_缩小大小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52400"/>
            <a:ext cx="45720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1" name="Picture 5" descr="图片2_缩小大小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0"/>
            <a:ext cx="4495800" cy="3276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2" name="Picture 6" descr="图片3_缩小大小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9000"/>
            <a:ext cx="4572000" cy="3429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3" name="Picture 7" descr="图片4_缩小大小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429000"/>
            <a:ext cx="4572000" cy="3429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全屏显示(4:3)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微软雅黑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幸福说我太小</cp:lastModifiedBy>
  <cp:revision>7</cp:revision>
  <dcterms:created xsi:type="dcterms:W3CDTF">2022-09-14T01:27:12Z</dcterms:created>
  <dcterms:modified xsi:type="dcterms:W3CDTF">2022-09-14T01:27:23Z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709970DB77D242E3BE265C4B77A3D1CD</vt:lpwstr>
  </property>
  <property fmtid="{D5CDD505-2E9C-101B-9397-08002B2CF9AE}" pid="4" name="KSOProductBuildVer">
    <vt:lpwstr>2052-11.1.0.12019</vt:lpwstr>
  </property>
</Properties>
</file>