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endParaRPr lang="zh-CN" altLang="zh-CN" dirty="0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endParaRPr lang="zh-CN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5" descr="图片1_缩小大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5" descr="图片2_缩小大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6" descr="图片3_缩小大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6" descr="图片4_缩小大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图片1_缩小大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45720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5" descr="图片2_缩小大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4495800" cy="327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6" descr="图片3_缩小大小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7" descr="图片4_缩小大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幸福说我太小</cp:lastModifiedBy>
  <cp:revision>7</cp:revision>
  <dcterms:created xsi:type="dcterms:W3CDTF">2022-09-14T01:27:12Z</dcterms:created>
  <dcterms:modified xsi:type="dcterms:W3CDTF">2022-09-14T01:27:23Z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709970DB77D242E3BE265C4B77A3D1CD</vt:lpwstr>
  </property>
  <property fmtid="{D5CDD505-2E9C-101B-9397-08002B2CF9AE}" pid="4" name="KSOProductBuildVer">
    <vt:lpwstr>2052-11.1.0.12019</vt:lpwstr>
  </property>
</Properties>
</file>