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hyperlink" Target="http://www.ppsbook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宋体" pitchFamily="2" charset="-122"/>
            </a:endParaRPr>
          </a:p>
        </p:txBody>
      </p:sp>
      <p:pic>
        <p:nvPicPr>
          <p:cNvPr id="3076" name="图片 307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613" y="0"/>
            <a:ext cx="524033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2291" name="文本占位符 1229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2292" name="图片 12291" descr="K:/论坛/论坛待整理资料/整理任务/整理中/大卫上学去/10.jpg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2913"/>
            <a:ext cx="9144000" cy="601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3315" name="文本占位符 1331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3316" name="图片 13315" descr="K:/论坛/论坛待整理资料/整理任务/整理中/大卫上学去/11.jpg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34975"/>
            <a:ext cx="9144000" cy="6035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4339" name="文本占位符 1433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4340" name="图片 14339" descr="K:/论坛/论坛待整理资料/整理任务/整理中/大卫上学去/12.jpg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3863"/>
            <a:ext cx="9144000" cy="6057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5363" name="文本占位符 1536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5364" name="图片 15363" descr="K:/论坛/论坛待整理资料/整理任务/整理中/大卫上学去/13.jpg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31800"/>
            <a:ext cx="9144000" cy="604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6387" name="文本占位符 1638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6388" name="图片 16387" descr="K:/论坛/论坛待整理资料/整理任务/整理中/大卫上学去/14.jpg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15925"/>
            <a:ext cx="9144000" cy="6073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7412" name="图片 17411" descr="K:/论坛/论坛待整理资料/整理任务/整理中/大卫上学去/15.jpg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84188"/>
            <a:ext cx="9144000" cy="5935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843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8436" name="图片 18435" descr="K:/论坛/论坛待整理资料/整理任务/整理中/大卫上学去/16.jpg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4025"/>
            <a:ext cx="9144000" cy="5997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945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9460" name="图片 19459" descr="K:/论坛/论坛待整理资料/整理任务/整理中/大卫上学去/17.jpg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31800"/>
            <a:ext cx="9144000" cy="604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204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20484" name="图片 20483" descr="K:/论坛/论坛待整理资料/整理任务/整理中/大卫上学去/18.jpg18">
            <a:hlinkClick r:id="rId1" tooltip="绘本在线论坛 www.ppsbook.com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11113"/>
            <a:ext cx="5329238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4099" name="文本占位符 40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4100" name="图片 4099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0713" y="0"/>
            <a:ext cx="5345112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5124" name="图片 512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3375"/>
            <a:ext cx="9144000" cy="6238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6148" name="图片 6147" descr="K:/论坛/论坛待整理资料/整理任务/整理中/大卫上学去/4.jpg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15925"/>
            <a:ext cx="9144000" cy="6073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7171" name="文本占位符 71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7172" name="图片 7171" descr="K:/论坛/论坛待整理资料/整理任务/整理中/大卫上学去/5.jpg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00050"/>
            <a:ext cx="9144000" cy="6103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81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8195" name="文本占位符 81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8196" name="图片 8195" descr="K:/论坛/论坛待整理资料/整理任务/整理中/大卫上学去/6.jpg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38150"/>
            <a:ext cx="9144000" cy="6027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921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9219" name="文本占位符 92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9220" name="图片 9219" descr="K:/论坛/论坛待整理资料/整理任务/整理中/大卫上学去/7.jpg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3863"/>
            <a:ext cx="9144000" cy="6057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0244" name="图片 10243" descr="K:/论坛/论坛待整理资料/整理任务/整理中/大卫上学去/8.jpg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2913"/>
            <a:ext cx="9144000" cy="601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126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1267" name="文本占位符 1126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1268" name="图片 11267" descr="K:/论坛/论坛待整理资料/整理任务/整理中/大卫上学去/9.jpg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7038"/>
            <a:ext cx="9144000" cy="6049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/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汉仪书宋二KW</vt:lpstr>
      <vt:lpstr>微软雅黑</vt:lpstr>
      <vt:lpstr>汉仪旗黑</vt:lpstr>
      <vt:lpstr>宋体</vt:lpstr>
      <vt:lpstr>Arial Unicode MS</vt:lpstr>
      <vt:lpstr>Calibri</vt:lpstr>
      <vt:lpstr>Helvetica Neue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绘本在线论坛 www.ppsbook.com</dc:title>
  <dc:creator>绘本在线论坛 www.ppsbook.com</dc:creator>
  <cp:lastModifiedBy>撰冩沵莪哋嬡</cp:lastModifiedBy>
  <cp:revision>2</cp:revision>
  <dcterms:created xsi:type="dcterms:W3CDTF">2022-09-14T13:58:42Z</dcterms:created>
  <dcterms:modified xsi:type="dcterms:W3CDTF">2022-09-14T13:58:42Z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2052-4.6.1.7467</vt:lpwstr>
  </property>
  <property fmtid="{D5CDD505-2E9C-101B-9397-08002B2CF9AE}" pid="3" name="ICV">
    <vt:lpwstr>65A11EEEF188D71C12DE2163C4196163</vt:lpwstr>
  </property>
</Properties>
</file>