
<file path=[Content_Types].xml><?xml version="1.0" encoding="utf-8"?>
<Types xmlns="http://schemas.openxmlformats.org/package/2006/content-types">
  <Default Extension="mp3"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0" r:id="rId4"/>
    <p:sldId id="293" r:id="rId5"/>
    <p:sldId id="263" r:id="rId6"/>
    <p:sldId id="265" r:id="rId7"/>
    <p:sldId id="294" r:id="rId8"/>
    <p:sldId id="295" r:id="rId9"/>
    <p:sldId id="296" r:id="rId10"/>
    <p:sldId id="297" r:id="rId11"/>
    <p:sldId id="298" r:id="rId12"/>
    <p:sldId id="299" r:id="rId13"/>
    <p:sldId id="262" r:id="rId14"/>
    <p:sldId id="300" r:id="rId15"/>
    <p:sldId id="273" r:id="rId16"/>
    <p:sldId id="264" r:id="rId17"/>
    <p:sldId id="261" r:id="rId18"/>
    <p:sldId id="283" r:id="rId19"/>
    <p:sldId id="302" r:id="rId20"/>
    <p:sldId id="304" r:id="rId21"/>
    <p:sldId id="306" r:id="rId22"/>
    <p:sldId id="301" r:id="rId23"/>
    <p:sldId id="305" r:id="rId24"/>
    <p:sldId id="292" r:id="rId25"/>
  </p:sldIdLst>
  <p:sldSz cx="9145588" cy="5176838"/>
  <p:notesSz cx="6858000" cy="9144000"/>
  <p:custDataLst>
    <p:tags r:id="rId27"/>
  </p:custDataLst>
  <p:defaultTextStyle>
    <a:defPPr>
      <a:defRPr lang="zh-CN"/>
    </a:defPPr>
    <a:lvl1pPr marL="0" algn="l" defTabSz="687446" rtl="0" eaLnBrk="1" latinLnBrk="0" hangingPunct="1">
      <a:defRPr sz="1400" kern="1200">
        <a:solidFill>
          <a:schemeClr val="tx1"/>
        </a:solidFill>
        <a:latin typeface="+mn-lt"/>
        <a:ea typeface="+mn-ea"/>
        <a:cs typeface="+mn-cs"/>
      </a:defRPr>
    </a:lvl1pPr>
    <a:lvl2pPr marL="343723" algn="l" defTabSz="687446" rtl="0" eaLnBrk="1" latinLnBrk="0" hangingPunct="1">
      <a:defRPr sz="1400" kern="1200">
        <a:solidFill>
          <a:schemeClr val="tx1"/>
        </a:solidFill>
        <a:latin typeface="+mn-lt"/>
        <a:ea typeface="+mn-ea"/>
        <a:cs typeface="+mn-cs"/>
      </a:defRPr>
    </a:lvl2pPr>
    <a:lvl3pPr marL="687446" algn="l" defTabSz="687446" rtl="0" eaLnBrk="1" latinLnBrk="0" hangingPunct="1">
      <a:defRPr sz="1400" kern="1200">
        <a:solidFill>
          <a:schemeClr val="tx1"/>
        </a:solidFill>
        <a:latin typeface="+mn-lt"/>
        <a:ea typeface="+mn-ea"/>
        <a:cs typeface="+mn-cs"/>
      </a:defRPr>
    </a:lvl3pPr>
    <a:lvl4pPr marL="1031169" algn="l" defTabSz="687446" rtl="0" eaLnBrk="1" latinLnBrk="0" hangingPunct="1">
      <a:defRPr sz="1400" kern="1200">
        <a:solidFill>
          <a:schemeClr val="tx1"/>
        </a:solidFill>
        <a:latin typeface="+mn-lt"/>
        <a:ea typeface="+mn-ea"/>
        <a:cs typeface="+mn-cs"/>
      </a:defRPr>
    </a:lvl4pPr>
    <a:lvl5pPr marL="1374892" algn="l" defTabSz="687446" rtl="0" eaLnBrk="1" latinLnBrk="0" hangingPunct="1">
      <a:defRPr sz="1400" kern="1200">
        <a:solidFill>
          <a:schemeClr val="tx1"/>
        </a:solidFill>
        <a:latin typeface="+mn-lt"/>
        <a:ea typeface="+mn-ea"/>
        <a:cs typeface="+mn-cs"/>
      </a:defRPr>
    </a:lvl5pPr>
    <a:lvl6pPr marL="1718615" algn="l" defTabSz="687446" rtl="0" eaLnBrk="1" latinLnBrk="0" hangingPunct="1">
      <a:defRPr sz="1400" kern="1200">
        <a:solidFill>
          <a:schemeClr val="tx1"/>
        </a:solidFill>
        <a:latin typeface="+mn-lt"/>
        <a:ea typeface="+mn-ea"/>
        <a:cs typeface="+mn-cs"/>
      </a:defRPr>
    </a:lvl6pPr>
    <a:lvl7pPr marL="2062338" algn="l" defTabSz="687446" rtl="0" eaLnBrk="1" latinLnBrk="0" hangingPunct="1">
      <a:defRPr sz="1400" kern="1200">
        <a:solidFill>
          <a:schemeClr val="tx1"/>
        </a:solidFill>
        <a:latin typeface="+mn-lt"/>
        <a:ea typeface="+mn-ea"/>
        <a:cs typeface="+mn-cs"/>
      </a:defRPr>
    </a:lvl7pPr>
    <a:lvl8pPr marL="2406061" algn="l" defTabSz="687446" rtl="0" eaLnBrk="1" latinLnBrk="0" hangingPunct="1">
      <a:defRPr sz="1400" kern="1200">
        <a:solidFill>
          <a:schemeClr val="tx1"/>
        </a:solidFill>
        <a:latin typeface="+mn-lt"/>
        <a:ea typeface="+mn-ea"/>
        <a:cs typeface="+mn-cs"/>
      </a:defRPr>
    </a:lvl8pPr>
    <a:lvl9pPr marL="2749784" algn="l" defTabSz="687446"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31">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E30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05" autoAdjust="0"/>
    <p:restoredTop sz="94660"/>
  </p:normalViewPr>
  <p:slideViewPr>
    <p:cSldViewPr snapToGrid="0">
      <p:cViewPr varScale="1">
        <p:scale>
          <a:sx n="118" d="100"/>
          <a:sy n="118" d="100"/>
        </p:scale>
        <p:origin x="-240" y="-102"/>
      </p:cViewPr>
      <p:guideLst>
        <p:guide orient="horz" pos="1631"/>
        <p:guide pos="28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4CA13-BA42-4028-9952-BE9914C1D5FF}" type="datetimeFigureOut">
              <a:rPr lang="zh-CN" altLang="en-US" smtClean="0"/>
              <a:t>2022/9/6</a:t>
            </a:fld>
            <a:endParaRPr lang="zh-CN" altLang="en-US"/>
          </a:p>
        </p:txBody>
      </p:sp>
      <p:sp>
        <p:nvSpPr>
          <p:cNvPr id="4" name="幻灯片图像占位符 3"/>
          <p:cNvSpPr>
            <a:spLocks noGrp="1" noRot="1" noChangeAspect="1"/>
          </p:cNvSpPr>
          <p:nvPr>
            <p:ph type="sldImg" idx="2"/>
          </p:nvPr>
        </p:nvSpPr>
        <p:spPr>
          <a:xfrm>
            <a:off x="401638" y="685800"/>
            <a:ext cx="60547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ADF0E-EBCE-4E55-B705-808ED0D83799}" type="slidenum">
              <a:rPr lang="zh-CN" altLang="en-US" smtClean="0"/>
              <a:t>‹#›</a:t>
            </a:fld>
            <a:endParaRPr lang="zh-CN" altLang="en-US"/>
          </a:p>
        </p:txBody>
      </p:sp>
    </p:spTree>
    <p:extLst>
      <p:ext uri="{BB962C8B-B14F-4D97-AF65-F5344CB8AC3E}">
        <p14:creationId xmlns:p14="http://schemas.microsoft.com/office/powerpoint/2010/main" val="166381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1</a:t>
            </a:fld>
            <a:endParaRPr lang="zh-CN" altLang="en-US"/>
          </a:p>
        </p:txBody>
      </p:sp>
    </p:spTree>
    <p:extLst>
      <p:ext uri="{BB962C8B-B14F-4D97-AF65-F5344CB8AC3E}">
        <p14:creationId xmlns:p14="http://schemas.microsoft.com/office/powerpoint/2010/main" val="303678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16</a:t>
            </a:fld>
            <a:endParaRPr lang="zh-CN" altLang="en-US"/>
          </a:p>
        </p:txBody>
      </p:sp>
    </p:spTree>
    <p:extLst>
      <p:ext uri="{BB962C8B-B14F-4D97-AF65-F5344CB8AC3E}">
        <p14:creationId xmlns:p14="http://schemas.microsoft.com/office/powerpoint/2010/main" val="365699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17</a:t>
            </a:fld>
            <a:endParaRPr lang="zh-CN" altLang="en-US"/>
          </a:p>
        </p:txBody>
      </p:sp>
    </p:spTree>
    <p:extLst>
      <p:ext uri="{BB962C8B-B14F-4D97-AF65-F5344CB8AC3E}">
        <p14:creationId xmlns:p14="http://schemas.microsoft.com/office/powerpoint/2010/main" val="237367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18</a:t>
            </a:fld>
            <a:endParaRPr lang="zh-CN" altLang="en-US"/>
          </a:p>
        </p:txBody>
      </p:sp>
    </p:spTree>
    <p:extLst>
      <p:ext uri="{BB962C8B-B14F-4D97-AF65-F5344CB8AC3E}">
        <p14:creationId xmlns:p14="http://schemas.microsoft.com/office/powerpoint/2010/main" val="2828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19</a:t>
            </a:fld>
            <a:endParaRPr lang="zh-CN" altLang="en-US"/>
          </a:p>
        </p:txBody>
      </p:sp>
    </p:spTree>
    <p:extLst>
      <p:ext uri="{BB962C8B-B14F-4D97-AF65-F5344CB8AC3E}">
        <p14:creationId xmlns:p14="http://schemas.microsoft.com/office/powerpoint/2010/main" val="2859535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20</a:t>
            </a:fld>
            <a:endParaRPr lang="zh-CN" altLang="en-US"/>
          </a:p>
        </p:txBody>
      </p:sp>
    </p:spTree>
    <p:extLst>
      <p:ext uri="{BB962C8B-B14F-4D97-AF65-F5344CB8AC3E}">
        <p14:creationId xmlns:p14="http://schemas.microsoft.com/office/powerpoint/2010/main" val="63095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22</a:t>
            </a:fld>
            <a:endParaRPr lang="zh-CN" altLang="en-US"/>
          </a:p>
        </p:txBody>
      </p:sp>
    </p:spTree>
    <p:extLst>
      <p:ext uri="{BB962C8B-B14F-4D97-AF65-F5344CB8AC3E}">
        <p14:creationId xmlns:p14="http://schemas.microsoft.com/office/powerpoint/2010/main" val="2859535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23</a:t>
            </a:fld>
            <a:endParaRPr lang="zh-CN" altLang="en-US"/>
          </a:p>
        </p:txBody>
      </p:sp>
    </p:spTree>
    <p:extLst>
      <p:ext uri="{BB962C8B-B14F-4D97-AF65-F5344CB8AC3E}">
        <p14:creationId xmlns:p14="http://schemas.microsoft.com/office/powerpoint/2010/main" val="602099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24</a:t>
            </a:fld>
            <a:endParaRPr lang="zh-CN" altLang="en-US"/>
          </a:p>
        </p:txBody>
      </p:sp>
    </p:spTree>
    <p:extLst>
      <p:ext uri="{BB962C8B-B14F-4D97-AF65-F5344CB8AC3E}">
        <p14:creationId xmlns:p14="http://schemas.microsoft.com/office/powerpoint/2010/main" val="333458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2</a:t>
            </a:fld>
            <a:endParaRPr lang="zh-CN" altLang="en-US"/>
          </a:p>
        </p:txBody>
      </p:sp>
    </p:spTree>
    <p:extLst>
      <p:ext uri="{BB962C8B-B14F-4D97-AF65-F5344CB8AC3E}">
        <p14:creationId xmlns:p14="http://schemas.microsoft.com/office/powerpoint/2010/main" val="280774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3</a:t>
            </a:fld>
            <a:endParaRPr lang="zh-CN" altLang="en-US"/>
          </a:p>
        </p:txBody>
      </p:sp>
    </p:spTree>
    <p:extLst>
      <p:ext uri="{BB962C8B-B14F-4D97-AF65-F5344CB8AC3E}">
        <p14:creationId xmlns:p14="http://schemas.microsoft.com/office/powerpoint/2010/main" val="289575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5</a:t>
            </a:fld>
            <a:endParaRPr lang="zh-CN" altLang="en-US"/>
          </a:p>
        </p:txBody>
      </p:sp>
    </p:spTree>
    <p:extLst>
      <p:ext uri="{BB962C8B-B14F-4D97-AF65-F5344CB8AC3E}">
        <p14:creationId xmlns:p14="http://schemas.microsoft.com/office/powerpoint/2010/main" val="240557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6</a:t>
            </a:fld>
            <a:endParaRPr lang="zh-CN" altLang="en-US"/>
          </a:p>
        </p:txBody>
      </p:sp>
    </p:spTree>
    <p:extLst>
      <p:ext uri="{BB962C8B-B14F-4D97-AF65-F5344CB8AC3E}">
        <p14:creationId xmlns:p14="http://schemas.microsoft.com/office/powerpoint/2010/main" val="187647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7</a:t>
            </a:fld>
            <a:endParaRPr lang="zh-CN" altLang="en-US"/>
          </a:p>
        </p:txBody>
      </p:sp>
    </p:spTree>
    <p:extLst>
      <p:ext uri="{BB962C8B-B14F-4D97-AF65-F5344CB8AC3E}">
        <p14:creationId xmlns:p14="http://schemas.microsoft.com/office/powerpoint/2010/main" val="23736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8</a:t>
            </a:fld>
            <a:endParaRPr lang="zh-CN" altLang="en-US"/>
          </a:p>
        </p:txBody>
      </p:sp>
    </p:spTree>
    <p:extLst>
      <p:ext uri="{BB962C8B-B14F-4D97-AF65-F5344CB8AC3E}">
        <p14:creationId xmlns:p14="http://schemas.microsoft.com/office/powerpoint/2010/main" val="415006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13</a:t>
            </a:fld>
            <a:endParaRPr lang="zh-CN" altLang="en-US"/>
          </a:p>
        </p:txBody>
      </p:sp>
    </p:spTree>
    <p:extLst>
      <p:ext uri="{BB962C8B-B14F-4D97-AF65-F5344CB8AC3E}">
        <p14:creationId xmlns:p14="http://schemas.microsoft.com/office/powerpoint/2010/main" val="415006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2ADF0E-EBCE-4E55-B705-808ED0D83799}" type="slidenum">
              <a:rPr lang="zh-CN" altLang="en-US" smtClean="0"/>
              <a:t>15</a:t>
            </a:fld>
            <a:endParaRPr lang="zh-CN" altLang="en-US"/>
          </a:p>
        </p:txBody>
      </p:sp>
    </p:spTree>
    <p:extLst>
      <p:ext uri="{BB962C8B-B14F-4D97-AF65-F5344CB8AC3E}">
        <p14:creationId xmlns:p14="http://schemas.microsoft.com/office/powerpoint/2010/main" val="285953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199" y="847228"/>
            <a:ext cx="6859191" cy="1802307"/>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199" y="2719039"/>
            <a:ext cx="6859191" cy="1249870"/>
          </a:xfrm>
        </p:spPr>
        <p:txBody>
          <a:bodyPr/>
          <a:lstStyle>
            <a:lvl1pPr marL="0" indent="0" algn="ctr">
              <a:buNone/>
              <a:defRPr sz="1800"/>
            </a:lvl1pPr>
            <a:lvl2pPr marL="343723" indent="0" algn="ctr">
              <a:buNone/>
              <a:defRPr sz="1500"/>
            </a:lvl2pPr>
            <a:lvl3pPr marL="687446" indent="0" algn="ctr">
              <a:buNone/>
              <a:defRPr sz="1400"/>
            </a:lvl3pPr>
            <a:lvl4pPr marL="1031169" indent="0" algn="ctr">
              <a:buNone/>
              <a:defRPr sz="1200"/>
            </a:lvl4pPr>
            <a:lvl5pPr marL="1374892" indent="0" algn="ctr">
              <a:buNone/>
              <a:defRPr sz="1200"/>
            </a:lvl5pPr>
            <a:lvl6pPr marL="1718615" indent="0" algn="ctr">
              <a:buNone/>
              <a:defRPr sz="1200"/>
            </a:lvl6pPr>
            <a:lvl7pPr marL="2062338" indent="0" algn="ctr">
              <a:buNone/>
              <a:defRPr sz="1200"/>
            </a:lvl7pPr>
            <a:lvl8pPr marL="2406061" indent="0" algn="ctr">
              <a:buNone/>
              <a:defRPr sz="1200"/>
            </a:lvl8pPr>
            <a:lvl9pPr marL="2749784"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4812" y="275619"/>
            <a:ext cx="1972017" cy="438713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275619"/>
            <a:ext cx="5801732" cy="438713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290615"/>
            <a:ext cx="7888070" cy="2153420"/>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96" y="3464408"/>
            <a:ext cx="7888070" cy="1132433"/>
          </a:xfrm>
        </p:spPr>
        <p:txBody>
          <a:bodyPr/>
          <a:lstStyle>
            <a:lvl1pPr marL="0" indent="0">
              <a:buNone/>
              <a:defRPr sz="1800">
                <a:solidFill>
                  <a:schemeClr val="tx1">
                    <a:tint val="75000"/>
                  </a:schemeClr>
                </a:solidFill>
              </a:defRPr>
            </a:lvl1pPr>
            <a:lvl2pPr marL="343723" indent="0">
              <a:buNone/>
              <a:defRPr sz="1500">
                <a:solidFill>
                  <a:schemeClr val="tx1">
                    <a:tint val="75000"/>
                  </a:schemeClr>
                </a:solidFill>
              </a:defRPr>
            </a:lvl2pPr>
            <a:lvl3pPr marL="687446" indent="0">
              <a:buNone/>
              <a:defRPr sz="1400">
                <a:solidFill>
                  <a:schemeClr val="tx1">
                    <a:tint val="75000"/>
                  </a:schemeClr>
                </a:solidFill>
              </a:defRPr>
            </a:lvl3pPr>
            <a:lvl4pPr marL="1031169" indent="0">
              <a:buNone/>
              <a:defRPr sz="1200">
                <a:solidFill>
                  <a:schemeClr val="tx1">
                    <a:tint val="75000"/>
                  </a:schemeClr>
                </a:solidFill>
              </a:defRPr>
            </a:lvl4pPr>
            <a:lvl5pPr marL="1374892" indent="0">
              <a:buNone/>
              <a:defRPr sz="1200">
                <a:solidFill>
                  <a:schemeClr val="tx1">
                    <a:tint val="75000"/>
                  </a:schemeClr>
                </a:solidFill>
              </a:defRPr>
            </a:lvl5pPr>
            <a:lvl6pPr marL="1718615" indent="0">
              <a:buNone/>
              <a:defRPr sz="1200">
                <a:solidFill>
                  <a:schemeClr val="tx1">
                    <a:tint val="75000"/>
                  </a:schemeClr>
                </a:solidFill>
              </a:defRPr>
            </a:lvl6pPr>
            <a:lvl7pPr marL="2062338" indent="0">
              <a:buNone/>
              <a:defRPr sz="1200">
                <a:solidFill>
                  <a:schemeClr val="tx1">
                    <a:tint val="75000"/>
                  </a:schemeClr>
                </a:solidFill>
              </a:defRPr>
            </a:lvl7pPr>
            <a:lvl8pPr marL="2406061" indent="0">
              <a:buNone/>
              <a:defRPr sz="1200">
                <a:solidFill>
                  <a:schemeClr val="tx1">
                    <a:tint val="75000"/>
                  </a:schemeClr>
                </a:solidFill>
              </a:defRPr>
            </a:lvl8pPr>
            <a:lvl9pPr marL="2749784"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759" y="1378094"/>
            <a:ext cx="3886875" cy="32846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954" y="1378094"/>
            <a:ext cx="3886875" cy="32846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50" y="275619"/>
            <a:ext cx="7888070" cy="100061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951" y="1269045"/>
            <a:ext cx="3869012" cy="621939"/>
          </a:xfrm>
        </p:spPr>
        <p:txBody>
          <a:bodyPr anchor="b"/>
          <a:lstStyle>
            <a:lvl1pPr marL="0" indent="0">
              <a:buNone/>
              <a:defRPr sz="1800" b="1"/>
            </a:lvl1pPr>
            <a:lvl2pPr marL="343723" indent="0">
              <a:buNone/>
              <a:defRPr sz="1500" b="1"/>
            </a:lvl2pPr>
            <a:lvl3pPr marL="687446" indent="0">
              <a:buNone/>
              <a:defRPr sz="1400" b="1"/>
            </a:lvl3pPr>
            <a:lvl4pPr marL="1031169" indent="0">
              <a:buNone/>
              <a:defRPr sz="1200" b="1"/>
            </a:lvl4pPr>
            <a:lvl5pPr marL="1374892" indent="0">
              <a:buNone/>
              <a:defRPr sz="1200" b="1"/>
            </a:lvl5pPr>
            <a:lvl6pPr marL="1718615" indent="0">
              <a:buNone/>
              <a:defRPr sz="1200" b="1"/>
            </a:lvl6pPr>
            <a:lvl7pPr marL="2062338" indent="0">
              <a:buNone/>
              <a:defRPr sz="1200" b="1"/>
            </a:lvl7pPr>
            <a:lvl8pPr marL="2406061" indent="0">
              <a:buNone/>
              <a:defRPr sz="1200" b="1"/>
            </a:lvl8pPr>
            <a:lvl9pPr marL="2749784"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951" y="1890984"/>
            <a:ext cx="3869012" cy="278135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954" y="1269045"/>
            <a:ext cx="3888066" cy="621939"/>
          </a:xfrm>
        </p:spPr>
        <p:txBody>
          <a:bodyPr anchor="b"/>
          <a:lstStyle>
            <a:lvl1pPr marL="0" indent="0">
              <a:buNone/>
              <a:defRPr sz="1800" b="1"/>
            </a:lvl1pPr>
            <a:lvl2pPr marL="343723" indent="0">
              <a:buNone/>
              <a:defRPr sz="1500" b="1"/>
            </a:lvl2pPr>
            <a:lvl3pPr marL="687446" indent="0">
              <a:buNone/>
              <a:defRPr sz="1400" b="1"/>
            </a:lvl3pPr>
            <a:lvl4pPr marL="1031169" indent="0">
              <a:buNone/>
              <a:defRPr sz="1200" b="1"/>
            </a:lvl4pPr>
            <a:lvl5pPr marL="1374892" indent="0">
              <a:buNone/>
              <a:defRPr sz="1200" b="1"/>
            </a:lvl5pPr>
            <a:lvl6pPr marL="1718615" indent="0">
              <a:buNone/>
              <a:defRPr sz="1200" b="1"/>
            </a:lvl6pPr>
            <a:lvl7pPr marL="2062338" indent="0">
              <a:buNone/>
              <a:defRPr sz="1200" b="1"/>
            </a:lvl7pPr>
            <a:lvl8pPr marL="2406061" indent="0">
              <a:buNone/>
              <a:defRPr sz="1200" b="1"/>
            </a:lvl8pPr>
            <a:lvl9pPr marL="2749784"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954" y="1890984"/>
            <a:ext cx="3888066" cy="278135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345122"/>
            <a:ext cx="2949690" cy="1207929"/>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8066" y="745369"/>
            <a:ext cx="4629954" cy="36789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951" y="1553051"/>
            <a:ext cx="2949690" cy="2877220"/>
          </a:xfrm>
        </p:spPr>
        <p:txBody>
          <a:bodyPr/>
          <a:lstStyle>
            <a:lvl1pPr marL="0" indent="0">
              <a:buNone/>
              <a:defRPr sz="1200"/>
            </a:lvl1pPr>
            <a:lvl2pPr marL="343723" indent="0">
              <a:buNone/>
              <a:defRPr sz="1100"/>
            </a:lvl2pPr>
            <a:lvl3pPr marL="687446" indent="0">
              <a:buNone/>
              <a:defRPr sz="900"/>
            </a:lvl3pPr>
            <a:lvl4pPr marL="1031169" indent="0">
              <a:buNone/>
              <a:defRPr sz="800"/>
            </a:lvl4pPr>
            <a:lvl5pPr marL="1374892" indent="0">
              <a:buNone/>
              <a:defRPr sz="800"/>
            </a:lvl5pPr>
            <a:lvl6pPr marL="1718615" indent="0">
              <a:buNone/>
              <a:defRPr sz="800"/>
            </a:lvl6pPr>
            <a:lvl7pPr marL="2062338" indent="0">
              <a:buNone/>
              <a:defRPr sz="800"/>
            </a:lvl7pPr>
            <a:lvl8pPr marL="2406061" indent="0">
              <a:buNone/>
              <a:defRPr sz="800"/>
            </a:lvl8pPr>
            <a:lvl9pPr marL="2749784"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345122"/>
            <a:ext cx="2949690" cy="1207929"/>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8066" y="745369"/>
            <a:ext cx="4629954" cy="3678910"/>
          </a:xfrm>
        </p:spPr>
        <p:txBody>
          <a:bodyPr/>
          <a:lstStyle>
            <a:lvl1pPr marL="0" indent="0">
              <a:buNone/>
              <a:defRPr sz="2400"/>
            </a:lvl1pPr>
            <a:lvl2pPr marL="343723" indent="0">
              <a:buNone/>
              <a:defRPr sz="2100"/>
            </a:lvl2pPr>
            <a:lvl3pPr marL="687446" indent="0">
              <a:buNone/>
              <a:defRPr sz="1800"/>
            </a:lvl3pPr>
            <a:lvl4pPr marL="1031169" indent="0">
              <a:buNone/>
              <a:defRPr sz="1500"/>
            </a:lvl4pPr>
            <a:lvl5pPr marL="1374892" indent="0">
              <a:buNone/>
              <a:defRPr sz="1500"/>
            </a:lvl5pPr>
            <a:lvl6pPr marL="1718615" indent="0">
              <a:buNone/>
              <a:defRPr sz="1500"/>
            </a:lvl6pPr>
            <a:lvl7pPr marL="2062338" indent="0">
              <a:buNone/>
              <a:defRPr sz="1500"/>
            </a:lvl7pPr>
            <a:lvl8pPr marL="2406061" indent="0">
              <a:buNone/>
              <a:defRPr sz="1500"/>
            </a:lvl8pPr>
            <a:lvl9pPr marL="2749784" indent="0">
              <a:buNone/>
              <a:defRPr sz="1500"/>
            </a:lvl9pPr>
          </a:lstStyle>
          <a:p>
            <a:endParaRPr lang="zh-CN" altLang="en-US"/>
          </a:p>
        </p:txBody>
      </p:sp>
      <p:sp>
        <p:nvSpPr>
          <p:cNvPr id="4" name="文本占位符 3"/>
          <p:cNvSpPr>
            <a:spLocks noGrp="1"/>
          </p:cNvSpPr>
          <p:nvPr>
            <p:ph type="body" sz="half" idx="2"/>
          </p:nvPr>
        </p:nvSpPr>
        <p:spPr>
          <a:xfrm>
            <a:off x="629951" y="1553051"/>
            <a:ext cx="2949690" cy="2877220"/>
          </a:xfrm>
        </p:spPr>
        <p:txBody>
          <a:bodyPr/>
          <a:lstStyle>
            <a:lvl1pPr marL="0" indent="0">
              <a:buNone/>
              <a:defRPr sz="1200"/>
            </a:lvl1pPr>
            <a:lvl2pPr marL="343723" indent="0">
              <a:buNone/>
              <a:defRPr sz="1100"/>
            </a:lvl2pPr>
            <a:lvl3pPr marL="687446" indent="0">
              <a:buNone/>
              <a:defRPr sz="900"/>
            </a:lvl3pPr>
            <a:lvl4pPr marL="1031169" indent="0">
              <a:buNone/>
              <a:defRPr sz="800"/>
            </a:lvl4pPr>
            <a:lvl5pPr marL="1374892" indent="0">
              <a:buNone/>
              <a:defRPr sz="800"/>
            </a:lvl5pPr>
            <a:lvl6pPr marL="1718615" indent="0">
              <a:buNone/>
              <a:defRPr sz="800"/>
            </a:lvl6pPr>
            <a:lvl7pPr marL="2062338" indent="0">
              <a:buNone/>
              <a:defRPr sz="800"/>
            </a:lvl7pPr>
            <a:lvl8pPr marL="2406061" indent="0">
              <a:buNone/>
              <a:defRPr sz="800"/>
            </a:lvl8pPr>
            <a:lvl9pPr marL="2749784"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59" y="275619"/>
            <a:ext cx="7888070" cy="1000616"/>
          </a:xfrm>
          <a:prstGeom prst="rect">
            <a:avLst/>
          </a:prstGeom>
        </p:spPr>
        <p:txBody>
          <a:bodyPr vert="horz" lIns="68745" tIns="34372" rIns="68745" bIns="343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759" y="1378094"/>
            <a:ext cx="7888070" cy="3284656"/>
          </a:xfrm>
          <a:prstGeom prst="rect">
            <a:avLst/>
          </a:prstGeom>
        </p:spPr>
        <p:txBody>
          <a:bodyPr vert="horz" lIns="68745" tIns="34372" rIns="68745" bIns="3437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759" y="4798162"/>
            <a:ext cx="2057757" cy="275619"/>
          </a:xfrm>
          <a:prstGeom prst="rect">
            <a:avLst/>
          </a:prstGeom>
        </p:spPr>
        <p:txBody>
          <a:bodyPr vert="horz" lIns="68745" tIns="34372" rIns="68745" bIns="34372" rtlCol="0" anchor="ctr"/>
          <a:lstStyle>
            <a:lvl1pPr algn="l">
              <a:defRPr sz="900">
                <a:solidFill>
                  <a:schemeClr val="tx1">
                    <a:tint val="75000"/>
                  </a:schemeClr>
                </a:solidFill>
              </a:defRPr>
            </a:lvl1pPr>
          </a:lstStyle>
          <a:p>
            <a:fld id="{D997B5FA-0921-464F-AAE1-844C04324D75}" type="datetimeFigureOut">
              <a:rPr lang="zh-CN" altLang="en-US" smtClean="0"/>
              <a:t>2022/9/6</a:t>
            </a:fld>
            <a:endParaRPr lang="zh-CN" altLang="en-US"/>
          </a:p>
        </p:txBody>
      </p:sp>
      <p:sp>
        <p:nvSpPr>
          <p:cNvPr id="5" name="页脚占位符 4"/>
          <p:cNvSpPr>
            <a:spLocks noGrp="1"/>
          </p:cNvSpPr>
          <p:nvPr>
            <p:ph type="ftr" sz="quarter" idx="3"/>
          </p:nvPr>
        </p:nvSpPr>
        <p:spPr>
          <a:xfrm>
            <a:off x="3029476" y="4798162"/>
            <a:ext cx="3086636" cy="275619"/>
          </a:xfrm>
          <a:prstGeom prst="rect">
            <a:avLst/>
          </a:prstGeom>
        </p:spPr>
        <p:txBody>
          <a:bodyPr vert="horz" lIns="68745" tIns="34372" rIns="68745" bIns="34372"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072" y="4798162"/>
            <a:ext cx="2057757" cy="275619"/>
          </a:xfrm>
          <a:prstGeom prst="rect">
            <a:avLst/>
          </a:prstGeom>
        </p:spPr>
        <p:txBody>
          <a:bodyPr vert="horz" lIns="68745" tIns="34372" rIns="68745" bIns="34372"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744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861" indent="-171861" algn="l" defTabSz="687446" rtl="0" eaLnBrk="1" latinLnBrk="0" hangingPunct="1">
        <a:lnSpc>
          <a:spcPct val="90000"/>
        </a:lnSpc>
        <a:spcBef>
          <a:spcPts val="752"/>
        </a:spcBef>
        <a:buFont typeface="Arial" panose="020B0604020202020204" pitchFamily="34" charset="0"/>
        <a:buChar char="•"/>
        <a:defRPr sz="2100" kern="1200">
          <a:solidFill>
            <a:schemeClr val="tx1"/>
          </a:solidFill>
          <a:latin typeface="+mn-lt"/>
          <a:ea typeface="+mn-ea"/>
          <a:cs typeface="+mn-cs"/>
        </a:defRPr>
      </a:lvl1pPr>
      <a:lvl2pPr marL="515584" indent="-171861" algn="l" defTabSz="687446"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9307" indent="-171861" algn="l" defTabSz="687446" rtl="0" eaLnBrk="1" latinLnBrk="0" hangingPunct="1">
        <a:lnSpc>
          <a:spcPct val="90000"/>
        </a:lnSpc>
        <a:spcBef>
          <a:spcPts val="376"/>
        </a:spcBef>
        <a:buFont typeface="Arial" panose="020B0604020202020204" pitchFamily="34" charset="0"/>
        <a:buChar char="•"/>
        <a:defRPr sz="1500" kern="1200">
          <a:solidFill>
            <a:schemeClr val="tx1"/>
          </a:solidFill>
          <a:latin typeface="+mn-lt"/>
          <a:ea typeface="+mn-ea"/>
          <a:cs typeface="+mn-cs"/>
        </a:defRPr>
      </a:lvl3pPr>
      <a:lvl4pPr marL="1203030" indent="-171861" algn="l" defTabSz="687446"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4pPr>
      <a:lvl5pPr marL="1546753" indent="-171861" algn="l" defTabSz="687446"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5pPr>
      <a:lvl6pPr marL="1890476" indent="-171861" algn="l" defTabSz="687446"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6pPr>
      <a:lvl7pPr marL="2234199" indent="-171861" algn="l" defTabSz="687446"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7pPr>
      <a:lvl8pPr marL="2577922" indent="-171861" algn="l" defTabSz="687446"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8pPr>
      <a:lvl9pPr marL="2921645" indent="-171861" algn="l" defTabSz="687446"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7446" rtl="0" eaLnBrk="1" latinLnBrk="0" hangingPunct="1">
        <a:defRPr sz="1400" kern="1200">
          <a:solidFill>
            <a:schemeClr val="tx1"/>
          </a:solidFill>
          <a:latin typeface="+mn-lt"/>
          <a:ea typeface="+mn-ea"/>
          <a:cs typeface="+mn-cs"/>
        </a:defRPr>
      </a:lvl1pPr>
      <a:lvl2pPr marL="343723" algn="l" defTabSz="687446" rtl="0" eaLnBrk="1" latinLnBrk="0" hangingPunct="1">
        <a:defRPr sz="1400" kern="1200">
          <a:solidFill>
            <a:schemeClr val="tx1"/>
          </a:solidFill>
          <a:latin typeface="+mn-lt"/>
          <a:ea typeface="+mn-ea"/>
          <a:cs typeface="+mn-cs"/>
        </a:defRPr>
      </a:lvl2pPr>
      <a:lvl3pPr marL="687446" algn="l" defTabSz="687446" rtl="0" eaLnBrk="1" latinLnBrk="0" hangingPunct="1">
        <a:defRPr sz="1400" kern="1200">
          <a:solidFill>
            <a:schemeClr val="tx1"/>
          </a:solidFill>
          <a:latin typeface="+mn-lt"/>
          <a:ea typeface="+mn-ea"/>
          <a:cs typeface="+mn-cs"/>
        </a:defRPr>
      </a:lvl3pPr>
      <a:lvl4pPr marL="1031169" algn="l" defTabSz="687446" rtl="0" eaLnBrk="1" latinLnBrk="0" hangingPunct="1">
        <a:defRPr sz="1400" kern="1200">
          <a:solidFill>
            <a:schemeClr val="tx1"/>
          </a:solidFill>
          <a:latin typeface="+mn-lt"/>
          <a:ea typeface="+mn-ea"/>
          <a:cs typeface="+mn-cs"/>
        </a:defRPr>
      </a:lvl4pPr>
      <a:lvl5pPr marL="1374892" algn="l" defTabSz="687446" rtl="0" eaLnBrk="1" latinLnBrk="0" hangingPunct="1">
        <a:defRPr sz="1400" kern="1200">
          <a:solidFill>
            <a:schemeClr val="tx1"/>
          </a:solidFill>
          <a:latin typeface="+mn-lt"/>
          <a:ea typeface="+mn-ea"/>
          <a:cs typeface="+mn-cs"/>
        </a:defRPr>
      </a:lvl5pPr>
      <a:lvl6pPr marL="1718615" algn="l" defTabSz="687446" rtl="0" eaLnBrk="1" latinLnBrk="0" hangingPunct="1">
        <a:defRPr sz="1400" kern="1200">
          <a:solidFill>
            <a:schemeClr val="tx1"/>
          </a:solidFill>
          <a:latin typeface="+mn-lt"/>
          <a:ea typeface="+mn-ea"/>
          <a:cs typeface="+mn-cs"/>
        </a:defRPr>
      </a:lvl6pPr>
      <a:lvl7pPr marL="2062338" algn="l" defTabSz="687446" rtl="0" eaLnBrk="1" latinLnBrk="0" hangingPunct="1">
        <a:defRPr sz="1400" kern="1200">
          <a:solidFill>
            <a:schemeClr val="tx1"/>
          </a:solidFill>
          <a:latin typeface="+mn-lt"/>
          <a:ea typeface="+mn-ea"/>
          <a:cs typeface="+mn-cs"/>
        </a:defRPr>
      </a:lvl7pPr>
      <a:lvl8pPr marL="2406061" algn="l" defTabSz="687446" rtl="0" eaLnBrk="1" latinLnBrk="0" hangingPunct="1">
        <a:defRPr sz="1400" kern="1200">
          <a:solidFill>
            <a:schemeClr val="tx1"/>
          </a:solidFill>
          <a:latin typeface="+mn-lt"/>
          <a:ea typeface="+mn-ea"/>
          <a:cs typeface="+mn-cs"/>
        </a:defRPr>
      </a:lvl8pPr>
      <a:lvl9pPr marL="2749784" algn="l" defTabSz="68744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5.emf"/><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3245" cy="5145470"/>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pic>
        <p:nvPicPr>
          <p:cNvPr id="77" name="图片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4921" y="1927529"/>
            <a:ext cx="4845757" cy="811726"/>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18550" y="3433296"/>
            <a:ext cx="2858205" cy="1596010"/>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66679" y="276772"/>
            <a:ext cx="1125397" cy="1001668"/>
          </a:xfrm>
          <a:prstGeom prst="rect">
            <a:avLst/>
          </a:prstGeom>
        </p:spPr>
      </p:pic>
      <p:sp>
        <p:nvSpPr>
          <p:cNvPr id="43" name="椭圆 42"/>
          <p:cNvSpPr/>
          <p:nvPr/>
        </p:nvSpPr>
        <p:spPr>
          <a:xfrm>
            <a:off x="5461285" y="309514"/>
            <a:ext cx="407412" cy="398445"/>
          </a:xfrm>
          <a:prstGeom prst="ellipse">
            <a:avLst/>
          </a:prstGeom>
          <a:solidFill>
            <a:srgbClr val="07B1EC">
              <a:alpha val="5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4" name="椭圆 43"/>
          <p:cNvSpPr/>
          <p:nvPr/>
        </p:nvSpPr>
        <p:spPr>
          <a:xfrm>
            <a:off x="5210224" y="1667504"/>
            <a:ext cx="232018" cy="232018"/>
          </a:xfrm>
          <a:prstGeom prst="ellipse">
            <a:avLst/>
          </a:prstGeom>
          <a:solidFill>
            <a:srgbClr val="FF9B02">
              <a:alpha val="3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5" name="椭圆 44"/>
          <p:cNvSpPr/>
          <p:nvPr/>
        </p:nvSpPr>
        <p:spPr>
          <a:xfrm>
            <a:off x="6718661" y="1147938"/>
            <a:ext cx="232018" cy="232018"/>
          </a:xfrm>
          <a:prstGeom prst="ellipse">
            <a:avLst/>
          </a:prstGeom>
          <a:solidFill>
            <a:srgbClr val="12BC44">
              <a:alpha val="69804"/>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6" name="椭圆 45"/>
          <p:cNvSpPr/>
          <p:nvPr/>
        </p:nvSpPr>
        <p:spPr>
          <a:xfrm>
            <a:off x="3716401" y="1782017"/>
            <a:ext cx="190757" cy="190757"/>
          </a:xfrm>
          <a:prstGeom prst="ellipse">
            <a:avLst/>
          </a:prstGeom>
          <a:solidFill>
            <a:srgbClr val="FF9B02">
              <a:alpha val="69804"/>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7" name="椭圆 46"/>
          <p:cNvSpPr/>
          <p:nvPr/>
        </p:nvSpPr>
        <p:spPr>
          <a:xfrm>
            <a:off x="4922192" y="1783513"/>
            <a:ext cx="288032" cy="288032"/>
          </a:xfrm>
          <a:prstGeom prst="ellipse">
            <a:avLst/>
          </a:prstGeom>
          <a:solidFill>
            <a:srgbClr val="12BC44"/>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8" name="椭圆 47"/>
          <p:cNvSpPr/>
          <p:nvPr/>
        </p:nvSpPr>
        <p:spPr>
          <a:xfrm rot="13980000">
            <a:off x="5455430" y="1943340"/>
            <a:ext cx="153021" cy="153021"/>
          </a:xfrm>
          <a:prstGeom prst="ellipse">
            <a:avLst/>
          </a:prstGeom>
          <a:solidFill>
            <a:srgbClr val="EC3225">
              <a:alpha val="3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9" name="椭圆 48"/>
          <p:cNvSpPr/>
          <p:nvPr/>
        </p:nvSpPr>
        <p:spPr>
          <a:xfrm rot="13980000">
            <a:off x="7725314" y="2662459"/>
            <a:ext cx="292844" cy="292844"/>
          </a:xfrm>
          <a:prstGeom prst="ellipse">
            <a:avLst/>
          </a:prstGeom>
          <a:solidFill>
            <a:srgbClr val="EC3225">
              <a:alpha val="5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0" name="椭圆 49"/>
          <p:cNvSpPr/>
          <p:nvPr/>
        </p:nvSpPr>
        <p:spPr>
          <a:xfrm>
            <a:off x="6646653" y="1927529"/>
            <a:ext cx="144016" cy="144016"/>
          </a:xfrm>
          <a:prstGeom prst="ellipse">
            <a:avLst/>
          </a:prstGeom>
          <a:solidFill>
            <a:srgbClr val="FF9B02"/>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1" name="椭圆 50"/>
          <p:cNvSpPr/>
          <p:nvPr/>
        </p:nvSpPr>
        <p:spPr>
          <a:xfrm>
            <a:off x="6602651" y="1453750"/>
            <a:ext cx="188793" cy="188793"/>
          </a:xfrm>
          <a:prstGeom prst="ellipse">
            <a:avLst/>
          </a:prstGeom>
          <a:solidFill>
            <a:srgbClr val="FF9B02"/>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2" name="椭圆 51"/>
          <p:cNvSpPr/>
          <p:nvPr/>
        </p:nvSpPr>
        <p:spPr>
          <a:xfrm>
            <a:off x="7163789" y="1999537"/>
            <a:ext cx="190757" cy="190757"/>
          </a:xfrm>
          <a:prstGeom prst="ellipse">
            <a:avLst/>
          </a:prstGeom>
          <a:solidFill>
            <a:srgbClr val="FF9B02">
              <a:alpha val="69804"/>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70" name="TextBox 69"/>
          <p:cNvSpPr txBox="1"/>
          <p:nvPr/>
        </p:nvSpPr>
        <p:spPr>
          <a:xfrm>
            <a:off x="3309020" y="690907"/>
            <a:ext cx="184731" cy="830997"/>
          </a:xfrm>
          <a:prstGeom prst="rect">
            <a:avLst/>
          </a:prstGeom>
          <a:noFill/>
        </p:spPr>
        <p:txBody>
          <a:bodyPr wrap="none" rtlCol="0">
            <a:spAutoFit/>
          </a:bodyPr>
          <a:lstStyle/>
          <a:p>
            <a:pPr marL="0" marR="0" lvl="0" indent="0" defTabSz="816337" eaLnBrk="1" fontAlgn="auto" latinLnBrk="0" hangingPunct="1">
              <a:lnSpc>
                <a:spcPct val="100000"/>
              </a:lnSpc>
              <a:spcBef>
                <a:spcPts val="0"/>
              </a:spcBef>
              <a:spcAft>
                <a:spcPts val="0"/>
              </a:spcAft>
              <a:buClrTx/>
              <a:buSzTx/>
              <a:buFontTx/>
              <a:buNone/>
              <a:tabLst/>
              <a:defRPr/>
            </a:pPr>
            <a:endParaRPr lang="en-US" altLang="zh-CN" sz="4800" b="1" kern="0" dirty="0" smtClean="0">
              <a:solidFill>
                <a:prstClr val="white"/>
              </a:solidFill>
              <a:latin typeface="迷你简卡通" panose="03000509000000000000" pitchFamily="65" charset="-122"/>
              <a:ea typeface="迷你简卡通" panose="03000509000000000000" pitchFamily="65" charset="-122"/>
            </a:endParaRPr>
          </a:p>
        </p:txBody>
      </p:sp>
      <p:sp>
        <p:nvSpPr>
          <p:cNvPr id="73" name="椭圆 72"/>
          <p:cNvSpPr/>
          <p:nvPr/>
        </p:nvSpPr>
        <p:spPr>
          <a:xfrm rot="13980000">
            <a:off x="5983094" y="880631"/>
            <a:ext cx="153021" cy="153021"/>
          </a:xfrm>
          <a:prstGeom prst="ellipse">
            <a:avLst/>
          </a:prstGeom>
          <a:solidFill>
            <a:srgbClr val="EC3225">
              <a:alpha val="3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75" name="TextBox 7"/>
          <p:cNvSpPr>
            <a:spLocks noChangeArrowheads="1"/>
          </p:cNvSpPr>
          <p:nvPr/>
        </p:nvSpPr>
        <p:spPr bwMode="auto">
          <a:xfrm>
            <a:off x="2917051" y="2503796"/>
            <a:ext cx="45863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816337">
              <a:defRPr/>
            </a:pPr>
            <a:r>
              <a:rPr lang="en-US" altLang="zh-CN" sz="1300" dirty="0" smtClean="0">
                <a:solidFill>
                  <a:srgbClr val="4D4D4D"/>
                </a:solidFill>
                <a:latin typeface="微软雅黑" pitchFamily="34" charset="-122"/>
                <a:ea typeface="微软雅黑" pitchFamily="34" charset="-122"/>
                <a:sym typeface="微软雅黑" pitchFamily="34" charset="-122"/>
              </a:rPr>
              <a:t>——2022-2023</a:t>
            </a:r>
            <a:r>
              <a:rPr lang="zh-CN" altLang="en-US" sz="1300" dirty="0">
                <a:solidFill>
                  <a:srgbClr val="4D4D4D"/>
                </a:solidFill>
                <a:latin typeface="微软雅黑" pitchFamily="34" charset="-122"/>
                <a:ea typeface="微软雅黑" pitchFamily="34" charset="-122"/>
                <a:sym typeface="微软雅黑" pitchFamily="34" charset="-122"/>
              </a:rPr>
              <a:t>学年度第一</a:t>
            </a:r>
            <a:r>
              <a:rPr lang="zh-CN" altLang="en-US" sz="1300" dirty="0" smtClean="0">
                <a:solidFill>
                  <a:srgbClr val="4D4D4D"/>
                </a:solidFill>
                <a:latin typeface="微软雅黑" pitchFamily="34" charset="-122"/>
                <a:ea typeface="微软雅黑" pitchFamily="34" charset="-122"/>
                <a:sym typeface="微软雅黑" pitchFamily="34" charset="-122"/>
              </a:rPr>
              <a:t>学期二语教研组</a:t>
            </a:r>
            <a:r>
              <a:rPr lang="zh-CN" altLang="en-US" sz="1300" dirty="0">
                <a:solidFill>
                  <a:srgbClr val="4D4D4D"/>
                </a:solidFill>
                <a:latin typeface="微软雅黑" pitchFamily="34" charset="-122"/>
                <a:ea typeface="微软雅黑" pitchFamily="34" charset="-122"/>
                <a:sym typeface="微软雅黑" pitchFamily="34" charset="-122"/>
              </a:rPr>
              <a:t>研究活动计划</a:t>
            </a:r>
          </a:p>
        </p:txBody>
      </p:sp>
      <p:sp>
        <p:nvSpPr>
          <p:cNvPr id="39" name="椭圆 38"/>
          <p:cNvSpPr/>
          <p:nvPr/>
        </p:nvSpPr>
        <p:spPr>
          <a:xfrm rot="13980000">
            <a:off x="7653897" y="2125462"/>
            <a:ext cx="226462" cy="226462"/>
          </a:xfrm>
          <a:prstGeom prst="ellipse">
            <a:avLst/>
          </a:prstGeom>
          <a:solidFill>
            <a:srgbClr val="EC3225">
              <a:alpha val="5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pic>
        <p:nvPicPr>
          <p:cNvPr id="4" name="七公主 - Love Song key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382407" y="-1036868"/>
            <a:ext cx="609600" cy="609600"/>
          </a:xfrm>
          <a:prstGeom prst="rect">
            <a:avLst/>
          </a:prstGeom>
        </p:spPr>
      </p:pic>
      <p:sp>
        <p:nvSpPr>
          <p:cNvPr id="3" name="矩形 2"/>
          <p:cNvSpPr/>
          <p:nvPr/>
        </p:nvSpPr>
        <p:spPr>
          <a:xfrm>
            <a:off x="1226035" y="537324"/>
            <a:ext cx="5724644" cy="1569660"/>
          </a:xfrm>
          <a:prstGeom prst="rect">
            <a:avLst/>
          </a:prstGeom>
        </p:spPr>
        <p:txBody>
          <a:bodyPr wrap="none">
            <a:spAutoFit/>
          </a:bodyPr>
          <a:lstStyle/>
          <a:p>
            <a:r>
              <a:rPr lang="zh-CN" altLang="en-US" sz="4800" dirty="0">
                <a:solidFill>
                  <a:srgbClr val="C00000"/>
                </a:solidFill>
                <a:latin typeface="华文楷体" pitchFamily="2" charset="-122"/>
                <a:ea typeface="华文楷体" pitchFamily="2" charset="-122"/>
              </a:rPr>
              <a:t>凝心聚力创新</a:t>
            </a:r>
            <a:r>
              <a:rPr lang="zh-CN" altLang="en-US" sz="4800" dirty="0" smtClean="0">
                <a:solidFill>
                  <a:srgbClr val="C00000"/>
                </a:solidFill>
                <a:latin typeface="华文楷体" pitchFamily="2" charset="-122"/>
                <a:ea typeface="华文楷体" pitchFamily="2" charset="-122"/>
              </a:rPr>
              <a:t>优</a:t>
            </a:r>
            <a:r>
              <a:rPr lang="zh-CN" altLang="en-US" sz="4800" dirty="0">
                <a:solidFill>
                  <a:srgbClr val="C00000"/>
                </a:solidFill>
                <a:latin typeface="华文楷体" pitchFamily="2" charset="-122"/>
                <a:ea typeface="华文楷体" pitchFamily="2" charset="-122"/>
              </a:rPr>
              <a:t>，</a:t>
            </a:r>
            <a:endParaRPr lang="en-US" altLang="zh-CN" sz="4800" dirty="0" smtClean="0">
              <a:solidFill>
                <a:srgbClr val="C00000"/>
              </a:solidFill>
              <a:latin typeface="华文楷体" pitchFamily="2" charset="-122"/>
              <a:ea typeface="华文楷体" pitchFamily="2" charset="-122"/>
            </a:endParaRPr>
          </a:p>
          <a:p>
            <a:r>
              <a:rPr lang="en-US" altLang="zh-CN" sz="4800" dirty="0">
                <a:solidFill>
                  <a:srgbClr val="C00000"/>
                </a:solidFill>
                <a:latin typeface="华文楷体" pitchFamily="2" charset="-122"/>
                <a:ea typeface="华文楷体" pitchFamily="2" charset="-122"/>
              </a:rPr>
              <a:t> </a:t>
            </a:r>
            <a:r>
              <a:rPr lang="en-US" altLang="zh-CN" sz="4800" dirty="0" smtClean="0">
                <a:solidFill>
                  <a:srgbClr val="C00000"/>
                </a:solidFill>
                <a:latin typeface="华文楷体" pitchFamily="2" charset="-122"/>
                <a:ea typeface="华文楷体" pitchFamily="2" charset="-122"/>
              </a:rPr>
              <a:t>       </a:t>
            </a:r>
            <a:r>
              <a:rPr lang="zh-CN" altLang="en-US" sz="4800" dirty="0" smtClean="0">
                <a:solidFill>
                  <a:srgbClr val="C00000"/>
                </a:solidFill>
                <a:latin typeface="华文楷体" pitchFamily="2" charset="-122"/>
                <a:ea typeface="华文楷体" pitchFamily="2" charset="-122"/>
              </a:rPr>
              <a:t>务实</a:t>
            </a:r>
            <a:r>
              <a:rPr lang="zh-CN" altLang="en-US" sz="4800" dirty="0">
                <a:solidFill>
                  <a:srgbClr val="C00000"/>
                </a:solidFill>
                <a:latin typeface="华文楷体" pitchFamily="2" charset="-122"/>
                <a:ea typeface="华文楷体" pitchFamily="2" charset="-122"/>
              </a:rPr>
              <a:t>笃行续初心</a:t>
            </a:r>
          </a:p>
        </p:txBody>
      </p:sp>
    </p:spTree>
    <p:extLst>
      <p:ext uri="{BB962C8B-B14F-4D97-AF65-F5344CB8AC3E}">
        <p14:creationId xmlns:p14="http://schemas.microsoft.com/office/powerpoint/2010/main" val="151160353"/>
      </p:ext>
    </p:extLst>
  </p:cSld>
  <p:clrMapOvr>
    <a:masterClrMapping/>
  </p:clrMapOvr>
  <mc:AlternateContent xmlns:mc="http://schemas.openxmlformats.org/markup-compatibility/2006" xmlns:p14="http://schemas.microsoft.com/office/powerpoint/2010/main">
    <mc:Choice Requires="p14">
      <p:transition spd="slow" p14:dur="2000" advTm="5379"/>
    </mc:Choice>
    <mc:Fallback xmlns="">
      <p:transition spd="slow" advTm="5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22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32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32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22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38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32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22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childTnLst>
                          </p:cTn>
                        </p:par>
                        <p:par>
                          <p:cTn id="41" fill="hold">
                            <p:stCondLst>
                              <p:cond delay="900"/>
                            </p:stCondLst>
                            <p:childTnLst>
                              <p:par>
                                <p:cTn id="42" presetID="22" presetClass="entr" presetSubtype="8" fill="hold"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wipe(left)">
                                      <p:cBhvr>
                                        <p:cTn id="44" dur="500"/>
                                        <p:tgtEl>
                                          <p:spTgt spid="77"/>
                                        </p:tgtEl>
                                      </p:cBhvr>
                                    </p:animEffect>
                                  </p:childTnLst>
                                </p:cTn>
                              </p:par>
                            </p:childTnLst>
                          </p:cTn>
                        </p:par>
                        <p:par>
                          <p:cTn id="45" fill="hold">
                            <p:stCondLst>
                              <p:cond delay="1400"/>
                            </p:stCondLst>
                            <p:childTnLst>
                              <p:par>
                                <p:cTn id="46" presetID="31" presetClass="entr" presetSubtype="0" fill="hold" grpId="0" nodeType="afterEffect">
                                  <p:stCondLst>
                                    <p:cond delay="0"/>
                                  </p:stCondLst>
                                  <p:iterate type="lt">
                                    <p:tmPct val="5000"/>
                                  </p:iterate>
                                  <p:childTnLst>
                                    <p:set>
                                      <p:cBhvr>
                                        <p:cTn id="47" dur="1" fill="hold">
                                          <p:stCondLst>
                                            <p:cond delay="0"/>
                                          </p:stCondLst>
                                        </p:cTn>
                                        <p:tgtEl>
                                          <p:spTgt spid="75"/>
                                        </p:tgtEl>
                                        <p:attrNameLst>
                                          <p:attrName>style.visibility</p:attrName>
                                        </p:attrNameLst>
                                      </p:cBhvr>
                                      <p:to>
                                        <p:strVal val="visible"/>
                                      </p:to>
                                    </p:set>
                                    <p:anim calcmode="lin" valueType="num">
                                      <p:cBhvr>
                                        <p:cTn id="48" dur="500" fill="hold"/>
                                        <p:tgtEl>
                                          <p:spTgt spid="75"/>
                                        </p:tgtEl>
                                        <p:attrNameLst>
                                          <p:attrName>ppt_w</p:attrName>
                                        </p:attrNameLst>
                                      </p:cBhvr>
                                      <p:tavLst>
                                        <p:tav tm="0">
                                          <p:val>
                                            <p:fltVal val="0"/>
                                          </p:val>
                                        </p:tav>
                                        <p:tav tm="100000">
                                          <p:val>
                                            <p:strVal val="#ppt_w"/>
                                          </p:val>
                                        </p:tav>
                                      </p:tavLst>
                                    </p:anim>
                                    <p:anim calcmode="lin" valueType="num">
                                      <p:cBhvr>
                                        <p:cTn id="49" dur="500" fill="hold"/>
                                        <p:tgtEl>
                                          <p:spTgt spid="75"/>
                                        </p:tgtEl>
                                        <p:attrNameLst>
                                          <p:attrName>ppt_h</p:attrName>
                                        </p:attrNameLst>
                                      </p:cBhvr>
                                      <p:tavLst>
                                        <p:tav tm="0">
                                          <p:val>
                                            <p:fltVal val="0"/>
                                          </p:val>
                                        </p:tav>
                                        <p:tav tm="100000">
                                          <p:val>
                                            <p:strVal val="#ppt_h"/>
                                          </p:val>
                                        </p:tav>
                                      </p:tavLst>
                                    </p:anim>
                                    <p:anim calcmode="lin" valueType="num">
                                      <p:cBhvr>
                                        <p:cTn id="50" dur="500" fill="hold"/>
                                        <p:tgtEl>
                                          <p:spTgt spid="75"/>
                                        </p:tgtEl>
                                        <p:attrNameLst>
                                          <p:attrName>style.rotation</p:attrName>
                                        </p:attrNameLst>
                                      </p:cBhvr>
                                      <p:tavLst>
                                        <p:tav tm="0">
                                          <p:val>
                                            <p:fltVal val="90"/>
                                          </p:val>
                                        </p:tav>
                                        <p:tav tm="100000">
                                          <p:val>
                                            <p:fltVal val="0"/>
                                          </p:val>
                                        </p:tav>
                                      </p:tavLst>
                                    </p:anim>
                                    <p:animEffect transition="in" filter="fade">
                                      <p:cBhvr>
                                        <p:cTn id="51" dur="500"/>
                                        <p:tgtEl>
                                          <p:spTgt spid="75"/>
                                        </p:tgtEl>
                                      </p:cBhvr>
                                    </p:animEffect>
                                  </p:childTnLst>
                                </p:cTn>
                              </p:par>
                              <p:par>
                                <p:cTn id="52" presetID="8" presetClass="emph" presetSubtype="0" fill="hold" nodeType="withEffect">
                                  <p:stCondLst>
                                    <p:cond delay="0"/>
                                  </p:stCondLst>
                                  <p:childTnLst>
                                    <p:animRot by="-21600000">
                                      <p:cBhvr>
                                        <p:cTn id="53"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4" repeatCount="indefinite" fill="hold" display="0">
                  <p:stCondLst>
                    <p:cond delay="indefinite"/>
                  </p:stCondLst>
                  <p:endCondLst>
                    <p:cond evt="onStopAudio" delay="0">
                      <p:tgtEl>
                        <p:sldTgt/>
                      </p:tgtEl>
                    </p:cond>
                  </p:endCondLst>
                </p:cTn>
                <p:tgtEl>
                  <p:spTgt spid="4"/>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73" grpId="0" animBg="1"/>
      <p:bldP spid="75" grpId="0"/>
      <p:bldP spid="39" grpId="0" animBg="1"/>
    </p:bldLst>
  </p:timing>
  <p:extLst mod="1">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pple\Documents\Tencent Files\2806814176\Image\C2C\ORZ$NIP(U4I1W[%NSQ5KO[A.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5176838"/>
          </a:xfrm>
          <a:prstGeom prst="rect">
            <a:avLst/>
          </a:prstGeom>
          <a:noFill/>
          <a:ln>
            <a:noFill/>
          </a:ln>
        </p:spPr>
      </p:pic>
    </p:spTree>
    <p:extLst>
      <p:ext uri="{BB962C8B-B14F-4D97-AF65-F5344CB8AC3E}">
        <p14:creationId xmlns:p14="http://schemas.microsoft.com/office/powerpoint/2010/main" val="3080924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pple\Documents\Tencent Files\2806814176\Image\C2C\8W(~H8`QGM7_2Y9$CU@TN{9.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1172" cy="5176838"/>
          </a:xfrm>
          <a:prstGeom prst="rect">
            <a:avLst/>
          </a:prstGeom>
          <a:noFill/>
          <a:ln>
            <a:noFill/>
          </a:ln>
        </p:spPr>
      </p:pic>
    </p:spTree>
    <p:extLst>
      <p:ext uri="{BB962C8B-B14F-4D97-AF65-F5344CB8AC3E}">
        <p14:creationId xmlns:p14="http://schemas.microsoft.com/office/powerpoint/2010/main" val="1582078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pple\Documents\Tencent Files\2806814176\Image\C2C\2`9Y[W5Q2Q6{EIETXZU]SOG.png"/>
          <p:cNvPicPr/>
          <p:nvPr/>
        </p:nvPicPr>
        <p:blipFill>
          <a:blip r:embed="rId2">
            <a:extLst>
              <a:ext uri="{28A0092B-C50C-407E-A947-70E740481C1C}">
                <a14:useLocalDpi xmlns:a14="http://schemas.microsoft.com/office/drawing/2010/main" val="0"/>
              </a:ext>
            </a:extLst>
          </a:blip>
          <a:srcRect/>
          <a:stretch>
            <a:fillRect/>
          </a:stretch>
        </p:blipFill>
        <p:spPr bwMode="auto">
          <a:xfrm>
            <a:off x="0" y="72829"/>
            <a:ext cx="7290924" cy="5104009"/>
          </a:xfrm>
          <a:prstGeom prst="rect">
            <a:avLst/>
          </a:prstGeom>
          <a:noFill/>
          <a:ln>
            <a:noFill/>
          </a:ln>
        </p:spPr>
      </p:pic>
    </p:spTree>
    <p:extLst>
      <p:ext uri="{BB962C8B-B14F-4D97-AF65-F5344CB8AC3E}">
        <p14:creationId xmlns:p14="http://schemas.microsoft.com/office/powerpoint/2010/main" val="2043303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bwMode="auto">
          <a:xfrm>
            <a:off x="2605217" y="1491630"/>
            <a:ext cx="2535654" cy="2527605"/>
          </a:xfrm>
          <a:prstGeom prst="ellipse">
            <a:avLst/>
          </a:prstGeom>
          <a:noFill/>
          <a:ln w="12700" cap="flat" cmpd="sng" algn="ctr">
            <a:solidFill>
              <a:srgbClr val="56B52F"/>
            </a:solidFill>
            <a:prstDash val="solid"/>
          </a:ln>
          <a:effectLst/>
        </p:spPr>
        <p:txBody>
          <a:bodyPr lIns="75520" tIns="37760" rIns="75520" bIns="3776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6" name="椭圆 45"/>
          <p:cNvSpPr/>
          <p:nvPr/>
        </p:nvSpPr>
        <p:spPr bwMode="auto">
          <a:xfrm>
            <a:off x="4003314" y="1491630"/>
            <a:ext cx="2536758" cy="2527605"/>
          </a:xfrm>
          <a:prstGeom prst="ellipse">
            <a:avLst/>
          </a:prstGeom>
          <a:noFill/>
          <a:ln w="12700" cap="flat" cmpd="sng" algn="ctr">
            <a:solidFill>
              <a:srgbClr val="56B52F"/>
            </a:solidFill>
            <a:prstDash val="solid"/>
          </a:ln>
          <a:effectLst/>
        </p:spPr>
        <p:txBody>
          <a:bodyPr lIns="75520" tIns="37760" rIns="75520" bIns="3776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47" name="直接连接符 46"/>
          <p:cNvCxnSpPr>
            <a:cxnSpLocks noChangeShapeType="1"/>
          </p:cNvCxnSpPr>
          <p:nvPr/>
        </p:nvCxnSpPr>
        <p:spPr bwMode="auto">
          <a:xfrm>
            <a:off x="3301473" y="2108683"/>
            <a:ext cx="397231" cy="185885"/>
          </a:xfrm>
          <a:prstGeom prst="line">
            <a:avLst/>
          </a:prstGeom>
          <a:noFill/>
          <a:ln w="12700" algn="ctr">
            <a:solidFill>
              <a:srgbClr val="C56DB4"/>
            </a:solidFill>
            <a:round/>
            <a:headEnd type="none" w="med" len="med"/>
            <a:tailEnd type="arrow" w="med" len="med"/>
          </a:ln>
        </p:spPr>
      </p:cxnSp>
      <p:cxnSp>
        <p:nvCxnSpPr>
          <p:cNvPr id="48" name="直接连接符 47"/>
          <p:cNvCxnSpPr>
            <a:cxnSpLocks noChangeShapeType="1"/>
          </p:cNvCxnSpPr>
          <p:nvPr/>
        </p:nvCxnSpPr>
        <p:spPr bwMode="auto">
          <a:xfrm flipV="1">
            <a:off x="3288232" y="3049110"/>
            <a:ext cx="498841" cy="249418"/>
          </a:xfrm>
          <a:prstGeom prst="line">
            <a:avLst/>
          </a:prstGeom>
          <a:noFill/>
          <a:ln w="12700" algn="ctr">
            <a:solidFill>
              <a:srgbClr val="3FB2E5"/>
            </a:solidFill>
            <a:round/>
            <a:headEnd type="none" w="med" len="med"/>
            <a:tailEnd type="arrow" w="med" len="med"/>
          </a:ln>
        </p:spPr>
      </p:cxnSp>
      <p:cxnSp>
        <p:nvCxnSpPr>
          <p:cNvPr id="50" name="直接连接符 49"/>
          <p:cNvCxnSpPr>
            <a:cxnSpLocks noChangeShapeType="1"/>
          </p:cNvCxnSpPr>
          <p:nvPr/>
        </p:nvCxnSpPr>
        <p:spPr bwMode="auto">
          <a:xfrm flipH="1" flipV="1">
            <a:off x="5498444" y="3040310"/>
            <a:ext cx="410472" cy="216684"/>
          </a:xfrm>
          <a:prstGeom prst="line">
            <a:avLst/>
          </a:prstGeom>
          <a:noFill/>
          <a:ln w="12700" algn="ctr">
            <a:solidFill>
              <a:srgbClr val="56B52F"/>
            </a:solidFill>
            <a:round/>
            <a:headEnd type="none" w="med" len="med"/>
            <a:tailEnd type="arrow" w="med" len="med"/>
          </a:ln>
        </p:spPr>
      </p:cxnSp>
      <p:cxnSp>
        <p:nvCxnSpPr>
          <p:cNvPr id="51" name="直接连接符 50"/>
          <p:cNvCxnSpPr>
            <a:cxnSpLocks noChangeShapeType="1"/>
          </p:cNvCxnSpPr>
          <p:nvPr/>
        </p:nvCxnSpPr>
        <p:spPr bwMode="auto">
          <a:xfrm flipH="1">
            <a:off x="5498444" y="2141027"/>
            <a:ext cx="578646" cy="306250"/>
          </a:xfrm>
          <a:prstGeom prst="line">
            <a:avLst/>
          </a:prstGeom>
          <a:noFill/>
          <a:ln w="12700" algn="ctr">
            <a:solidFill>
              <a:srgbClr val="EE6EA2"/>
            </a:solidFill>
            <a:round/>
            <a:headEnd type="none" w="med" len="med"/>
            <a:tailEnd type="arrow" w="med" len="med"/>
          </a:ln>
        </p:spPr>
      </p:cxnSp>
      <p:sp>
        <p:nvSpPr>
          <p:cNvPr id="53" name="Oval 19"/>
          <p:cNvSpPr>
            <a:spLocks noChangeArrowheads="1"/>
          </p:cNvSpPr>
          <p:nvPr/>
        </p:nvSpPr>
        <p:spPr bwMode="auto">
          <a:xfrm>
            <a:off x="2617353" y="1551026"/>
            <a:ext cx="689637" cy="687446"/>
          </a:xfrm>
          <a:prstGeom prst="ellipse">
            <a:avLst/>
          </a:prstGeom>
          <a:solidFill>
            <a:srgbClr val="C56DB4"/>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5" name="Oval 19"/>
          <p:cNvSpPr>
            <a:spLocks noChangeArrowheads="1"/>
          </p:cNvSpPr>
          <p:nvPr/>
        </p:nvSpPr>
        <p:spPr bwMode="auto">
          <a:xfrm>
            <a:off x="6110645" y="1606021"/>
            <a:ext cx="690740" cy="688547"/>
          </a:xfrm>
          <a:prstGeom prst="ellipse">
            <a:avLst/>
          </a:prstGeom>
          <a:solidFill>
            <a:srgbClr val="EE6EA2"/>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6" name="Oval 19"/>
          <p:cNvSpPr>
            <a:spLocks noChangeArrowheads="1"/>
          </p:cNvSpPr>
          <p:nvPr/>
        </p:nvSpPr>
        <p:spPr bwMode="auto">
          <a:xfrm>
            <a:off x="5907812" y="3150302"/>
            <a:ext cx="690740" cy="688547"/>
          </a:xfrm>
          <a:prstGeom prst="ellipse">
            <a:avLst/>
          </a:prstGeom>
          <a:solidFill>
            <a:srgbClr val="92D05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7" name="Oval 19"/>
          <p:cNvSpPr>
            <a:spLocks noChangeArrowheads="1"/>
          </p:cNvSpPr>
          <p:nvPr/>
        </p:nvSpPr>
        <p:spPr bwMode="auto">
          <a:xfrm>
            <a:off x="2535885" y="3046490"/>
            <a:ext cx="690740" cy="688547"/>
          </a:xfrm>
          <a:prstGeom prst="ellipse">
            <a:avLst/>
          </a:prstGeom>
          <a:solidFill>
            <a:srgbClr val="3FB2E5"/>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9" name="Oval 19"/>
          <p:cNvSpPr>
            <a:spLocks noChangeArrowheads="1"/>
          </p:cNvSpPr>
          <p:nvPr/>
        </p:nvSpPr>
        <p:spPr bwMode="auto">
          <a:xfrm>
            <a:off x="3902414" y="1984719"/>
            <a:ext cx="1393066" cy="1388644"/>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grpSp>
        <p:nvGrpSpPr>
          <p:cNvPr id="60" name="组合 59"/>
          <p:cNvGrpSpPr/>
          <p:nvPr/>
        </p:nvGrpSpPr>
        <p:grpSpPr>
          <a:xfrm>
            <a:off x="675510" y="1619905"/>
            <a:ext cx="1768224" cy="520021"/>
            <a:chOff x="1256119" y="1622885"/>
            <a:chExt cx="1923767" cy="520021"/>
          </a:xfrm>
        </p:grpSpPr>
        <p:sp>
          <p:nvSpPr>
            <p:cNvPr id="61" name="TextBox 60"/>
            <p:cNvSpPr txBox="1"/>
            <p:nvPr/>
          </p:nvSpPr>
          <p:spPr>
            <a:xfrm>
              <a:off x="1256119" y="1958240"/>
              <a:ext cx="1923767" cy="184666"/>
            </a:xfrm>
            <a:prstGeom prst="rect">
              <a:avLst/>
            </a:prstGeom>
            <a:noFill/>
          </p:spPr>
          <p:txBody>
            <a:bodyPr wrap="square" lIns="0" tIns="0" rtlCol="0" anchor="t">
              <a:spAutoFit/>
            </a:bodyPr>
            <a:lstStyle/>
            <a:p>
              <a:pPr defTabSz="914400"/>
              <a:endParaRPr lang="en-US" altLang="zh-CN" sz="900" dirty="0">
                <a:solidFill>
                  <a:srgbClr val="1C1C1C"/>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1617252" y="1622885"/>
              <a:ext cx="1562634" cy="492443"/>
            </a:xfrm>
            <a:prstGeom prst="rect">
              <a:avLst/>
            </a:prstGeom>
            <a:noFill/>
          </p:spPr>
          <p:txBody>
            <a:bodyPr wrap="none" lIns="0" tIns="0" rIns="0" bIns="0" rtlCol="0" anchor="t">
              <a:spAutoFit/>
            </a:bodyPr>
            <a:lstStyle/>
            <a:p>
              <a:pPr algn="ctr" defTabSz="914400"/>
              <a:r>
                <a:rPr lang="zh-CN" altLang="en-US" sz="1600" dirty="0">
                  <a:solidFill>
                    <a:srgbClr val="C56DB4"/>
                  </a:solidFill>
                  <a:latin typeface="微软雅黑" panose="020B0503020204020204" pitchFamily="34" charset="-122"/>
                  <a:ea typeface="微软雅黑" panose="020B0503020204020204" pitchFamily="34" charset="-122"/>
                </a:rPr>
                <a:t>妙语连珠 </a:t>
              </a:r>
              <a:endParaRPr lang="en-US" altLang="zh-CN" sz="1600" dirty="0" smtClean="0">
                <a:solidFill>
                  <a:srgbClr val="C56DB4"/>
                </a:solidFill>
                <a:latin typeface="微软雅黑" panose="020B0503020204020204" pitchFamily="34" charset="-122"/>
                <a:ea typeface="微软雅黑" panose="020B0503020204020204" pitchFamily="34" charset="-122"/>
              </a:endParaRPr>
            </a:p>
            <a:p>
              <a:pPr algn="ctr" defTabSz="914400"/>
              <a:r>
                <a:rPr lang="zh-CN" altLang="en-US" sz="1600" dirty="0" smtClean="0">
                  <a:solidFill>
                    <a:srgbClr val="C56DB4"/>
                  </a:solidFill>
                  <a:latin typeface="微软雅黑" panose="020B0503020204020204" pitchFamily="34" charset="-122"/>
                  <a:ea typeface="微软雅黑" panose="020B0503020204020204" pitchFamily="34" charset="-122"/>
                </a:rPr>
                <a:t>故事</a:t>
              </a:r>
              <a:r>
                <a:rPr lang="zh-CN" altLang="en-US" sz="1600" dirty="0">
                  <a:solidFill>
                    <a:srgbClr val="C56DB4"/>
                  </a:solidFill>
                  <a:latin typeface="微软雅黑" panose="020B0503020204020204" pitchFamily="34" charset="-122"/>
                  <a:ea typeface="微软雅黑" panose="020B0503020204020204" pitchFamily="34" charset="-122"/>
                </a:rPr>
                <a:t>里的中秋节</a:t>
              </a:r>
              <a:endParaRPr lang="en-US" sz="1600" dirty="0" smtClean="0">
                <a:solidFill>
                  <a:srgbClr val="C56DB4"/>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675512" y="3311530"/>
            <a:ext cx="1768224" cy="492443"/>
            <a:chOff x="1256120" y="1927462"/>
            <a:chExt cx="1923766" cy="492443"/>
          </a:xfrm>
        </p:grpSpPr>
        <p:sp>
          <p:nvSpPr>
            <p:cNvPr id="64" name="TextBox 63"/>
            <p:cNvSpPr txBox="1"/>
            <p:nvPr/>
          </p:nvSpPr>
          <p:spPr>
            <a:xfrm>
              <a:off x="1256120" y="1958240"/>
              <a:ext cx="1923766" cy="184666"/>
            </a:xfrm>
            <a:prstGeom prst="rect">
              <a:avLst/>
            </a:prstGeom>
            <a:noFill/>
          </p:spPr>
          <p:txBody>
            <a:bodyPr wrap="square" lIns="0" tIns="0" rtlCol="0" anchor="t">
              <a:spAutoFit/>
            </a:bodyPr>
            <a:lstStyle/>
            <a:p>
              <a:pPr defTabSz="914400"/>
              <a:endParaRPr lang="en-US" altLang="zh-CN" sz="900" dirty="0">
                <a:solidFill>
                  <a:srgbClr val="1C1C1C"/>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1617252" y="1927462"/>
              <a:ext cx="1562634" cy="492443"/>
            </a:xfrm>
            <a:prstGeom prst="rect">
              <a:avLst/>
            </a:prstGeom>
            <a:noFill/>
          </p:spPr>
          <p:txBody>
            <a:bodyPr wrap="none" lIns="0" tIns="0" rIns="0" bIns="0" rtlCol="0" anchor="t">
              <a:spAutoFit/>
            </a:bodyPr>
            <a:lstStyle/>
            <a:p>
              <a:pPr algn="ctr" defTabSz="914400"/>
              <a:r>
                <a:rPr lang="zh-CN" altLang="en-US" sz="1600" dirty="0">
                  <a:solidFill>
                    <a:srgbClr val="3FB2E5"/>
                  </a:solidFill>
                  <a:latin typeface="微软雅黑" panose="020B0503020204020204" pitchFamily="34" charset="-122"/>
                  <a:ea typeface="微软雅黑" panose="020B0503020204020204" pitchFamily="34" charset="-122"/>
                </a:rPr>
                <a:t>笔下生花 </a:t>
              </a:r>
              <a:endParaRPr lang="en-US" altLang="zh-CN" sz="1600" dirty="0" smtClean="0">
                <a:solidFill>
                  <a:srgbClr val="3FB2E5"/>
                </a:solidFill>
                <a:latin typeface="微软雅黑" panose="020B0503020204020204" pitchFamily="34" charset="-122"/>
                <a:ea typeface="微软雅黑" panose="020B0503020204020204" pitchFamily="34" charset="-122"/>
              </a:endParaRPr>
            </a:p>
            <a:p>
              <a:pPr algn="ctr" defTabSz="914400"/>
              <a:r>
                <a:rPr lang="zh-CN" altLang="en-US" sz="1600" dirty="0" smtClean="0">
                  <a:solidFill>
                    <a:srgbClr val="3FB2E5"/>
                  </a:solidFill>
                  <a:latin typeface="微软雅黑" panose="020B0503020204020204" pitchFamily="34" charset="-122"/>
                  <a:ea typeface="微软雅黑" panose="020B0503020204020204" pitchFamily="34" charset="-122"/>
                </a:rPr>
                <a:t>绘画</a:t>
              </a:r>
              <a:r>
                <a:rPr lang="zh-CN" altLang="en-US" sz="1600" dirty="0">
                  <a:solidFill>
                    <a:srgbClr val="3FB2E5"/>
                  </a:solidFill>
                  <a:latin typeface="微软雅黑" panose="020B0503020204020204" pitchFamily="34" charset="-122"/>
                  <a:ea typeface="微软雅黑" panose="020B0503020204020204" pitchFamily="34" charset="-122"/>
                </a:rPr>
                <a:t>里的中秋节</a:t>
              </a:r>
              <a:endParaRPr lang="en-US" sz="1600" dirty="0" smtClean="0">
                <a:solidFill>
                  <a:srgbClr val="3FB2E5"/>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5873607" y="1635340"/>
            <a:ext cx="2453983" cy="492443"/>
            <a:chOff x="130483" y="1638320"/>
            <a:chExt cx="2669848" cy="492443"/>
          </a:xfrm>
        </p:grpSpPr>
        <p:sp>
          <p:nvSpPr>
            <p:cNvPr id="67" name="TextBox 66"/>
            <p:cNvSpPr txBox="1"/>
            <p:nvPr/>
          </p:nvSpPr>
          <p:spPr>
            <a:xfrm>
              <a:off x="130483" y="1715745"/>
              <a:ext cx="1923766" cy="184666"/>
            </a:xfrm>
            <a:prstGeom prst="rect">
              <a:avLst/>
            </a:prstGeom>
            <a:noFill/>
          </p:spPr>
          <p:txBody>
            <a:bodyPr wrap="square" lIns="0" tIns="0" rtlCol="0" anchor="t">
              <a:spAutoFit/>
            </a:bodyPr>
            <a:lstStyle/>
            <a:p>
              <a:pPr defTabSz="914400"/>
              <a:endParaRPr lang="en-US" altLang="zh-CN" sz="900" dirty="0">
                <a:solidFill>
                  <a:srgbClr val="1C1C1C"/>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237697" y="1638320"/>
              <a:ext cx="1562634" cy="492443"/>
            </a:xfrm>
            <a:prstGeom prst="rect">
              <a:avLst/>
            </a:prstGeom>
            <a:noFill/>
          </p:spPr>
          <p:txBody>
            <a:bodyPr wrap="none" lIns="0" tIns="0" rIns="0" bIns="0" rtlCol="0" anchor="t">
              <a:spAutoFit/>
            </a:bodyPr>
            <a:lstStyle/>
            <a:p>
              <a:pPr algn="ctr" defTabSz="914400"/>
              <a:r>
                <a:rPr lang="zh-CN" altLang="en-US" sz="1600" dirty="0">
                  <a:solidFill>
                    <a:srgbClr val="EE6EA2"/>
                  </a:solidFill>
                  <a:latin typeface="微软雅黑" panose="020B0503020204020204" pitchFamily="34" charset="-122"/>
                  <a:ea typeface="微软雅黑" panose="020B0503020204020204" pitchFamily="34" charset="-122"/>
                </a:rPr>
                <a:t>出口成章 </a:t>
              </a:r>
              <a:endParaRPr lang="en-US" altLang="zh-CN" sz="1600" dirty="0" smtClean="0">
                <a:solidFill>
                  <a:srgbClr val="EE6EA2"/>
                </a:solidFill>
                <a:latin typeface="微软雅黑" panose="020B0503020204020204" pitchFamily="34" charset="-122"/>
                <a:ea typeface="微软雅黑" panose="020B0503020204020204" pitchFamily="34" charset="-122"/>
              </a:endParaRPr>
            </a:p>
            <a:p>
              <a:pPr algn="ctr" defTabSz="914400"/>
              <a:r>
                <a:rPr lang="zh-CN" altLang="en-US" sz="1600" dirty="0" smtClean="0">
                  <a:solidFill>
                    <a:srgbClr val="EE6EA2"/>
                  </a:solidFill>
                  <a:latin typeface="微软雅黑" panose="020B0503020204020204" pitchFamily="34" charset="-122"/>
                  <a:ea typeface="微软雅黑" panose="020B0503020204020204" pitchFamily="34" charset="-122"/>
                </a:rPr>
                <a:t>童话</a:t>
              </a:r>
              <a:r>
                <a:rPr lang="zh-CN" altLang="en-US" sz="1600" dirty="0">
                  <a:solidFill>
                    <a:srgbClr val="EE6EA2"/>
                  </a:solidFill>
                  <a:latin typeface="微软雅黑" panose="020B0503020204020204" pitchFamily="34" charset="-122"/>
                  <a:ea typeface="微软雅黑" panose="020B0503020204020204" pitchFamily="34" charset="-122"/>
                </a:rPr>
                <a:t>里的中秋节</a:t>
              </a:r>
              <a:endParaRPr lang="en-US" sz="1600" dirty="0" smtClean="0">
                <a:solidFill>
                  <a:srgbClr val="EE6EA2"/>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6716865" y="3342308"/>
            <a:ext cx="1785157" cy="504586"/>
            <a:chOff x="1237697" y="1638320"/>
            <a:chExt cx="1942189" cy="504586"/>
          </a:xfrm>
        </p:grpSpPr>
        <p:sp>
          <p:nvSpPr>
            <p:cNvPr id="70" name="TextBox 69"/>
            <p:cNvSpPr txBox="1"/>
            <p:nvPr/>
          </p:nvSpPr>
          <p:spPr>
            <a:xfrm>
              <a:off x="1256120" y="1958240"/>
              <a:ext cx="1923766" cy="184666"/>
            </a:xfrm>
            <a:prstGeom prst="rect">
              <a:avLst/>
            </a:prstGeom>
            <a:noFill/>
          </p:spPr>
          <p:txBody>
            <a:bodyPr wrap="square" lIns="0" tIns="0" rtlCol="0" anchor="t">
              <a:spAutoFit/>
            </a:bodyPr>
            <a:lstStyle/>
            <a:p>
              <a:pPr defTabSz="914400"/>
              <a:endParaRPr lang="en-US" altLang="zh-CN" sz="900" dirty="0">
                <a:solidFill>
                  <a:srgbClr val="1C1C1C"/>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237697" y="1638320"/>
              <a:ext cx="1562634" cy="492443"/>
            </a:xfrm>
            <a:prstGeom prst="rect">
              <a:avLst/>
            </a:prstGeom>
            <a:noFill/>
          </p:spPr>
          <p:txBody>
            <a:bodyPr wrap="none" lIns="0" tIns="0" rIns="0" bIns="0" rtlCol="0" anchor="t">
              <a:spAutoFit/>
            </a:bodyPr>
            <a:lstStyle/>
            <a:p>
              <a:pPr algn="ctr" defTabSz="914400"/>
              <a:r>
                <a:rPr lang="zh-CN" altLang="en-US" sz="1600" dirty="0">
                  <a:solidFill>
                    <a:srgbClr val="56B52F"/>
                  </a:solidFill>
                  <a:latin typeface="微软雅黑" panose="020B0503020204020204" pitchFamily="34" charset="-122"/>
                  <a:ea typeface="微软雅黑" panose="020B0503020204020204" pitchFamily="34" charset="-122"/>
                </a:rPr>
                <a:t>古色古香 </a:t>
              </a:r>
              <a:endParaRPr lang="en-US" altLang="zh-CN" sz="1600" dirty="0" smtClean="0">
                <a:solidFill>
                  <a:srgbClr val="56B52F"/>
                </a:solidFill>
                <a:latin typeface="微软雅黑" panose="020B0503020204020204" pitchFamily="34" charset="-122"/>
                <a:ea typeface="微软雅黑" panose="020B0503020204020204" pitchFamily="34" charset="-122"/>
              </a:endParaRPr>
            </a:p>
            <a:p>
              <a:pPr algn="ctr" defTabSz="914400"/>
              <a:r>
                <a:rPr lang="zh-CN" altLang="en-US" sz="1600" dirty="0" smtClean="0">
                  <a:solidFill>
                    <a:srgbClr val="56B52F"/>
                  </a:solidFill>
                  <a:latin typeface="微软雅黑" panose="020B0503020204020204" pitchFamily="34" charset="-122"/>
                  <a:ea typeface="微软雅黑" panose="020B0503020204020204" pitchFamily="34" charset="-122"/>
                </a:rPr>
                <a:t>诗词</a:t>
              </a:r>
              <a:r>
                <a:rPr lang="zh-CN" altLang="en-US" sz="1600" dirty="0">
                  <a:solidFill>
                    <a:srgbClr val="56B52F"/>
                  </a:solidFill>
                  <a:latin typeface="微软雅黑" panose="020B0503020204020204" pitchFamily="34" charset="-122"/>
                  <a:ea typeface="微软雅黑" panose="020B0503020204020204" pitchFamily="34" charset="-122"/>
                </a:rPr>
                <a:t>里的中秋节</a:t>
              </a:r>
              <a:endParaRPr lang="en-US" sz="1600" dirty="0" smtClean="0">
                <a:solidFill>
                  <a:srgbClr val="56B52F"/>
                </a:solidFill>
                <a:latin typeface="微软雅黑" panose="020B0503020204020204" pitchFamily="34" charset="-122"/>
                <a:ea typeface="微软雅黑" panose="020B0503020204020204" pitchFamily="34" charset="-122"/>
              </a:endParaRPr>
            </a:p>
          </p:txBody>
        </p:sp>
      </p:grpSp>
      <p:sp>
        <p:nvSpPr>
          <p:cNvPr id="72" name="TextBox 71"/>
          <p:cNvSpPr txBox="1"/>
          <p:nvPr/>
        </p:nvSpPr>
        <p:spPr>
          <a:xfrm>
            <a:off x="4257955" y="2350048"/>
            <a:ext cx="681984" cy="657985"/>
          </a:xfrm>
          <a:prstGeom prst="rect">
            <a:avLst/>
          </a:prstGeom>
          <a:noFill/>
        </p:spPr>
        <p:txBody>
          <a:bodyPr wrap="square" lIns="102982" tIns="51491" rIns="102982" bIns="51491" rtlCol="0">
            <a:spAutoFit/>
          </a:bodyPr>
          <a:lstStyle/>
          <a:p>
            <a:pPr defTabSz="914400"/>
            <a:r>
              <a:rPr lang="zh-CN" altLang="en-US" sz="1800" dirty="0" smtClean="0">
                <a:solidFill>
                  <a:srgbClr val="FFFFFF"/>
                </a:solidFill>
                <a:latin typeface="微软雅黑" pitchFamily="34" charset="-122"/>
                <a:ea typeface="微软雅黑" panose="020B0503020204020204" pitchFamily="34" charset="-122"/>
              </a:rPr>
              <a:t>期初</a:t>
            </a:r>
            <a:endParaRPr lang="en-US" altLang="zh-CN" sz="1800" dirty="0" smtClean="0">
              <a:solidFill>
                <a:srgbClr val="FFFFFF"/>
              </a:solidFill>
              <a:latin typeface="微软雅黑" pitchFamily="34" charset="-122"/>
              <a:ea typeface="微软雅黑" panose="020B0503020204020204" pitchFamily="34" charset="-122"/>
            </a:endParaRPr>
          </a:p>
          <a:p>
            <a:pPr defTabSz="914400"/>
            <a:r>
              <a:rPr lang="zh-CN" altLang="en-US" sz="1800" dirty="0" smtClean="0">
                <a:solidFill>
                  <a:srgbClr val="FFFFFF"/>
                </a:solidFill>
                <a:latin typeface="微软雅黑" pitchFamily="34" charset="-122"/>
                <a:ea typeface="微软雅黑" panose="020B0503020204020204" pitchFamily="34" charset="-122"/>
              </a:rPr>
              <a:t>课程</a:t>
            </a:r>
            <a:endParaRPr lang="en-US" altLang="zh-CN" sz="1800" dirty="0" smtClean="0">
              <a:solidFill>
                <a:srgbClr val="FFFFFF"/>
              </a:solidFill>
              <a:latin typeface="微软雅黑" pitchFamily="34" charset="-122"/>
              <a:ea typeface="微软雅黑" panose="020B0503020204020204" pitchFamily="34" charset="-122"/>
            </a:endParaRPr>
          </a:p>
        </p:txBody>
      </p:sp>
      <p:sp>
        <p:nvSpPr>
          <p:cNvPr id="73" name="TextBox 72"/>
          <p:cNvSpPr txBox="1"/>
          <p:nvPr/>
        </p:nvSpPr>
        <p:spPr>
          <a:xfrm>
            <a:off x="2671771" y="1644901"/>
            <a:ext cx="515752" cy="473320"/>
          </a:xfrm>
          <a:prstGeom prst="rect">
            <a:avLst/>
          </a:prstGeom>
          <a:noFill/>
        </p:spPr>
        <p:txBody>
          <a:bodyPr wrap="none" lIns="102982" tIns="51491" rIns="102982" bIns="51491" rtlCol="0">
            <a:spAutoFit/>
          </a:bodyPr>
          <a:lstStyle/>
          <a:p>
            <a:pPr defTabSz="914400"/>
            <a:r>
              <a:rPr lang="zh-CN" altLang="en-US" sz="1200" b="1" dirty="0" smtClean="0">
                <a:solidFill>
                  <a:srgbClr val="FFFFFF"/>
                </a:solidFill>
                <a:latin typeface="微软雅黑" pitchFamily="34" charset="-122"/>
                <a:ea typeface="微软雅黑" panose="020B0503020204020204" pitchFamily="34" charset="-122"/>
              </a:rPr>
              <a:t>文化</a:t>
            </a:r>
            <a:endParaRPr lang="en-US" altLang="zh-CN" sz="1200" b="1" dirty="0" smtClean="0">
              <a:solidFill>
                <a:srgbClr val="FFFFFF"/>
              </a:solidFill>
              <a:latin typeface="微软雅黑" pitchFamily="34" charset="-122"/>
              <a:ea typeface="微软雅黑" panose="020B0503020204020204" pitchFamily="34" charset="-122"/>
            </a:endParaRPr>
          </a:p>
          <a:p>
            <a:pPr defTabSz="914400"/>
            <a:r>
              <a:rPr lang="zh-CN" altLang="en-US" sz="1200" b="1" dirty="0" smtClean="0">
                <a:solidFill>
                  <a:srgbClr val="FFFFFF"/>
                </a:solidFill>
                <a:latin typeface="微软雅黑" pitchFamily="34" charset="-122"/>
                <a:ea typeface="微软雅黑" panose="020B0503020204020204" pitchFamily="34" charset="-122"/>
              </a:rPr>
              <a:t>自信</a:t>
            </a:r>
            <a:endParaRPr lang="zh-CN" altLang="en-US" sz="1200" b="1" dirty="0">
              <a:solidFill>
                <a:srgbClr val="FFFFFF"/>
              </a:solidFill>
              <a:latin typeface="微软雅黑" pitchFamily="34" charset="-122"/>
              <a:ea typeface="微软雅黑" panose="020B0503020204020204" pitchFamily="34" charset="-122"/>
            </a:endParaRPr>
          </a:p>
        </p:txBody>
      </p:sp>
      <p:sp>
        <p:nvSpPr>
          <p:cNvPr id="74" name="TextBox 73"/>
          <p:cNvSpPr txBox="1"/>
          <p:nvPr/>
        </p:nvSpPr>
        <p:spPr>
          <a:xfrm>
            <a:off x="2623379" y="3154103"/>
            <a:ext cx="515752" cy="473320"/>
          </a:xfrm>
          <a:prstGeom prst="rect">
            <a:avLst/>
          </a:prstGeom>
          <a:noFill/>
        </p:spPr>
        <p:txBody>
          <a:bodyPr wrap="none" lIns="102982" tIns="51491" rIns="102982" bIns="51491" rtlCol="0">
            <a:spAutoFit/>
          </a:bodyPr>
          <a:lstStyle/>
          <a:p>
            <a:pPr defTabSz="914400"/>
            <a:r>
              <a:rPr lang="zh-CN" altLang="en-US" sz="1200" b="1" dirty="0" smtClean="0">
                <a:solidFill>
                  <a:srgbClr val="FFFFFF"/>
                </a:solidFill>
                <a:latin typeface="微软雅黑" pitchFamily="34" charset="-122"/>
                <a:ea typeface="微软雅黑" panose="020B0503020204020204" pitchFamily="34" charset="-122"/>
              </a:rPr>
              <a:t>思维</a:t>
            </a:r>
            <a:endParaRPr lang="en-US" altLang="zh-CN" sz="1200" b="1" dirty="0" smtClean="0">
              <a:solidFill>
                <a:srgbClr val="FFFFFF"/>
              </a:solidFill>
              <a:latin typeface="微软雅黑" pitchFamily="34" charset="-122"/>
              <a:ea typeface="微软雅黑" panose="020B0503020204020204" pitchFamily="34" charset="-122"/>
            </a:endParaRPr>
          </a:p>
          <a:p>
            <a:pPr defTabSz="914400"/>
            <a:r>
              <a:rPr lang="zh-CN" altLang="en-US" sz="1200" b="1" dirty="0" smtClean="0">
                <a:solidFill>
                  <a:srgbClr val="FFFFFF"/>
                </a:solidFill>
                <a:latin typeface="微软雅黑" pitchFamily="34" charset="-122"/>
                <a:ea typeface="微软雅黑" panose="020B0503020204020204" pitchFamily="34" charset="-122"/>
              </a:rPr>
              <a:t>能力</a:t>
            </a:r>
            <a:endParaRPr lang="zh-CN" altLang="en-US" sz="1200" b="1" dirty="0">
              <a:solidFill>
                <a:srgbClr val="FFFFFF"/>
              </a:solidFill>
              <a:latin typeface="微软雅黑" pitchFamily="34" charset="-122"/>
              <a:ea typeface="微软雅黑" panose="020B0503020204020204" pitchFamily="34" charset="-122"/>
            </a:endParaRPr>
          </a:p>
        </p:txBody>
      </p:sp>
      <p:sp>
        <p:nvSpPr>
          <p:cNvPr id="76" name="TextBox 75"/>
          <p:cNvSpPr txBox="1"/>
          <p:nvPr/>
        </p:nvSpPr>
        <p:spPr>
          <a:xfrm>
            <a:off x="6198139" y="1689237"/>
            <a:ext cx="515752" cy="473320"/>
          </a:xfrm>
          <a:prstGeom prst="rect">
            <a:avLst/>
          </a:prstGeom>
          <a:noFill/>
        </p:spPr>
        <p:txBody>
          <a:bodyPr wrap="none" lIns="102982" tIns="51491" rIns="102982" bIns="51491" rtlCol="0">
            <a:spAutoFit/>
          </a:bodyPr>
          <a:lstStyle/>
          <a:p>
            <a:pPr defTabSz="914400"/>
            <a:r>
              <a:rPr lang="zh-CN" altLang="en-US" sz="1200" b="1" dirty="0" smtClean="0">
                <a:solidFill>
                  <a:srgbClr val="FFFFFF"/>
                </a:solidFill>
                <a:latin typeface="微软雅黑" pitchFamily="34" charset="-122"/>
                <a:ea typeface="微软雅黑" panose="020B0503020204020204" pitchFamily="34" charset="-122"/>
              </a:rPr>
              <a:t>语言</a:t>
            </a:r>
            <a:endParaRPr lang="en-US" altLang="zh-CN" sz="1200" b="1" dirty="0" smtClean="0">
              <a:solidFill>
                <a:srgbClr val="FFFFFF"/>
              </a:solidFill>
              <a:latin typeface="微软雅黑" pitchFamily="34" charset="-122"/>
              <a:ea typeface="微软雅黑" panose="020B0503020204020204" pitchFamily="34" charset="-122"/>
            </a:endParaRPr>
          </a:p>
          <a:p>
            <a:pPr defTabSz="914400"/>
            <a:r>
              <a:rPr lang="zh-CN" altLang="en-US" sz="1200" b="1" dirty="0" smtClean="0">
                <a:solidFill>
                  <a:srgbClr val="FFFFFF"/>
                </a:solidFill>
                <a:latin typeface="微软雅黑" pitchFamily="34" charset="-122"/>
                <a:ea typeface="微软雅黑" panose="020B0503020204020204" pitchFamily="34" charset="-122"/>
              </a:rPr>
              <a:t>运用</a:t>
            </a:r>
            <a:endParaRPr lang="zh-CN" altLang="en-US" sz="1200" b="1" dirty="0">
              <a:solidFill>
                <a:srgbClr val="FFFFFF"/>
              </a:solidFill>
              <a:latin typeface="微软雅黑" pitchFamily="34" charset="-122"/>
              <a:ea typeface="微软雅黑" panose="020B0503020204020204" pitchFamily="34" charset="-122"/>
            </a:endParaRPr>
          </a:p>
        </p:txBody>
      </p:sp>
      <p:sp>
        <p:nvSpPr>
          <p:cNvPr id="77" name="TextBox 76"/>
          <p:cNvSpPr txBox="1"/>
          <p:nvPr/>
        </p:nvSpPr>
        <p:spPr>
          <a:xfrm>
            <a:off x="6285633" y="2447277"/>
            <a:ext cx="515752" cy="473320"/>
          </a:xfrm>
          <a:prstGeom prst="rect">
            <a:avLst/>
          </a:prstGeom>
          <a:noFill/>
        </p:spPr>
        <p:txBody>
          <a:bodyPr wrap="none" lIns="102982" tIns="51491" rIns="102982" bIns="51491" rtlCol="0">
            <a:spAutoFit/>
          </a:bodyPr>
          <a:lstStyle/>
          <a:p>
            <a:pPr defTabSz="914400"/>
            <a:r>
              <a:rPr lang="zh-CN" altLang="en-US" sz="1200" dirty="0" smtClean="0">
                <a:solidFill>
                  <a:srgbClr val="FFFFFF"/>
                </a:solidFill>
                <a:latin typeface="微软雅黑" pitchFamily="34" charset="-122"/>
                <a:ea typeface="微软雅黑" panose="020B0503020204020204" pitchFamily="34" charset="-122"/>
              </a:rPr>
              <a:t>标题</a:t>
            </a:r>
            <a:endParaRPr lang="en-US" altLang="zh-CN" sz="1200" dirty="0" smtClean="0">
              <a:solidFill>
                <a:srgbClr val="FFFFFF"/>
              </a:solidFill>
              <a:latin typeface="微软雅黑" pitchFamily="34" charset="-122"/>
              <a:ea typeface="微软雅黑" panose="020B0503020204020204" pitchFamily="34" charset="-122"/>
            </a:endParaRPr>
          </a:p>
          <a:p>
            <a:pPr defTabSz="914400"/>
            <a:r>
              <a:rPr lang="zh-CN" altLang="en-US" sz="1200" dirty="0" smtClean="0">
                <a:solidFill>
                  <a:srgbClr val="FFFFFF"/>
                </a:solidFill>
                <a:latin typeface="微软雅黑" pitchFamily="34" charset="-122"/>
                <a:ea typeface="微软雅黑" panose="020B0503020204020204" pitchFamily="34" charset="-122"/>
              </a:rPr>
              <a:t>文字</a:t>
            </a:r>
            <a:endParaRPr lang="zh-CN" altLang="en-US" sz="1200" dirty="0">
              <a:solidFill>
                <a:srgbClr val="FFFFFF"/>
              </a:solidFill>
              <a:latin typeface="微软雅黑" pitchFamily="34" charset="-122"/>
              <a:ea typeface="微软雅黑" panose="020B0503020204020204" pitchFamily="34" charset="-122"/>
            </a:endParaRPr>
          </a:p>
        </p:txBody>
      </p:sp>
      <p:sp>
        <p:nvSpPr>
          <p:cNvPr id="78" name="TextBox 77"/>
          <p:cNvSpPr txBox="1"/>
          <p:nvPr/>
        </p:nvSpPr>
        <p:spPr>
          <a:xfrm>
            <a:off x="6004586" y="3265793"/>
            <a:ext cx="515752" cy="473320"/>
          </a:xfrm>
          <a:prstGeom prst="rect">
            <a:avLst/>
          </a:prstGeom>
          <a:noFill/>
        </p:spPr>
        <p:txBody>
          <a:bodyPr wrap="none" lIns="102982" tIns="51491" rIns="102982" bIns="51491" rtlCol="0">
            <a:spAutoFit/>
          </a:bodyPr>
          <a:lstStyle/>
          <a:p>
            <a:pPr defTabSz="914400"/>
            <a:r>
              <a:rPr lang="zh-CN" altLang="en-US" sz="1200" b="1" dirty="0" smtClean="0">
                <a:solidFill>
                  <a:srgbClr val="FFFFFF"/>
                </a:solidFill>
                <a:latin typeface="微软雅黑" pitchFamily="34" charset="-122"/>
                <a:ea typeface="微软雅黑" panose="020B0503020204020204" pitchFamily="34" charset="-122"/>
              </a:rPr>
              <a:t>审美</a:t>
            </a:r>
            <a:endParaRPr lang="en-US" altLang="zh-CN" sz="1200" b="1" dirty="0" smtClean="0">
              <a:solidFill>
                <a:srgbClr val="FFFFFF"/>
              </a:solidFill>
              <a:latin typeface="微软雅黑" pitchFamily="34" charset="-122"/>
              <a:ea typeface="微软雅黑" panose="020B0503020204020204" pitchFamily="34" charset="-122"/>
            </a:endParaRPr>
          </a:p>
          <a:p>
            <a:pPr defTabSz="914400"/>
            <a:r>
              <a:rPr lang="zh-CN" altLang="en-US" sz="1200" b="1" dirty="0" smtClean="0">
                <a:solidFill>
                  <a:srgbClr val="FFFFFF"/>
                </a:solidFill>
                <a:latin typeface="微软雅黑" pitchFamily="34" charset="-122"/>
                <a:ea typeface="微软雅黑" panose="020B0503020204020204" pitchFamily="34" charset="-122"/>
              </a:rPr>
              <a:t>创造</a:t>
            </a:r>
            <a:endParaRPr lang="zh-CN" altLang="en-US" sz="1200" b="1" dirty="0">
              <a:solidFill>
                <a:srgbClr val="FFFFFF"/>
              </a:solidFill>
              <a:latin typeface="微软雅黑" pitchFamily="34" charset="-122"/>
              <a:ea typeface="微软雅黑" panose="020B0503020204020204" pitchFamily="34" charset="-122"/>
            </a:endParaRPr>
          </a:p>
        </p:txBody>
      </p:sp>
      <p:cxnSp>
        <p:nvCxnSpPr>
          <p:cNvPr id="79" name="直接连接符 46"/>
          <p:cNvCxnSpPr>
            <a:cxnSpLocks noChangeShapeType="1"/>
          </p:cNvCxnSpPr>
          <p:nvPr/>
        </p:nvCxnSpPr>
        <p:spPr bwMode="auto">
          <a:xfrm flipH="1">
            <a:off x="611560" y="644526"/>
            <a:ext cx="8280920" cy="0"/>
          </a:xfrm>
          <a:prstGeom prst="line">
            <a:avLst/>
          </a:prstGeom>
          <a:noFill/>
          <a:ln w="19050" cmpd="sng">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0" name="图片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99" y="164514"/>
            <a:ext cx="473235" cy="480012"/>
          </a:xfrm>
          <a:prstGeom prst="rect">
            <a:avLst/>
          </a:prstGeom>
        </p:spPr>
      </p:pic>
      <p:sp>
        <p:nvSpPr>
          <p:cNvPr id="81" name="TextBox 80"/>
          <p:cNvSpPr txBox="1"/>
          <p:nvPr/>
        </p:nvSpPr>
        <p:spPr>
          <a:xfrm>
            <a:off x="757217" y="211493"/>
            <a:ext cx="4052713" cy="461665"/>
          </a:xfrm>
          <a:prstGeom prst="rect">
            <a:avLst/>
          </a:prstGeom>
          <a:noFill/>
        </p:spPr>
        <p:txBody>
          <a:bodyPr wrap="none" rtlCol="0">
            <a:spAutoFit/>
          </a:bodyPr>
          <a:lstStyle/>
          <a:p>
            <a:r>
              <a:rPr lang="en-US" altLang="zh-CN" sz="2400" b="1" dirty="0">
                <a:latin typeface="华文楷体" pitchFamily="2" charset="-122"/>
                <a:ea typeface="华文楷体" pitchFamily="2" charset="-122"/>
              </a:rPr>
              <a:t>2</a:t>
            </a:r>
            <a:r>
              <a:rPr lang="zh-CN" altLang="zh-CN" sz="2400" b="1" dirty="0">
                <a:latin typeface="华文楷体" pitchFamily="2" charset="-122"/>
                <a:ea typeface="华文楷体" pitchFamily="2" charset="-122"/>
              </a:rPr>
              <a:t>．</a:t>
            </a:r>
            <a:r>
              <a:rPr lang="zh-CN" altLang="zh-CN" sz="2400" b="1" dirty="0" smtClean="0">
                <a:latin typeface="华文楷体" pitchFamily="2" charset="-122"/>
                <a:ea typeface="华文楷体" pitchFamily="2" charset="-122"/>
              </a:rPr>
              <a:t>【校本课程：少儿国学】</a:t>
            </a:r>
            <a:endParaRPr lang="zh-CN" altLang="zh-CN" sz="2400" dirty="0">
              <a:latin typeface="华文楷体" pitchFamily="2" charset="-122"/>
              <a:ea typeface="华文楷体" pitchFamily="2" charset="-122"/>
            </a:endParaRPr>
          </a:p>
        </p:txBody>
      </p:sp>
    </p:spTree>
    <p:extLst>
      <p:ext uri="{BB962C8B-B14F-4D97-AF65-F5344CB8AC3E}">
        <p14:creationId xmlns:p14="http://schemas.microsoft.com/office/powerpoint/2010/main" val="1264999222"/>
      </p:ext>
    </p:extLst>
  </p:cSld>
  <p:clrMapOvr>
    <a:masterClrMapping/>
  </p:clrMapOvr>
  <mc:AlternateContent xmlns:mc="http://schemas.openxmlformats.org/markup-compatibility/2006" xmlns:p14="http://schemas.microsoft.com/office/powerpoint/2010/main">
    <mc:Choice Requires="p14">
      <p:transition spd="slow" p14:dur="2000" advTm="1706"/>
    </mc:Choice>
    <mc:Fallback xmlns="">
      <p:transition spd="slow" advTm="1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p:cTn id="22" dur="500" fill="hold"/>
                                        <p:tgtEl>
                                          <p:spTgt spid="74"/>
                                        </p:tgtEl>
                                        <p:attrNameLst>
                                          <p:attrName>ppt_w</p:attrName>
                                        </p:attrNameLst>
                                      </p:cBhvr>
                                      <p:tavLst>
                                        <p:tav tm="0">
                                          <p:val>
                                            <p:fltVal val="0"/>
                                          </p:val>
                                        </p:tav>
                                        <p:tav tm="100000">
                                          <p:val>
                                            <p:strVal val="#ppt_w"/>
                                          </p:val>
                                        </p:tav>
                                      </p:tavLst>
                                    </p:anim>
                                    <p:anim calcmode="lin" valueType="num">
                                      <p:cBhvr>
                                        <p:cTn id="23" dur="500" fill="hold"/>
                                        <p:tgtEl>
                                          <p:spTgt spid="74"/>
                                        </p:tgtEl>
                                        <p:attrNameLst>
                                          <p:attrName>ppt_h</p:attrName>
                                        </p:attrNameLst>
                                      </p:cBhvr>
                                      <p:tavLst>
                                        <p:tav tm="0">
                                          <p:val>
                                            <p:fltVal val="0"/>
                                          </p:val>
                                        </p:tav>
                                        <p:tav tm="100000">
                                          <p:val>
                                            <p:strVal val="#ppt_h"/>
                                          </p:val>
                                        </p:tav>
                                      </p:tavLst>
                                    </p:anim>
                                    <p:animEffect transition="in" filter="fade">
                                      <p:cBhvr>
                                        <p:cTn id="24" dur="500"/>
                                        <p:tgtEl>
                                          <p:spTgt spid="7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par>
                                <p:cTn id="60" presetID="53" presetClass="entr" presetSubtype="16" fill="hold" nodeType="with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500" fill="hold"/>
                                        <p:tgtEl>
                                          <p:spTgt spid="50"/>
                                        </p:tgtEl>
                                        <p:attrNameLst>
                                          <p:attrName>ppt_w</p:attrName>
                                        </p:attrNameLst>
                                      </p:cBhvr>
                                      <p:tavLst>
                                        <p:tav tm="0">
                                          <p:val>
                                            <p:fltVal val="0"/>
                                          </p:val>
                                        </p:tav>
                                        <p:tav tm="100000">
                                          <p:val>
                                            <p:strVal val="#ppt_w"/>
                                          </p:val>
                                        </p:tav>
                                      </p:tavLst>
                                    </p:anim>
                                    <p:anim calcmode="lin" valueType="num">
                                      <p:cBhvr>
                                        <p:cTn id="63" dur="500" fill="hold"/>
                                        <p:tgtEl>
                                          <p:spTgt spid="50"/>
                                        </p:tgtEl>
                                        <p:attrNameLst>
                                          <p:attrName>ppt_h</p:attrName>
                                        </p:attrNameLst>
                                      </p:cBhvr>
                                      <p:tavLst>
                                        <p:tav tm="0">
                                          <p:val>
                                            <p:fltVal val="0"/>
                                          </p:val>
                                        </p:tav>
                                        <p:tav tm="100000">
                                          <p:val>
                                            <p:strVal val="#ppt_h"/>
                                          </p:val>
                                        </p:tav>
                                      </p:tavLst>
                                    </p:anim>
                                    <p:animEffect transition="in" filter="fade">
                                      <p:cBhvr>
                                        <p:cTn id="64" dur="500"/>
                                        <p:tgtEl>
                                          <p:spTgt spid="50"/>
                                        </p:tgtEl>
                                      </p:cBhvr>
                                    </p:animEffect>
                                  </p:childTnLst>
                                </p:cTn>
                              </p:par>
                              <p:par>
                                <p:cTn id="65" presetID="53" presetClass="entr" presetSubtype="16"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 calcmode="lin" valueType="num">
                                      <p:cBhvr>
                                        <p:cTn id="72" dur="500" fill="hold"/>
                                        <p:tgtEl>
                                          <p:spTgt spid="53"/>
                                        </p:tgtEl>
                                        <p:attrNameLst>
                                          <p:attrName>ppt_w</p:attrName>
                                        </p:attrNameLst>
                                      </p:cBhvr>
                                      <p:tavLst>
                                        <p:tav tm="0">
                                          <p:val>
                                            <p:fltVal val="0"/>
                                          </p:val>
                                        </p:tav>
                                        <p:tav tm="100000">
                                          <p:val>
                                            <p:strVal val="#ppt_w"/>
                                          </p:val>
                                        </p:tav>
                                      </p:tavLst>
                                    </p:anim>
                                    <p:anim calcmode="lin" valueType="num">
                                      <p:cBhvr>
                                        <p:cTn id="73" dur="500" fill="hold"/>
                                        <p:tgtEl>
                                          <p:spTgt spid="53"/>
                                        </p:tgtEl>
                                        <p:attrNameLst>
                                          <p:attrName>ppt_h</p:attrName>
                                        </p:attrNameLst>
                                      </p:cBhvr>
                                      <p:tavLst>
                                        <p:tav tm="0">
                                          <p:val>
                                            <p:fltVal val="0"/>
                                          </p:val>
                                        </p:tav>
                                        <p:tav tm="100000">
                                          <p:val>
                                            <p:strVal val="#ppt_h"/>
                                          </p:val>
                                        </p:tav>
                                      </p:tavLst>
                                    </p:anim>
                                    <p:animEffect transition="in" filter="fade">
                                      <p:cBhvr>
                                        <p:cTn id="74" dur="500"/>
                                        <p:tgtEl>
                                          <p:spTgt spid="5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p:cTn id="82" dur="500" fill="hold"/>
                                        <p:tgtEl>
                                          <p:spTgt spid="56"/>
                                        </p:tgtEl>
                                        <p:attrNameLst>
                                          <p:attrName>ppt_w</p:attrName>
                                        </p:attrNameLst>
                                      </p:cBhvr>
                                      <p:tavLst>
                                        <p:tav tm="0">
                                          <p:val>
                                            <p:fltVal val="0"/>
                                          </p:val>
                                        </p:tav>
                                        <p:tav tm="100000">
                                          <p:val>
                                            <p:strVal val="#ppt_w"/>
                                          </p:val>
                                        </p:tav>
                                      </p:tavLst>
                                    </p:anim>
                                    <p:anim calcmode="lin" valueType="num">
                                      <p:cBhvr>
                                        <p:cTn id="83" dur="500" fill="hold"/>
                                        <p:tgtEl>
                                          <p:spTgt spid="56"/>
                                        </p:tgtEl>
                                        <p:attrNameLst>
                                          <p:attrName>ppt_h</p:attrName>
                                        </p:attrNameLst>
                                      </p:cBhvr>
                                      <p:tavLst>
                                        <p:tav tm="0">
                                          <p:val>
                                            <p:fltVal val="0"/>
                                          </p:val>
                                        </p:tav>
                                        <p:tav tm="100000">
                                          <p:val>
                                            <p:strVal val="#ppt_h"/>
                                          </p:val>
                                        </p:tav>
                                      </p:tavLst>
                                    </p:anim>
                                    <p:animEffect transition="in" filter="fade">
                                      <p:cBhvr>
                                        <p:cTn id="84" dur="500"/>
                                        <p:tgtEl>
                                          <p:spTgt spid="5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2" presetClass="entr" presetSubtype="8" fill="hold" nodeType="with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additive="base">
                                        <p:cTn id="92" dur="500" fill="hold"/>
                                        <p:tgtEl>
                                          <p:spTgt spid="60"/>
                                        </p:tgtEl>
                                        <p:attrNameLst>
                                          <p:attrName>ppt_x</p:attrName>
                                        </p:attrNameLst>
                                      </p:cBhvr>
                                      <p:tavLst>
                                        <p:tav tm="0">
                                          <p:val>
                                            <p:strVal val="0-#ppt_w/2"/>
                                          </p:val>
                                        </p:tav>
                                        <p:tav tm="100000">
                                          <p:val>
                                            <p:strVal val="#ppt_x"/>
                                          </p:val>
                                        </p:tav>
                                      </p:tavLst>
                                    </p:anim>
                                    <p:anim calcmode="lin" valueType="num">
                                      <p:cBhvr additive="base">
                                        <p:cTn id="93" dur="500" fill="hold"/>
                                        <p:tgtEl>
                                          <p:spTgt spid="60"/>
                                        </p:tgtEl>
                                        <p:attrNameLst>
                                          <p:attrName>ppt_y</p:attrName>
                                        </p:attrNameLst>
                                      </p:cBhvr>
                                      <p:tavLst>
                                        <p:tav tm="0">
                                          <p:val>
                                            <p:strVal val="#ppt_y"/>
                                          </p:val>
                                        </p:tav>
                                        <p:tav tm="100000">
                                          <p:val>
                                            <p:strVal val="#ppt_y"/>
                                          </p:val>
                                        </p:tav>
                                      </p:tavLst>
                                    </p:anim>
                                  </p:childTnLst>
                                </p:cTn>
                              </p:par>
                              <p:par>
                                <p:cTn id="94" presetID="2" presetClass="entr" presetSubtype="8" fill="hold" nodeType="with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0-#ppt_w/2"/>
                                          </p:val>
                                        </p:tav>
                                        <p:tav tm="100000">
                                          <p:val>
                                            <p:strVal val="#ppt_x"/>
                                          </p:val>
                                        </p:tav>
                                      </p:tavLst>
                                    </p:anim>
                                    <p:anim calcmode="lin" valueType="num">
                                      <p:cBhvr additive="base">
                                        <p:cTn id="97" dur="500" fill="hold"/>
                                        <p:tgtEl>
                                          <p:spTgt spid="63"/>
                                        </p:tgtEl>
                                        <p:attrNameLst>
                                          <p:attrName>ppt_y</p:attrName>
                                        </p:attrNameLst>
                                      </p:cBhvr>
                                      <p:tavLst>
                                        <p:tav tm="0">
                                          <p:val>
                                            <p:strVal val="#ppt_y"/>
                                          </p:val>
                                        </p:tav>
                                        <p:tav tm="100000">
                                          <p:val>
                                            <p:strVal val="#ppt_y"/>
                                          </p:val>
                                        </p:tav>
                                      </p:tavLst>
                                    </p:anim>
                                  </p:childTnLst>
                                </p:cTn>
                              </p:par>
                              <p:par>
                                <p:cTn id="98" presetID="2" presetClass="entr" presetSubtype="2"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anim calcmode="lin" valueType="num">
                                      <p:cBhvr additive="base">
                                        <p:cTn id="100" dur="500" fill="hold"/>
                                        <p:tgtEl>
                                          <p:spTgt spid="66"/>
                                        </p:tgtEl>
                                        <p:attrNameLst>
                                          <p:attrName>ppt_x</p:attrName>
                                        </p:attrNameLst>
                                      </p:cBhvr>
                                      <p:tavLst>
                                        <p:tav tm="0">
                                          <p:val>
                                            <p:strVal val="1+#ppt_w/2"/>
                                          </p:val>
                                        </p:tav>
                                        <p:tav tm="100000">
                                          <p:val>
                                            <p:strVal val="#ppt_x"/>
                                          </p:val>
                                        </p:tav>
                                      </p:tavLst>
                                    </p:anim>
                                    <p:anim calcmode="lin" valueType="num">
                                      <p:cBhvr additive="base">
                                        <p:cTn id="101" dur="500" fill="hold"/>
                                        <p:tgtEl>
                                          <p:spTgt spid="66"/>
                                        </p:tgtEl>
                                        <p:attrNameLst>
                                          <p:attrName>ppt_y</p:attrName>
                                        </p:attrNameLst>
                                      </p:cBhvr>
                                      <p:tavLst>
                                        <p:tav tm="0">
                                          <p:val>
                                            <p:strVal val="#ppt_y"/>
                                          </p:val>
                                        </p:tav>
                                        <p:tav tm="100000">
                                          <p:val>
                                            <p:strVal val="#ppt_y"/>
                                          </p:val>
                                        </p:tav>
                                      </p:tavLst>
                                    </p:anim>
                                  </p:childTnLst>
                                </p:cTn>
                              </p:par>
                              <p:par>
                                <p:cTn id="102" presetID="2" presetClass="entr" presetSubtype="2" fill="hold" nodeType="withEffect">
                                  <p:stCondLst>
                                    <p:cond delay="0"/>
                                  </p:stCondLst>
                                  <p:childTnLst>
                                    <p:set>
                                      <p:cBhvr>
                                        <p:cTn id="103" dur="1" fill="hold">
                                          <p:stCondLst>
                                            <p:cond delay="0"/>
                                          </p:stCondLst>
                                        </p:cTn>
                                        <p:tgtEl>
                                          <p:spTgt spid="69"/>
                                        </p:tgtEl>
                                        <p:attrNameLst>
                                          <p:attrName>style.visibility</p:attrName>
                                        </p:attrNameLst>
                                      </p:cBhvr>
                                      <p:to>
                                        <p:strVal val="visible"/>
                                      </p:to>
                                    </p:set>
                                    <p:anim calcmode="lin" valueType="num">
                                      <p:cBhvr additive="base">
                                        <p:cTn id="104" dur="500" fill="hold"/>
                                        <p:tgtEl>
                                          <p:spTgt spid="69"/>
                                        </p:tgtEl>
                                        <p:attrNameLst>
                                          <p:attrName>ppt_x</p:attrName>
                                        </p:attrNameLst>
                                      </p:cBhvr>
                                      <p:tavLst>
                                        <p:tav tm="0">
                                          <p:val>
                                            <p:strVal val="1+#ppt_w/2"/>
                                          </p:val>
                                        </p:tav>
                                        <p:tav tm="100000">
                                          <p:val>
                                            <p:strVal val="#ppt_x"/>
                                          </p:val>
                                        </p:tav>
                                      </p:tavLst>
                                    </p:anim>
                                    <p:anim calcmode="lin" valueType="num">
                                      <p:cBhvr additive="base">
                                        <p:cTn id="105"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3" grpId="0" animBg="1"/>
      <p:bldP spid="55" grpId="0" animBg="1"/>
      <p:bldP spid="56" grpId="0" animBg="1"/>
      <p:bldP spid="57" grpId="0" animBg="1"/>
      <p:bldP spid="59" grpId="0" animBg="1"/>
      <p:bldP spid="72" grpId="0"/>
      <p:bldP spid="73" grpId="0"/>
      <p:bldP spid="74" grpId="0"/>
      <p:bldP spid="76" grpId="0"/>
      <p:bldP spid="77"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900864211"/>
              </p:ext>
            </p:extLst>
          </p:nvPr>
        </p:nvGraphicFramePr>
        <p:xfrm>
          <a:off x="956212" y="188416"/>
          <a:ext cx="3413487" cy="4572000"/>
        </p:xfrm>
        <a:graphic>
          <a:graphicData uri="http://schemas.openxmlformats.org/drawingml/2006/table">
            <a:tbl>
              <a:tblPr firstRow="1" firstCol="1" bandRow="1">
                <a:tableStyleId>{5C22544A-7EE6-4342-B048-85BDC9FD1C3A}</a:tableStyleId>
              </a:tblPr>
              <a:tblGrid>
                <a:gridCol w="2025395"/>
                <a:gridCol w="1388092"/>
              </a:tblGrid>
              <a:tr h="131382">
                <a:tc>
                  <a:txBody>
                    <a:bodyPr/>
                    <a:lstStyle/>
                    <a:p>
                      <a:pPr algn="l" fontAlgn="ctr">
                        <a:spcAft>
                          <a:spcPts val="0"/>
                        </a:spcAft>
                      </a:pPr>
                      <a:r>
                        <a:rPr lang="zh-CN" sz="1200" kern="0" dirty="0">
                          <a:effectLst/>
                        </a:rPr>
                        <a:t>《北陂杏花》</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dirty="0">
                          <a:effectLst/>
                        </a:rPr>
                        <a:t>宋 王安石</a:t>
                      </a:r>
                      <a:endParaRPr lang="zh-CN" sz="1200" kern="100" dirty="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《昌谷北园新笋》</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dirty="0">
                          <a:effectLst/>
                        </a:rPr>
                        <a:t>唐 李</a:t>
                      </a:r>
                      <a:r>
                        <a:rPr lang="zh-CN" sz="1200" kern="0" dirty="0" smtClean="0">
                          <a:effectLst/>
                        </a:rPr>
                        <a:t>贺</a:t>
                      </a:r>
                      <a:endParaRPr lang="en-US" altLang="zh-CN" sz="1200" kern="0" dirty="0" smtClean="0">
                        <a:effectLst/>
                      </a:endParaRPr>
                    </a:p>
                  </a:txBody>
                  <a:tcPr marL="37838" marR="37838" marT="0" marB="0" anchor="ctr"/>
                </a:tc>
              </a:tr>
              <a:tr h="131382">
                <a:tc>
                  <a:txBody>
                    <a:bodyPr/>
                    <a:lstStyle/>
                    <a:p>
                      <a:pPr algn="l" fontAlgn="ctr">
                        <a:spcAft>
                          <a:spcPts val="0"/>
                        </a:spcAft>
                      </a:pPr>
                      <a:r>
                        <a:rPr lang="zh-CN" sz="1200" kern="0" dirty="0">
                          <a:effectLst/>
                        </a:rPr>
                        <a:t>《敕勒歌》</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北朝民歌</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《登鹳雀楼》</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唐 王之涣</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《东栏梨花》</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宋 苏轼</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《渡汉江》</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【唐】宋之问</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《海棠》</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宋 苏轼</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《江楼旧感》</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唐 赵嘏</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a:effectLst/>
                        </a:rPr>
                        <a:t>《江雪》</a:t>
                      </a:r>
                      <a:endParaRPr lang="zh-CN" sz="1200" kern="100">
                        <a:effectLst/>
                        <a:latin typeface="Times New Roman"/>
                        <a:ea typeface="宋体"/>
                      </a:endParaRPr>
                    </a:p>
                  </a:txBody>
                  <a:tcPr marL="37838" marR="37838" marT="0" marB="0" anchor="ctr"/>
                </a:tc>
                <a:tc>
                  <a:txBody>
                    <a:bodyPr/>
                    <a:lstStyle/>
                    <a:p>
                      <a:pPr algn="l" fontAlgn="ctr">
                        <a:spcAft>
                          <a:spcPts val="0"/>
                        </a:spcAft>
                      </a:pPr>
                      <a:r>
                        <a:rPr lang="zh-CN" sz="1200" kern="0" dirty="0">
                          <a:effectLst/>
                        </a:rPr>
                        <a:t>唐 柳宗元</a:t>
                      </a:r>
                      <a:endParaRPr lang="zh-CN" sz="1200" kern="100" dirty="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《梅花》</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宋 王安石</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《庆全庵桃花》</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dirty="0">
                          <a:effectLst/>
                        </a:rPr>
                        <a:t>宋 谢坊得</a:t>
                      </a:r>
                      <a:endParaRPr lang="zh-CN" sz="1200" kern="100" dirty="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《秋浦歌》</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唐 李白</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《秋日》其二</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宋 秦观</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《秋夜》</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宋 朱淑真</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《书河上亭壁》其二</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宋 寇准</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《松树》</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唐 白居易</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《天净沙 秋思》</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dirty="0">
                          <a:effectLst/>
                        </a:rPr>
                        <a:t>元 马致远</a:t>
                      </a:r>
                      <a:endParaRPr lang="zh-CN" sz="1200" kern="100" dirty="0">
                        <a:effectLst/>
                        <a:latin typeface="Times New Roman"/>
                        <a:ea typeface="宋体"/>
                      </a:endParaRPr>
                    </a:p>
                  </a:txBody>
                  <a:tcPr marL="37838" marR="37838" marT="0" marB="0" anchor="ctr"/>
                </a:tc>
              </a:tr>
              <a:tr h="131382">
                <a:tc>
                  <a:txBody>
                    <a:bodyPr/>
                    <a:lstStyle/>
                    <a:p>
                      <a:pPr algn="l" fontAlgn="ctr">
                        <a:spcAft>
                          <a:spcPts val="0"/>
                        </a:spcAft>
                      </a:pPr>
                      <a:r>
                        <a:rPr lang="zh-CN" sz="1200" kern="0">
                          <a:effectLst/>
                        </a:rPr>
                        <a:t>《望庐山瀑布》</a:t>
                      </a:r>
                      <a:endParaRPr lang="zh-CN" sz="1200" kern="100">
                        <a:effectLst/>
                        <a:latin typeface="Times New Roman"/>
                        <a:ea typeface="宋体"/>
                      </a:endParaRPr>
                    </a:p>
                  </a:txBody>
                  <a:tcPr marL="37838" marR="37838" marT="0" marB="0" anchor="ctr"/>
                </a:tc>
                <a:tc>
                  <a:txBody>
                    <a:bodyPr/>
                    <a:lstStyle/>
                    <a:p>
                      <a:pPr algn="l" fontAlgn="ctr">
                        <a:spcAft>
                          <a:spcPts val="0"/>
                        </a:spcAft>
                      </a:pPr>
                      <a:r>
                        <a:rPr lang="zh-CN" sz="1200" kern="0">
                          <a:effectLst/>
                        </a:rPr>
                        <a:t>唐 李白</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《小儿垂钓》</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唐 胡令能</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《夜宿山寺》</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唐 李白</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dirty="0">
                          <a:effectLst/>
                        </a:rPr>
                        <a:t>《遗爱寺》</a:t>
                      </a:r>
                      <a:endParaRPr lang="zh-CN" sz="1200" kern="100" dirty="0">
                        <a:effectLst/>
                        <a:latin typeface="Times New Roman"/>
                        <a:ea typeface="宋体"/>
                      </a:endParaRPr>
                    </a:p>
                  </a:txBody>
                  <a:tcPr marL="37838" marR="37838" marT="0" marB="0" anchor="ctr"/>
                </a:tc>
                <a:tc>
                  <a:txBody>
                    <a:bodyPr/>
                    <a:lstStyle/>
                    <a:p>
                      <a:pPr algn="l" fontAlgn="ctr">
                        <a:spcAft>
                          <a:spcPts val="0"/>
                        </a:spcAft>
                      </a:pPr>
                      <a:r>
                        <a:rPr lang="zh-CN" sz="1200" kern="0">
                          <a:effectLst/>
                        </a:rPr>
                        <a:t>唐 白居易</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a:effectLst/>
                        </a:rPr>
                        <a:t>《月夜》</a:t>
                      </a:r>
                      <a:endParaRPr lang="zh-CN" sz="1200" kern="100">
                        <a:effectLst/>
                        <a:latin typeface="Times New Roman"/>
                        <a:ea typeface="宋体"/>
                      </a:endParaRPr>
                    </a:p>
                  </a:txBody>
                  <a:tcPr marL="37838" marR="37838" marT="0" marB="0" anchor="ctr"/>
                </a:tc>
                <a:tc>
                  <a:txBody>
                    <a:bodyPr/>
                    <a:lstStyle/>
                    <a:p>
                      <a:pPr algn="l" fontAlgn="ctr">
                        <a:spcAft>
                          <a:spcPts val="0"/>
                        </a:spcAft>
                      </a:pPr>
                      <a:r>
                        <a:rPr lang="zh-CN" sz="1200" kern="0" dirty="0">
                          <a:effectLst/>
                        </a:rPr>
                        <a:t>唐 刘方平</a:t>
                      </a:r>
                      <a:endParaRPr lang="zh-CN" sz="1200" kern="100" dirty="0">
                        <a:effectLst/>
                        <a:latin typeface="Times New Roman"/>
                        <a:ea typeface="宋体"/>
                      </a:endParaRPr>
                    </a:p>
                  </a:txBody>
                  <a:tcPr marL="37838" marR="37838" marT="0" marB="0" anchor="ctr"/>
                </a:tc>
              </a:tr>
              <a:tr h="131382">
                <a:tc>
                  <a:txBody>
                    <a:bodyPr/>
                    <a:lstStyle/>
                    <a:p>
                      <a:pPr algn="l" fontAlgn="ctr">
                        <a:spcAft>
                          <a:spcPts val="0"/>
                        </a:spcAft>
                      </a:pPr>
                      <a:r>
                        <a:rPr lang="zh-CN" sz="1200" kern="0">
                          <a:effectLst/>
                        </a:rPr>
                        <a:t>《长安秋望》</a:t>
                      </a:r>
                      <a:endParaRPr lang="zh-CN" sz="1200" kern="100">
                        <a:effectLst/>
                        <a:latin typeface="Times New Roman"/>
                        <a:ea typeface="宋体"/>
                      </a:endParaRPr>
                    </a:p>
                  </a:txBody>
                  <a:tcPr marL="37838" marR="37838" marT="0" marB="0" anchor="ctr"/>
                </a:tc>
                <a:tc>
                  <a:txBody>
                    <a:bodyPr/>
                    <a:lstStyle/>
                    <a:p>
                      <a:pPr algn="l" fontAlgn="ctr">
                        <a:spcAft>
                          <a:spcPts val="0"/>
                        </a:spcAft>
                      </a:pPr>
                      <a:r>
                        <a:rPr lang="zh-CN" sz="1200" kern="0">
                          <a:effectLst/>
                        </a:rPr>
                        <a:t>唐 杜牧</a:t>
                      </a:r>
                      <a:endParaRPr lang="zh-CN" sz="1200" kern="100">
                        <a:effectLst/>
                        <a:latin typeface="Times New Roman"/>
                        <a:ea typeface="宋体"/>
                      </a:endParaRPr>
                    </a:p>
                  </a:txBody>
                  <a:tcPr marL="37838" marR="37838" marT="0" marB="0" anchor="ctr"/>
                </a:tc>
              </a:tr>
              <a:tr h="131382">
                <a:tc>
                  <a:txBody>
                    <a:bodyPr/>
                    <a:lstStyle/>
                    <a:p>
                      <a:pPr algn="l" fontAlgn="ctr">
                        <a:spcAft>
                          <a:spcPts val="0"/>
                        </a:spcAft>
                      </a:pPr>
                      <a:r>
                        <a:rPr lang="zh-CN" sz="1200" kern="0">
                          <a:effectLst/>
                        </a:rPr>
                        <a:t>《中秋旅社》</a:t>
                      </a:r>
                      <a:endParaRPr lang="zh-CN" sz="1200" kern="100">
                        <a:effectLst/>
                        <a:latin typeface="Times New Roman"/>
                        <a:ea typeface="宋体"/>
                      </a:endParaRPr>
                    </a:p>
                  </a:txBody>
                  <a:tcPr marL="37838" marR="37838" marT="0" marB="0" anchor="ctr"/>
                </a:tc>
                <a:tc>
                  <a:txBody>
                    <a:bodyPr/>
                    <a:lstStyle/>
                    <a:p>
                      <a:pPr algn="l" fontAlgn="ctr">
                        <a:spcAft>
                          <a:spcPts val="0"/>
                        </a:spcAft>
                      </a:pPr>
                      <a:r>
                        <a:rPr lang="zh-CN" sz="1200" kern="0" dirty="0">
                          <a:effectLst/>
                        </a:rPr>
                        <a:t>唐 薛能</a:t>
                      </a:r>
                      <a:endParaRPr lang="zh-CN" sz="1200" kern="100" dirty="0">
                        <a:effectLst/>
                        <a:latin typeface="Times New Roman"/>
                        <a:ea typeface="宋体"/>
                      </a:endParaRPr>
                    </a:p>
                  </a:txBody>
                  <a:tcPr marL="37838" marR="37838" marT="0" marB="0" anchor="ctr"/>
                </a:tc>
              </a:tr>
              <a:tr h="131382">
                <a:tc>
                  <a:txBody>
                    <a:bodyPr/>
                    <a:lstStyle/>
                    <a:p>
                      <a:pPr algn="l" fontAlgn="ctr">
                        <a:spcAft>
                          <a:spcPts val="0"/>
                        </a:spcAft>
                      </a:pPr>
                      <a:r>
                        <a:rPr lang="zh-CN" sz="1200" kern="0">
                          <a:effectLst/>
                        </a:rPr>
                        <a:t>《中秋月（其二）》</a:t>
                      </a:r>
                      <a:endParaRPr lang="zh-CN" sz="1200" kern="100">
                        <a:effectLst/>
                        <a:latin typeface="Times New Roman"/>
                        <a:ea typeface="宋体"/>
                      </a:endParaRPr>
                    </a:p>
                  </a:txBody>
                  <a:tcPr marL="37838" marR="37838" marT="0" marB="0" anchor="ctr"/>
                </a:tc>
                <a:tc>
                  <a:txBody>
                    <a:bodyPr/>
                    <a:lstStyle/>
                    <a:p>
                      <a:pPr algn="l" fontAlgn="ctr">
                        <a:spcAft>
                          <a:spcPts val="0"/>
                        </a:spcAft>
                      </a:pPr>
                      <a:r>
                        <a:rPr lang="zh-CN" sz="1200" kern="0" dirty="0">
                          <a:effectLst/>
                        </a:rPr>
                        <a:t>唐 李峤</a:t>
                      </a:r>
                      <a:endParaRPr lang="zh-CN" sz="1200" kern="100" dirty="0">
                        <a:effectLst/>
                        <a:latin typeface="Times New Roman"/>
                        <a:ea typeface="宋体"/>
                      </a:endParaRPr>
                    </a:p>
                  </a:txBody>
                  <a:tcPr marL="37838" marR="37838" marT="0" marB="0" anchor="ctr"/>
                </a:tc>
              </a:tr>
            </a:tbl>
          </a:graphicData>
        </a:graphic>
      </p:graphicFrame>
      <p:sp>
        <p:nvSpPr>
          <p:cNvPr id="5" name="矩形 4"/>
          <p:cNvSpPr/>
          <p:nvPr/>
        </p:nvSpPr>
        <p:spPr>
          <a:xfrm>
            <a:off x="4882536" y="774868"/>
            <a:ext cx="3631122" cy="3016210"/>
          </a:xfrm>
          <a:prstGeom prst="rect">
            <a:avLst/>
          </a:prstGeom>
        </p:spPr>
        <p:txBody>
          <a:bodyPr wrap="none">
            <a:spAutoFit/>
          </a:bodyPr>
          <a:lstStyle/>
          <a:p>
            <a:pPr>
              <a:lnSpc>
                <a:spcPct val="150000"/>
              </a:lnSpc>
            </a:pPr>
            <a:r>
              <a:rPr lang="zh-CN" altLang="en-US" sz="2000" b="1" dirty="0" smtClean="0">
                <a:solidFill>
                  <a:srgbClr val="FF0000"/>
                </a:solidFill>
                <a:latin typeface="华文楷体" pitchFamily="2" charset="-122"/>
                <a:ea typeface="华文楷体" pitchFamily="2" charset="-122"/>
              </a:rPr>
              <a:t>诗词积累：</a:t>
            </a:r>
            <a:endParaRPr lang="en-US" altLang="zh-CN" sz="2000" b="1" dirty="0" smtClean="0">
              <a:solidFill>
                <a:srgbClr val="FF0000"/>
              </a:solidFill>
              <a:latin typeface="华文楷体" pitchFamily="2" charset="-122"/>
              <a:ea typeface="华文楷体" pitchFamily="2" charset="-122"/>
            </a:endParaRPr>
          </a:p>
          <a:p>
            <a:pPr>
              <a:lnSpc>
                <a:spcPct val="150000"/>
              </a:lnSpc>
            </a:pPr>
            <a:r>
              <a:rPr lang="en-US" altLang="zh-CN" sz="2000" b="1"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童声古韵</a:t>
            </a:r>
            <a:r>
              <a:rPr lang="en-US" altLang="zh-CN" sz="2000" b="1" dirty="0" smtClean="0">
                <a:latin typeface="华文楷体" pitchFamily="2" charset="-122"/>
                <a:ea typeface="华文楷体" pitchFamily="2" charset="-122"/>
              </a:rPr>
              <a:t>》</a:t>
            </a:r>
          </a:p>
          <a:p>
            <a:pPr>
              <a:lnSpc>
                <a:spcPct val="150000"/>
              </a:lnSpc>
            </a:pPr>
            <a:r>
              <a:rPr lang="en-US" altLang="zh-CN" sz="2000" b="1" dirty="0" smtClean="0">
                <a:latin typeface="华文楷体" pitchFamily="2" charset="-122"/>
                <a:ea typeface="华文楷体" pitchFamily="2" charset="-122"/>
              </a:rPr>
              <a:t>      《</a:t>
            </a:r>
            <a:r>
              <a:rPr lang="zh-CN" altLang="en-US" sz="2000" b="1" dirty="0">
                <a:latin typeface="华文楷体" pitchFamily="2" charset="-122"/>
                <a:ea typeface="华文楷体" pitchFamily="2" charset="-122"/>
              </a:rPr>
              <a:t>小学生必背古诗词</a:t>
            </a:r>
            <a:r>
              <a:rPr lang="en-US" altLang="zh-CN" sz="2000" b="1" dirty="0">
                <a:latin typeface="华文楷体" pitchFamily="2" charset="-122"/>
                <a:ea typeface="华文楷体" pitchFamily="2" charset="-122"/>
              </a:rPr>
              <a:t>80</a:t>
            </a:r>
            <a:r>
              <a:rPr lang="zh-CN" altLang="en-US" sz="2000" b="1" dirty="0">
                <a:latin typeface="华文楷体" pitchFamily="2" charset="-122"/>
                <a:ea typeface="华文楷体" pitchFamily="2" charset="-122"/>
              </a:rPr>
              <a:t>首</a:t>
            </a:r>
            <a:r>
              <a:rPr lang="en-US" altLang="zh-CN" sz="2000" b="1" dirty="0" smtClean="0">
                <a:latin typeface="华文楷体" pitchFamily="2" charset="-122"/>
                <a:ea typeface="华文楷体" pitchFamily="2" charset="-122"/>
              </a:rPr>
              <a:t>》</a:t>
            </a:r>
          </a:p>
          <a:p>
            <a:pPr>
              <a:lnSpc>
                <a:spcPct val="150000"/>
              </a:lnSpc>
            </a:pPr>
            <a:r>
              <a:rPr lang="en-US" altLang="zh-CN" sz="2000" b="1" dirty="0" smtClean="0">
                <a:latin typeface="华文楷体" pitchFamily="2" charset="-122"/>
                <a:ea typeface="华文楷体" pitchFamily="2" charset="-122"/>
              </a:rPr>
              <a:t>      </a:t>
            </a:r>
            <a:r>
              <a:rPr lang="zh-CN" altLang="zh-CN" sz="2000" b="1" dirty="0" smtClean="0">
                <a:latin typeface="华文楷体" pitchFamily="2" charset="-122"/>
                <a:ea typeface="华文楷体" pitchFamily="2" charset="-122"/>
              </a:rPr>
              <a:t>《声律启蒙》</a:t>
            </a:r>
            <a:endParaRPr lang="en-US" altLang="zh-CN" sz="2000" b="1" dirty="0" smtClean="0">
              <a:latin typeface="华文楷体" pitchFamily="2" charset="-122"/>
              <a:ea typeface="华文楷体" pitchFamily="2" charset="-122"/>
            </a:endParaRPr>
          </a:p>
          <a:p>
            <a:pPr>
              <a:lnSpc>
                <a:spcPct val="150000"/>
              </a:lnSpc>
            </a:pPr>
            <a:r>
              <a:rPr lang="en-US" altLang="zh-CN" sz="2000" b="1" dirty="0" smtClean="0">
                <a:latin typeface="华文楷体" pitchFamily="2" charset="-122"/>
                <a:ea typeface="华文楷体" pitchFamily="2" charset="-122"/>
              </a:rPr>
              <a:t>      </a:t>
            </a:r>
            <a:r>
              <a:rPr lang="zh-CN" altLang="zh-CN" sz="2000" b="1" dirty="0" smtClean="0">
                <a:latin typeface="华文楷体" pitchFamily="2" charset="-122"/>
                <a:ea typeface="华文楷体" pitchFamily="2" charset="-122"/>
              </a:rPr>
              <a:t>《笠翁对韵》</a:t>
            </a:r>
            <a:endParaRPr lang="en-US" altLang="zh-CN" sz="2000" b="1" dirty="0" smtClean="0">
              <a:latin typeface="华文楷体" pitchFamily="2" charset="-122"/>
              <a:ea typeface="华文楷体" pitchFamily="2" charset="-122"/>
            </a:endParaRPr>
          </a:p>
          <a:p>
            <a:endParaRPr lang="en-US" altLang="zh-CN" sz="2000" b="1" dirty="0" smtClean="0">
              <a:latin typeface="华文楷体" pitchFamily="2" charset="-122"/>
              <a:ea typeface="华文楷体" pitchFamily="2" charset="-122"/>
            </a:endParaRPr>
          </a:p>
          <a:p>
            <a:r>
              <a:rPr lang="zh-CN" altLang="en-US" sz="2000" b="1" dirty="0">
                <a:solidFill>
                  <a:srgbClr val="FF0000"/>
                </a:solidFill>
                <a:latin typeface="华文楷体" pitchFamily="2" charset="-122"/>
                <a:ea typeface="华文楷体" pitchFamily="2" charset="-122"/>
              </a:rPr>
              <a:t>腹有诗书气自华</a:t>
            </a:r>
          </a:p>
        </p:txBody>
      </p:sp>
    </p:spTree>
    <p:extLst>
      <p:ext uri="{BB962C8B-B14F-4D97-AF65-F5344CB8AC3E}">
        <p14:creationId xmlns:p14="http://schemas.microsoft.com/office/powerpoint/2010/main" val="291633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046" y="216332"/>
            <a:ext cx="862695" cy="767848"/>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飞哥PPT眉头"/>
          <p:cNvSpPr>
            <a:spLocks noChangeShapeType="1"/>
          </p:cNvSpPr>
          <p:nvPr/>
        </p:nvSpPr>
        <p:spPr bwMode="auto">
          <a:xfrm>
            <a:off x="328650" y="501534"/>
            <a:ext cx="8486701" cy="0"/>
          </a:xfrm>
          <a:prstGeom prst="line">
            <a:avLst/>
          </a:prstGeom>
          <a:noFill/>
          <a:ln w="12700">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飞哥PPT眉头"/>
          <p:cNvSpPr/>
          <p:nvPr/>
        </p:nvSpPr>
        <p:spPr>
          <a:xfrm>
            <a:off x="475634" y="382170"/>
            <a:ext cx="216024"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飞哥PPT眉头"/>
          <p:cNvSpPr/>
          <p:nvPr/>
        </p:nvSpPr>
        <p:spPr>
          <a:xfrm>
            <a:off x="691658" y="237608"/>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飞哥PPT眉头"/>
          <p:cNvSpPr txBox="1"/>
          <p:nvPr/>
        </p:nvSpPr>
        <p:spPr>
          <a:xfrm>
            <a:off x="899299" y="132202"/>
            <a:ext cx="2069797" cy="369332"/>
          </a:xfrm>
          <a:prstGeom prst="rect">
            <a:avLst/>
          </a:prstGeom>
          <a:noFill/>
        </p:spPr>
        <p:txBody>
          <a:bodyPr wrap="none" rtlCol="0">
            <a:spAutoFit/>
          </a:bodyPr>
          <a:lstStyle/>
          <a:p>
            <a:r>
              <a:rPr lang="zh-CN" altLang="en-US" sz="1800" b="1" spc="300" dirty="0" smtClean="0">
                <a:solidFill>
                  <a:srgbClr val="4D4D4D"/>
                </a:solidFill>
                <a:latin typeface="微软雅黑" pitchFamily="34" charset="-122"/>
                <a:ea typeface="微软雅黑" pitchFamily="34" charset="-122"/>
              </a:rPr>
              <a:t>（二）教学研究</a:t>
            </a:r>
            <a:endParaRPr lang="zh-CN" altLang="en-US" sz="1800" b="1" spc="300" dirty="0">
              <a:solidFill>
                <a:srgbClr val="4D4D4D"/>
              </a:solidFill>
              <a:latin typeface="微软雅黑" pitchFamily="34" charset="-122"/>
              <a:ea typeface="微软雅黑" pitchFamily="34" charset="-122"/>
            </a:endParaRPr>
          </a:p>
        </p:txBody>
      </p:sp>
      <p:sp>
        <p:nvSpPr>
          <p:cNvPr id="10" name="Freeform 1"/>
          <p:cNvSpPr>
            <a:spLocks noChangeArrowheads="1"/>
          </p:cNvSpPr>
          <p:nvPr/>
        </p:nvSpPr>
        <p:spPr bwMode="auto">
          <a:xfrm>
            <a:off x="1030591" y="1205068"/>
            <a:ext cx="655433" cy="3938432"/>
          </a:xfrm>
          <a:custGeom>
            <a:avLst/>
            <a:gdLst>
              <a:gd name="T0" fmla="*/ 1175879 w 4318"/>
              <a:gd name="T1" fmla="*/ 9237591 h 25939"/>
              <a:gd name="T2" fmla="*/ 1147444 w 4318"/>
              <a:gd name="T3" fmla="*/ 0 h 25939"/>
              <a:gd name="T4" fmla="*/ 1083378 w 4318"/>
              <a:gd name="T5" fmla="*/ 634655 h 25939"/>
              <a:gd name="T6" fmla="*/ 434791 w 4318"/>
              <a:gd name="T7" fmla="*/ 35639 h 25939"/>
              <a:gd name="T8" fmla="*/ 370724 w 4318"/>
              <a:gd name="T9" fmla="*/ 1383065 h 25939"/>
              <a:gd name="T10" fmla="*/ 0 w 4318"/>
              <a:gd name="T11" fmla="*/ 9308868 h 25939"/>
              <a:gd name="T12" fmla="*/ 434791 w 4318"/>
              <a:gd name="T13" fmla="*/ 8745851 h 25939"/>
              <a:gd name="T14" fmla="*/ 1118650 w 4318"/>
              <a:gd name="T15" fmla="*/ 9308868 h 25939"/>
              <a:gd name="T16" fmla="*/ 1517808 w 4318"/>
              <a:gd name="T17" fmla="*/ 9273230 h 25939"/>
              <a:gd name="T18" fmla="*/ 1118650 w 4318"/>
              <a:gd name="T19" fmla="*/ 734371 h 25939"/>
              <a:gd name="T20" fmla="*/ 434791 w 4318"/>
              <a:gd name="T21" fmla="*/ 1076357 h 25939"/>
              <a:gd name="T22" fmla="*/ 1118650 w 4318"/>
              <a:gd name="T23" fmla="*/ 8617696 h 25939"/>
              <a:gd name="T24" fmla="*/ 434791 w 4318"/>
              <a:gd name="T25" fmla="*/ 8275349 h 25939"/>
              <a:gd name="T26" fmla="*/ 1118650 w 4318"/>
              <a:gd name="T27" fmla="*/ 8617696 h 25939"/>
              <a:gd name="T28" fmla="*/ 470423 w 4318"/>
              <a:gd name="T29" fmla="*/ 8182473 h 25939"/>
              <a:gd name="T30" fmla="*/ 1083378 w 4318"/>
              <a:gd name="T31" fmla="*/ 7776409 h 25939"/>
              <a:gd name="T32" fmla="*/ 1118650 w 4318"/>
              <a:gd name="T33" fmla="*/ 7676693 h 25939"/>
              <a:gd name="T34" fmla="*/ 434791 w 4318"/>
              <a:gd name="T35" fmla="*/ 7334347 h 25939"/>
              <a:gd name="T36" fmla="*/ 1118650 w 4318"/>
              <a:gd name="T37" fmla="*/ 7676693 h 25939"/>
              <a:gd name="T38" fmla="*/ 470423 w 4318"/>
              <a:gd name="T39" fmla="*/ 7234631 h 25939"/>
              <a:gd name="T40" fmla="*/ 1083378 w 4318"/>
              <a:gd name="T41" fmla="*/ 6828207 h 25939"/>
              <a:gd name="T42" fmla="*/ 1118650 w 4318"/>
              <a:gd name="T43" fmla="*/ 6735691 h 25939"/>
              <a:gd name="T44" fmla="*/ 434791 w 4318"/>
              <a:gd name="T45" fmla="*/ 6393705 h 25939"/>
              <a:gd name="T46" fmla="*/ 1118650 w 4318"/>
              <a:gd name="T47" fmla="*/ 6735691 h 25939"/>
              <a:gd name="T48" fmla="*/ 470423 w 4318"/>
              <a:gd name="T49" fmla="*/ 6293629 h 25939"/>
              <a:gd name="T50" fmla="*/ 1083378 w 4318"/>
              <a:gd name="T51" fmla="*/ 5887565 h 25939"/>
              <a:gd name="T52" fmla="*/ 1118650 w 4318"/>
              <a:gd name="T53" fmla="*/ 5787489 h 25939"/>
              <a:gd name="T54" fmla="*/ 434791 w 4318"/>
              <a:gd name="T55" fmla="*/ 5445502 h 25939"/>
              <a:gd name="T56" fmla="*/ 1118650 w 4318"/>
              <a:gd name="T57" fmla="*/ 5787489 h 25939"/>
              <a:gd name="T58" fmla="*/ 470423 w 4318"/>
              <a:gd name="T59" fmla="*/ 5352986 h 25939"/>
              <a:gd name="T60" fmla="*/ 1083378 w 4318"/>
              <a:gd name="T61" fmla="*/ 4946562 h 25939"/>
              <a:gd name="T62" fmla="*/ 1118650 w 4318"/>
              <a:gd name="T63" fmla="*/ 4846846 h 25939"/>
              <a:gd name="T64" fmla="*/ 434791 w 4318"/>
              <a:gd name="T65" fmla="*/ 4504860 h 25939"/>
              <a:gd name="T66" fmla="*/ 1118650 w 4318"/>
              <a:gd name="T67" fmla="*/ 4846846 h 25939"/>
              <a:gd name="T68" fmla="*/ 470423 w 4318"/>
              <a:gd name="T69" fmla="*/ 4412344 h 25939"/>
              <a:gd name="T70" fmla="*/ 1083378 w 4318"/>
              <a:gd name="T71" fmla="*/ 3999080 h 25939"/>
              <a:gd name="T72" fmla="*/ 1118650 w 4318"/>
              <a:gd name="T73" fmla="*/ 3906204 h 25939"/>
              <a:gd name="T74" fmla="*/ 434791 w 4318"/>
              <a:gd name="T75" fmla="*/ 3563858 h 25939"/>
              <a:gd name="T76" fmla="*/ 1118650 w 4318"/>
              <a:gd name="T77" fmla="*/ 3906204 h 25939"/>
              <a:gd name="T78" fmla="*/ 470423 w 4318"/>
              <a:gd name="T79" fmla="*/ 3464502 h 25939"/>
              <a:gd name="T80" fmla="*/ 1083378 w 4318"/>
              <a:gd name="T81" fmla="*/ 3058078 h 25939"/>
              <a:gd name="T82" fmla="*/ 1118650 w 4318"/>
              <a:gd name="T83" fmla="*/ 2965202 h 25939"/>
              <a:gd name="T84" fmla="*/ 434791 w 4318"/>
              <a:gd name="T85" fmla="*/ 2623215 h 25939"/>
              <a:gd name="T86" fmla="*/ 1118650 w 4318"/>
              <a:gd name="T87" fmla="*/ 2965202 h 25939"/>
              <a:gd name="T88" fmla="*/ 470423 w 4318"/>
              <a:gd name="T89" fmla="*/ 2523499 h 25939"/>
              <a:gd name="T90" fmla="*/ 1083378 w 4318"/>
              <a:gd name="T91" fmla="*/ 2117075 h 25939"/>
              <a:gd name="T92" fmla="*/ 1118650 w 4318"/>
              <a:gd name="T93" fmla="*/ 2017359 h 25939"/>
              <a:gd name="T94" fmla="*/ 434791 w 4318"/>
              <a:gd name="T95" fmla="*/ 1675013 h 25939"/>
              <a:gd name="T96" fmla="*/ 1118650 w 4318"/>
              <a:gd name="T97" fmla="*/ 2017359 h 25939"/>
              <a:gd name="T98" fmla="*/ 470423 w 4318"/>
              <a:gd name="T99" fmla="*/ 1582497 h 25939"/>
              <a:gd name="T100" fmla="*/ 470423 w 4318"/>
              <a:gd name="T101" fmla="*/ 1176073 h 25939"/>
              <a:gd name="T102" fmla="*/ 1118650 w 4318"/>
              <a:gd name="T103" fmla="*/ 1546858 h 259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8" h="25939">
                <a:moveTo>
                  <a:pt x="4217" y="25760"/>
                </a:moveTo>
                <a:lnTo>
                  <a:pt x="4217" y="25760"/>
                </a:lnTo>
                <a:cubicBezTo>
                  <a:pt x="3366" y="25760"/>
                  <a:pt x="3366" y="25760"/>
                  <a:pt x="3366" y="25760"/>
                </a:cubicBezTo>
                <a:cubicBezTo>
                  <a:pt x="3307" y="25760"/>
                  <a:pt x="3267" y="25720"/>
                  <a:pt x="3267" y="25661"/>
                </a:cubicBezTo>
                <a:cubicBezTo>
                  <a:pt x="3267" y="3842"/>
                  <a:pt x="3267" y="3842"/>
                  <a:pt x="3267" y="3842"/>
                </a:cubicBezTo>
                <a:cubicBezTo>
                  <a:pt x="3267" y="1406"/>
                  <a:pt x="3267" y="1406"/>
                  <a:pt x="3267" y="1406"/>
                </a:cubicBezTo>
                <a:cubicBezTo>
                  <a:pt x="3267" y="99"/>
                  <a:pt x="3267" y="99"/>
                  <a:pt x="3267" y="99"/>
                </a:cubicBezTo>
                <a:cubicBezTo>
                  <a:pt x="3267" y="40"/>
                  <a:pt x="3228" y="0"/>
                  <a:pt x="3188" y="0"/>
                </a:cubicBezTo>
                <a:cubicBezTo>
                  <a:pt x="3148" y="0"/>
                  <a:pt x="3108" y="40"/>
                  <a:pt x="3108" y="99"/>
                </a:cubicBezTo>
                <a:cubicBezTo>
                  <a:pt x="3108" y="1406"/>
                  <a:pt x="3108" y="1406"/>
                  <a:pt x="3108" y="1406"/>
                </a:cubicBezTo>
                <a:cubicBezTo>
                  <a:pt x="3108" y="1684"/>
                  <a:pt x="3108" y="1684"/>
                  <a:pt x="3108" y="1684"/>
                </a:cubicBezTo>
                <a:cubicBezTo>
                  <a:pt x="3108" y="1723"/>
                  <a:pt x="3050" y="1763"/>
                  <a:pt x="3010" y="1763"/>
                </a:cubicBezTo>
                <a:cubicBezTo>
                  <a:pt x="1307" y="1763"/>
                  <a:pt x="1307" y="1763"/>
                  <a:pt x="1307" y="1763"/>
                </a:cubicBezTo>
                <a:cubicBezTo>
                  <a:pt x="1248" y="1763"/>
                  <a:pt x="1208" y="1723"/>
                  <a:pt x="1208" y="1684"/>
                </a:cubicBezTo>
                <a:cubicBezTo>
                  <a:pt x="1208" y="1406"/>
                  <a:pt x="1208" y="1406"/>
                  <a:pt x="1208" y="1406"/>
                </a:cubicBezTo>
                <a:cubicBezTo>
                  <a:pt x="1208" y="99"/>
                  <a:pt x="1208" y="99"/>
                  <a:pt x="1208" y="99"/>
                </a:cubicBezTo>
                <a:cubicBezTo>
                  <a:pt x="1208" y="40"/>
                  <a:pt x="1168" y="0"/>
                  <a:pt x="1128" y="0"/>
                </a:cubicBezTo>
                <a:cubicBezTo>
                  <a:pt x="1070" y="0"/>
                  <a:pt x="1030" y="40"/>
                  <a:pt x="1030" y="99"/>
                </a:cubicBezTo>
                <a:cubicBezTo>
                  <a:pt x="1030" y="1406"/>
                  <a:pt x="1030" y="1406"/>
                  <a:pt x="1030" y="1406"/>
                </a:cubicBezTo>
                <a:cubicBezTo>
                  <a:pt x="1030" y="3842"/>
                  <a:pt x="1030" y="3842"/>
                  <a:pt x="1030" y="3842"/>
                </a:cubicBezTo>
                <a:cubicBezTo>
                  <a:pt x="1030" y="25661"/>
                  <a:pt x="1030" y="25661"/>
                  <a:pt x="1030" y="25661"/>
                </a:cubicBezTo>
                <a:cubicBezTo>
                  <a:pt x="1030" y="25720"/>
                  <a:pt x="990" y="25760"/>
                  <a:pt x="950" y="25760"/>
                </a:cubicBezTo>
                <a:cubicBezTo>
                  <a:pt x="99" y="25760"/>
                  <a:pt x="99" y="25760"/>
                  <a:pt x="99" y="25760"/>
                </a:cubicBezTo>
                <a:cubicBezTo>
                  <a:pt x="40" y="25760"/>
                  <a:pt x="0" y="25800"/>
                  <a:pt x="0" y="25859"/>
                </a:cubicBezTo>
                <a:cubicBezTo>
                  <a:pt x="0" y="25898"/>
                  <a:pt x="40" y="25938"/>
                  <a:pt x="99" y="25938"/>
                </a:cubicBezTo>
                <a:cubicBezTo>
                  <a:pt x="1128" y="25938"/>
                  <a:pt x="1128" y="25938"/>
                  <a:pt x="1128" y="25938"/>
                </a:cubicBezTo>
                <a:cubicBezTo>
                  <a:pt x="1168" y="25938"/>
                  <a:pt x="1208" y="25898"/>
                  <a:pt x="1208" y="25859"/>
                </a:cubicBezTo>
                <a:cubicBezTo>
                  <a:pt x="1208" y="24295"/>
                  <a:pt x="1208" y="24295"/>
                  <a:pt x="1208" y="24295"/>
                </a:cubicBezTo>
                <a:cubicBezTo>
                  <a:pt x="1208" y="24255"/>
                  <a:pt x="1248" y="24216"/>
                  <a:pt x="1307" y="24216"/>
                </a:cubicBezTo>
                <a:cubicBezTo>
                  <a:pt x="3010" y="24216"/>
                  <a:pt x="3010" y="24216"/>
                  <a:pt x="3010" y="24216"/>
                </a:cubicBezTo>
                <a:cubicBezTo>
                  <a:pt x="3050" y="24216"/>
                  <a:pt x="3108" y="24255"/>
                  <a:pt x="3108" y="24295"/>
                </a:cubicBezTo>
                <a:cubicBezTo>
                  <a:pt x="3108" y="25859"/>
                  <a:pt x="3108" y="25859"/>
                  <a:pt x="3108" y="25859"/>
                </a:cubicBezTo>
                <a:cubicBezTo>
                  <a:pt x="3108" y="25898"/>
                  <a:pt x="3148" y="25938"/>
                  <a:pt x="3188" y="25938"/>
                </a:cubicBezTo>
                <a:cubicBezTo>
                  <a:pt x="4217" y="25938"/>
                  <a:pt x="4217" y="25938"/>
                  <a:pt x="4217" y="25938"/>
                </a:cubicBezTo>
                <a:cubicBezTo>
                  <a:pt x="4277" y="25938"/>
                  <a:pt x="4317" y="25898"/>
                  <a:pt x="4317" y="25859"/>
                </a:cubicBezTo>
                <a:cubicBezTo>
                  <a:pt x="4317" y="25800"/>
                  <a:pt x="4277" y="25760"/>
                  <a:pt x="4217" y="25760"/>
                </a:cubicBezTo>
                <a:close/>
                <a:moveTo>
                  <a:pt x="1307" y="1941"/>
                </a:moveTo>
                <a:lnTo>
                  <a:pt x="1307" y="1941"/>
                </a:lnTo>
                <a:cubicBezTo>
                  <a:pt x="3010" y="1941"/>
                  <a:pt x="3010" y="1941"/>
                  <a:pt x="3010" y="1941"/>
                </a:cubicBezTo>
                <a:cubicBezTo>
                  <a:pt x="3050" y="1941"/>
                  <a:pt x="3108" y="1980"/>
                  <a:pt x="3108" y="2040"/>
                </a:cubicBezTo>
                <a:cubicBezTo>
                  <a:pt x="3108" y="2990"/>
                  <a:pt x="3108" y="2990"/>
                  <a:pt x="3108" y="2990"/>
                </a:cubicBezTo>
                <a:cubicBezTo>
                  <a:pt x="3108" y="3029"/>
                  <a:pt x="3050" y="3089"/>
                  <a:pt x="3010" y="3089"/>
                </a:cubicBezTo>
                <a:cubicBezTo>
                  <a:pt x="1307" y="3089"/>
                  <a:pt x="1307" y="3089"/>
                  <a:pt x="1307" y="3089"/>
                </a:cubicBezTo>
                <a:cubicBezTo>
                  <a:pt x="1248" y="3089"/>
                  <a:pt x="1208" y="3029"/>
                  <a:pt x="1208" y="2990"/>
                </a:cubicBezTo>
                <a:cubicBezTo>
                  <a:pt x="1208" y="2040"/>
                  <a:pt x="1208" y="2040"/>
                  <a:pt x="1208" y="2040"/>
                </a:cubicBezTo>
                <a:cubicBezTo>
                  <a:pt x="1208" y="1980"/>
                  <a:pt x="1248" y="1941"/>
                  <a:pt x="1307" y="1941"/>
                </a:cubicBezTo>
                <a:close/>
                <a:moveTo>
                  <a:pt x="3108" y="23939"/>
                </a:moveTo>
                <a:lnTo>
                  <a:pt x="3108" y="23939"/>
                </a:lnTo>
                <a:cubicBezTo>
                  <a:pt x="3108" y="23998"/>
                  <a:pt x="3050" y="24037"/>
                  <a:pt x="3010" y="24037"/>
                </a:cubicBezTo>
                <a:cubicBezTo>
                  <a:pt x="1307" y="24037"/>
                  <a:pt x="1307" y="24037"/>
                  <a:pt x="1307" y="24037"/>
                </a:cubicBezTo>
                <a:cubicBezTo>
                  <a:pt x="1248" y="24037"/>
                  <a:pt x="1208" y="23998"/>
                  <a:pt x="1208" y="23939"/>
                </a:cubicBezTo>
                <a:cubicBezTo>
                  <a:pt x="1208" y="22988"/>
                  <a:pt x="1208" y="22988"/>
                  <a:pt x="1208" y="22988"/>
                </a:cubicBezTo>
                <a:cubicBezTo>
                  <a:pt x="1208" y="22948"/>
                  <a:pt x="1248" y="22909"/>
                  <a:pt x="1307" y="22909"/>
                </a:cubicBezTo>
                <a:cubicBezTo>
                  <a:pt x="3010" y="22909"/>
                  <a:pt x="3010" y="22909"/>
                  <a:pt x="3010" y="22909"/>
                </a:cubicBezTo>
                <a:cubicBezTo>
                  <a:pt x="3050" y="22909"/>
                  <a:pt x="3108" y="22948"/>
                  <a:pt x="3108" y="22988"/>
                </a:cubicBezTo>
                <a:lnTo>
                  <a:pt x="3108" y="23939"/>
                </a:lnTo>
                <a:close/>
                <a:moveTo>
                  <a:pt x="3108" y="22631"/>
                </a:moveTo>
                <a:lnTo>
                  <a:pt x="3108" y="22631"/>
                </a:lnTo>
                <a:cubicBezTo>
                  <a:pt x="3108" y="22691"/>
                  <a:pt x="3050" y="22730"/>
                  <a:pt x="3010" y="22730"/>
                </a:cubicBezTo>
                <a:cubicBezTo>
                  <a:pt x="1307" y="22730"/>
                  <a:pt x="1307" y="22730"/>
                  <a:pt x="1307" y="22730"/>
                </a:cubicBezTo>
                <a:cubicBezTo>
                  <a:pt x="1248" y="22730"/>
                  <a:pt x="1208" y="22691"/>
                  <a:pt x="1208" y="22631"/>
                </a:cubicBezTo>
                <a:cubicBezTo>
                  <a:pt x="1208" y="21681"/>
                  <a:pt x="1208" y="21681"/>
                  <a:pt x="1208" y="21681"/>
                </a:cubicBezTo>
                <a:cubicBezTo>
                  <a:pt x="1208" y="21642"/>
                  <a:pt x="1248" y="21602"/>
                  <a:pt x="1307" y="21602"/>
                </a:cubicBezTo>
                <a:cubicBezTo>
                  <a:pt x="3010" y="21602"/>
                  <a:pt x="3010" y="21602"/>
                  <a:pt x="3010" y="21602"/>
                </a:cubicBezTo>
                <a:cubicBezTo>
                  <a:pt x="3050" y="21602"/>
                  <a:pt x="3108" y="21642"/>
                  <a:pt x="3108" y="21681"/>
                </a:cubicBezTo>
                <a:lnTo>
                  <a:pt x="3108" y="22631"/>
                </a:lnTo>
                <a:close/>
                <a:moveTo>
                  <a:pt x="3108" y="21325"/>
                </a:moveTo>
                <a:lnTo>
                  <a:pt x="3108" y="21325"/>
                </a:lnTo>
                <a:cubicBezTo>
                  <a:pt x="3108" y="21384"/>
                  <a:pt x="3050" y="21424"/>
                  <a:pt x="3010" y="21424"/>
                </a:cubicBezTo>
                <a:cubicBezTo>
                  <a:pt x="1307" y="21424"/>
                  <a:pt x="1307" y="21424"/>
                  <a:pt x="1307" y="21424"/>
                </a:cubicBezTo>
                <a:cubicBezTo>
                  <a:pt x="1248" y="21424"/>
                  <a:pt x="1208" y="21384"/>
                  <a:pt x="1208" y="21325"/>
                </a:cubicBezTo>
                <a:cubicBezTo>
                  <a:pt x="1208" y="20374"/>
                  <a:pt x="1208" y="20374"/>
                  <a:pt x="1208" y="20374"/>
                </a:cubicBezTo>
                <a:cubicBezTo>
                  <a:pt x="1208" y="20315"/>
                  <a:pt x="1248" y="20275"/>
                  <a:pt x="1307" y="20275"/>
                </a:cubicBezTo>
                <a:cubicBezTo>
                  <a:pt x="3010" y="20275"/>
                  <a:pt x="3010" y="20275"/>
                  <a:pt x="3010" y="20275"/>
                </a:cubicBezTo>
                <a:cubicBezTo>
                  <a:pt x="3050" y="20275"/>
                  <a:pt x="3108" y="20315"/>
                  <a:pt x="3108" y="20374"/>
                </a:cubicBezTo>
                <a:lnTo>
                  <a:pt x="3108" y="21325"/>
                </a:lnTo>
                <a:close/>
                <a:moveTo>
                  <a:pt x="3108" y="20018"/>
                </a:moveTo>
                <a:lnTo>
                  <a:pt x="3108" y="20018"/>
                </a:lnTo>
                <a:cubicBezTo>
                  <a:pt x="3108" y="20058"/>
                  <a:pt x="3050" y="20097"/>
                  <a:pt x="3010" y="20097"/>
                </a:cubicBezTo>
                <a:cubicBezTo>
                  <a:pt x="1307" y="20097"/>
                  <a:pt x="1307" y="20097"/>
                  <a:pt x="1307" y="20097"/>
                </a:cubicBezTo>
                <a:cubicBezTo>
                  <a:pt x="1248" y="20097"/>
                  <a:pt x="1208" y="20058"/>
                  <a:pt x="1208" y="20018"/>
                </a:cubicBezTo>
                <a:cubicBezTo>
                  <a:pt x="1208" y="19067"/>
                  <a:pt x="1208" y="19067"/>
                  <a:pt x="1208" y="19067"/>
                </a:cubicBezTo>
                <a:cubicBezTo>
                  <a:pt x="1208" y="19008"/>
                  <a:pt x="1248" y="18968"/>
                  <a:pt x="1307" y="18968"/>
                </a:cubicBezTo>
                <a:cubicBezTo>
                  <a:pt x="3010" y="18968"/>
                  <a:pt x="3010" y="18968"/>
                  <a:pt x="3010" y="18968"/>
                </a:cubicBezTo>
                <a:cubicBezTo>
                  <a:pt x="3050" y="18968"/>
                  <a:pt x="3108" y="19008"/>
                  <a:pt x="3108" y="19067"/>
                </a:cubicBezTo>
                <a:lnTo>
                  <a:pt x="3108" y="20018"/>
                </a:lnTo>
                <a:close/>
                <a:moveTo>
                  <a:pt x="3108" y="18711"/>
                </a:moveTo>
                <a:lnTo>
                  <a:pt x="3108" y="18711"/>
                </a:lnTo>
                <a:cubicBezTo>
                  <a:pt x="3108" y="18751"/>
                  <a:pt x="3050" y="18790"/>
                  <a:pt x="3010" y="18790"/>
                </a:cubicBezTo>
                <a:cubicBezTo>
                  <a:pt x="1307" y="18790"/>
                  <a:pt x="1307" y="18790"/>
                  <a:pt x="1307" y="18790"/>
                </a:cubicBezTo>
                <a:cubicBezTo>
                  <a:pt x="1248" y="18790"/>
                  <a:pt x="1208" y="18751"/>
                  <a:pt x="1208" y="18711"/>
                </a:cubicBezTo>
                <a:cubicBezTo>
                  <a:pt x="1208" y="17761"/>
                  <a:pt x="1208" y="17761"/>
                  <a:pt x="1208" y="17761"/>
                </a:cubicBezTo>
                <a:cubicBezTo>
                  <a:pt x="1208" y="17701"/>
                  <a:pt x="1248" y="17661"/>
                  <a:pt x="1307" y="17661"/>
                </a:cubicBezTo>
                <a:cubicBezTo>
                  <a:pt x="3010" y="17661"/>
                  <a:pt x="3010" y="17661"/>
                  <a:pt x="3010" y="17661"/>
                </a:cubicBezTo>
                <a:cubicBezTo>
                  <a:pt x="3050" y="17661"/>
                  <a:pt x="3108" y="17701"/>
                  <a:pt x="3108" y="17761"/>
                </a:cubicBezTo>
                <a:lnTo>
                  <a:pt x="3108" y="18711"/>
                </a:lnTo>
                <a:close/>
                <a:moveTo>
                  <a:pt x="3108" y="17404"/>
                </a:moveTo>
                <a:lnTo>
                  <a:pt x="3108" y="17404"/>
                </a:lnTo>
                <a:cubicBezTo>
                  <a:pt x="3108" y="17444"/>
                  <a:pt x="3050" y="17483"/>
                  <a:pt x="3010" y="17483"/>
                </a:cubicBezTo>
                <a:cubicBezTo>
                  <a:pt x="1307" y="17483"/>
                  <a:pt x="1307" y="17483"/>
                  <a:pt x="1307" y="17483"/>
                </a:cubicBezTo>
                <a:cubicBezTo>
                  <a:pt x="1248" y="17483"/>
                  <a:pt x="1208" y="17444"/>
                  <a:pt x="1208" y="17404"/>
                </a:cubicBezTo>
                <a:cubicBezTo>
                  <a:pt x="1208" y="16434"/>
                  <a:pt x="1208" y="16434"/>
                  <a:pt x="1208" y="16434"/>
                </a:cubicBezTo>
                <a:cubicBezTo>
                  <a:pt x="1208" y="16394"/>
                  <a:pt x="1248" y="16355"/>
                  <a:pt x="1307" y="16355"/>
                </a:cubicBezTo>
                <a:cubicBezTo>
                  <a:pt x="3010" y="16355"/>
                  <a:pt x="3010" y="16355"/>
                  <a:pt x="3010" y="16355"/>
                </a:cubicBezTo>
                <a:cubicBezTo>
                  <a:pt x="3050" y="16355"/>
                  <a:pt x="3108" y="16394"/>
                  <a:pt x="3108" y="16434"/>
                </a:cubicBezTo>
                <a:lnTo>
                  <a:pt x="3108" y="17404"/>
                </a:lnTo>
                <a:close/>
                <a:moveTo>
                  <a:pt x="3108" y="16077"/>
                </a:moveTo>
                <a:lnTo>
                  <a:pt x="3108" y="16077"/>
                </a:lnTo>
                <a:cubicBezTo>
                  <a:pt x="3108" y="16137"/>
                  <a:pt x="3050" y="16177"/>
                  <a:pt x="3010" y="16177"/>
                </a:cubicBezTo>
                <a:cubicBezTo>
                  <a:pt x="1307" y="16177"/>
                  <a:pt x="1307" y="16177"/>
                  <a:pt x="1307" y="16177"/>
                </a:cubicBezTo>
                <a:cubicBezTo>
                  <a:pt x="1248" y="16177"/>
                  <a:pt x="1208" y="16137"/>
                  <a:pt x="1208" y="16077"/>
                </a:cubicBezTo>
                <a:cubicBezTo>
                  <a:pt x="1208" y="15127"/>
                  <a:pt x="1208" y="15127"/>
                  <a:pt x="1208" y="15127"/>
                </a:cubicBezTo>
                <a:cubicBezTo>
                  <a:pt x="1208" y="15088"/>
                  <a:pt x="1248" y="15048"/>
                  <a:pt x="1307" y="15048"/>
                </a:cubicBezTo>
                <a:cubicBezTo>
                  <a:pt x="3010" y="15048"/>
                  <a:pt x="3010" y="15048"/>
                  <a:pt x="3010" y="15048"/>
                </a:cubicBezTo>
                <a:cubicBezTo>
                  <a:pt x="3050" y="15048"/>
                  <a:pt x="3108" y="15088"/>
                  <a:pt x="3108" y="15127"/>
                </a:cubicBezTo>
                <a:lnTo>
                  <a:pt x="3108" y="16077"/>
                </a:lnTo>
                <a:close/>
                <a:moveTo>
                  <a:pt x="3108" y="14771"/>
                </a:moveTo>
                <a:lnTo>
                  <a:pt x="3108" y="14771"/>
                </a:lnTo>
                <a:cubicBezTo>
                  <a:pt x="3108" y="14830"/>
                  <a:pt x="3050" y="14870"/>
                  <a:pt x="3010" y="14870"/>
                </a:cubicBezTo>
                <a:cubicBezTo>
                  <a:pt x="1307" y="14870"/>
                  <a:pt x="1307" y="14870"/>
                  <a:pt x="1307" y="14870"/>
                </a:cubicBezTo>
                <a:cubicBezTo>
                  <a:pt x="1248" y="14870"/>
                  <a:pt x="1208" y="14830"/>
                  <a:pt x="1208" y="14771"/>
                </a:cubicBezTo>
                <a:cubicBezTo>
                  <a:pt x="1208" y="13820"/>
                  <a:pt x="1208" y="13820"/>
                  <a:pt x="1208" y="13820"/>
                </a:cubicBezTo>
                <a:cubicBezTo>
                  <a:pt x="1208" y="13780"/>
                  <a:pt x="1248" y="13741"/>
                  <a:pt x="1307" y="13741"/>
                </a:cubicBezTo>
                <a:cubicBezTo>
                  <a:pt x="3010" y="13741"/>
                  <a:pt x="3010" y="13741"/>
                  <a:pt x="3010" y="13741"/>
                </a:cubicBezTo>
                <a:cubicBezTo>
                  <a:pt x="3050" y="13741"/>
                  <a:pt x="3108" y="13780"/>
                  <a:pt x="3108" y="13820"/>
                </a:cubicBezTo>
                <a:lnTo>
                  <a:pt x="3108" y="14771"/>
                </a:lnTo>
                <a:close/>
                <a:moveTo>
                  <a:pt x="3108" y="13464"/>
                </a:moveTo>
                <a:lnTo>
                  <a:pt x="3108" y="13464"/>
                </a:lnTo>
                <a:cubicBezTo>
                  <a:pt x="3108" y="13523"/>
                  <a:pt x="3050" y="13562"/>
                  <a:pt x="3010" y="13562"/>
                </a:cubicBezTo>
                <a:cubicBezTo>
                  <a:pt x="1307" y="13562"/>
                  <a:pt x="1307" y="13562"/>
                  <a:pt x="1307" y="13562"/>
                </a:cubicBezTo>
                <a:cubicBezTo>
                  <a:pt x="1248" y="13562"/>
                  <a:pt x="1208" y="13523"/>
                  <a:pt x="1208" y="13464"/>
                </a:cubicBezTo>
                <a:cubicBezTo>
                  <a:pt x="1208" y="12514"/>
                  <a:pt x="1208" y="12514"/>
                  <a:pt x="1208" y="12514"/>
                </a:cubicBezTo>
                <a:cubicBezTo>
                  <a:pt x="1208" y="12475"/>
                  <a:pt x="1248" y="12435"/>
                  <a:pt x="1307" y="12435"/>
                </a:cubicBezTo>
                <a:cubicBezTo>
                  <a:pt x="3010" y="12435"/>
                  <a:pt x="3010" y="12435"/>
                  <a:pt x="3010" y="12435"/>
                </a:cubicBezTo>
                <a:cubicBezTo>
                  <a:pt x="3050" y="12435"/>
                  <a:pt x="3108" y="12475"/>
                  <a:pt x="3108" y="12514"/>
                </a:cubicBezTo>
                <a:lnTo>
                  <a:pt x="3108" y="13464"/>
                </a:lnTo>
                <a:close/>
                <a:moveTo>
                  <a:pt x="3108" y="12158"/>
                </a:moveTo>
                <a:lnTo>
                  <a:pt x="3108" y="12158"/>
                </a:lnTo>
                <a:cubicBezTo>
                  <a:pt x="3108" y="12218"/>
                  <a:pt x="3050" y="12257"/>
                  <a:pt x="3010" y="12257"/>
                </a:cubicBezTo>
                <a:cubicBezTo>
                  <a:pt x="1307" y="12257"/>
                  <a:pt x="1307" y="12257"/>
                  <a:pt x="1307" y="12257"/>
                </a:cubicBezTo>
                <a:cubicBezTo>
                  <a:pt x="1248" y="12257"/>
                  <a:pt x="1208" y="12218"/>
                  <a:pt x="1208" y="12158"/>
                </a:cubicBezTo>
                <a:cubicBezTo>
                  <a:pt x="1208" y="11208"/>
                  <a:pt x="1208" y="11208"/>
                  <a:pt x="1208" y="11208"/>
                </a:cubicBezTo>
                <a:cubicBezTo>
                  <a:pt x="1208" y="11148"/>
                  <a:pt x="1248" y="11109"/>
                  <a:pt x="1307" y="11109"/>
                </a:cubicBezTo>
                <a:cubicBezTo>
                  <a:pt x="3010" y="11109"/>
                  <a:pt x="3010" y="11109"/>
                  <a:pt x="3010" y="11109"/>
                </a:cubicBezTo>
                <a:cubicBezTo>
                  <a:pt x="3050" y="11109"/>
                  <a:pt x="3108" y="11148"/>
                  <a:pt x="3108" y="11208"/>
                </a:cubicBezTo>
                <a:lnTo>
                  <a:pt x="3108" y="12158"/>
                </a:lnTo>
                <a:close/>
                <a:moveTo>
                  <a:pt x="3108" y="10851"/>
                </a:moveTo>
                <a:lnTo>
                  <a:pt x="3108" y="10851"/>
                </a:lnTo>
                <a:cubicBezTo>
                  <a:pt x="3108" y="10891"/>
                  <a:pt x="3050" y="10930"/>
                  <a:pt x="3010" y="10930"/>
                </a:cubicBezTo>
                <a:cubicBezTo>
                  <a:pt x="1307" y="10930"/>
                  <a:pt x="1307" y="10930"/>
                  <a:pt x="1307" y="10930"/>
                </a:cubicBezTo>
                <a:cubicBezTo>
                  <a:pt x="1248" y="10930"/>
                  <a:pt x="1208" y="10891"/>
                  <a:pt x="1208" y="10851"/>
                </a:cubicBezTo>
                <a:cubicBezTo>
                  <a:pt x="1208" y="9900"/>
                  <a:pt x="1208" y="9900"/>
                  <a:pt x="1208" y="9900"/>
                </a:cubicBezTo>
                <a:cubicBezTo>
                  <a:pt x="1208" y="9841"/>
                  <a:pt x="1248" y="9802"/>
                  <a:pt x="1307" y="9802"/>
                </a:cubicBezTo>
                <a:cubicBezTo>
                  <a:pt x="3010" y="9802"/>
                  <a:pt x="3010" y="9802"/>
                  <a:pt x="3010" y="9802"/>
                </a:cubicBezTo>
                <a:cubicBezTo>
                  <a:pt x="3050" y="9802"/>
                  <a:pt x="3108" y="9841"/>
                  <a:pt x="3108" y="9900"/>
                </a:cubicBezTo>
                <a:lnTo>
                  <a:pt x="3108" y="10851"/>
                </a:lnTo>
                <a:close/>
                <a:moveTo>
                  <a:pt x="3108" y="9544"/>
                </a:moveTo>
                <a:lnTo>
                  <a:pt x="3108" y="9544"/>
                </a:lnTo>
                <a:cubicBezTo>
                  <a:pt x="3108" y="9584"/>
                  <a:pt x="3050" y="9624"/>
                  <a:pt x="3010" y="9624"/>
                </a:cubicBezTo>
                <a:cubicBezTo>
                  <a:pt x="1307" y="9624"/>
                  <a:pt x="1307" y="9624"/>
                  <a:pt x="1307" y="9624"/>
                </a:cubicBezTo>
                <a:cubicBezTo>
                  <a:pt x="1248" y="9624"/>
                  <a:pt x="1208" y="9584"/>
                  <a:pt x="1208" y="9544"/>
                </a:cubicBezTo>
                <a:cubicBezTo>
                  <a:pt x="1208" y="8594"/>
                  <a:pt x="1208" y="8594"/>
                  <a:pt x="1208" y="8594"/>
                </a:cubicBezTo>
                <a:cubicBezTo>
                  <a:pt x="1208" y="8534"/>
                  <a:pt x="1248" y="8495"/>
                  <a:pt x="1307" y="8495"/>
                </a:cubicBezTo>
                <a:cubicBezTo>
                  <a:pt x="3010" y="8495"/>
                  <a:pt x="3010" y="8495"/>
                  <a:pt x="3010" y="8495"/>
                </a:cubicBezTo>
                <a:cubicBezTo>
                  <a:pt x="3050" y="8495"/>
                  <a:pt x="3108" y="8534"/>
                  <a:pt x="3108" y="8594"/>
                </a:cubicBezTo>
                <a:lnTo>
                  <a:pt x="3108" y="9544"/>
                </a:lnTo>
                <a:close/>
                <a:moveTo>
                  <a:pt x="3108" y="8237"/>
                </a:moveTo>
                <a:lnTo>
                  <a:pt x="3108" y="8237"/>
                </a:lnTo>
                <a:cubicBezTo>
                  <a:pt x="3108" y="8277"/>
                  <a:pt x="3050" y="8316"/>
                  <a:pt x="3010" y="8316"/>
                </a:cubicBezTo>
                <a:cubicBezTo>
                  <a:pt x="1307" y="8316"/>
                  <a:pt x="1307" y="8316"/>
                  <a:pt x="1307" y="8316"/>
                </a:cubicBezTo>
                <a:cubicBezTo>
                  <a:pt x="1248" y="8316"/>
                  <a:pt x="1208" y="8277"/>
                  <a:pt x="1208" y="8237"/>
                </a:cubicBezTo>
                <a:cubicBezTo>
                  <a:pt x="1208" y="7287"/>
                  <a:pt x="1208" y="7287"/>
                  <a:pt x="1208" y="7287"/>
                </a:cubicBezTo>
                <a:cubicBezTo>
                  <a:pt x="1208" y="7228"/>
                  <a:pt x="1248" y="7188"/>
                  <a:pt x="1307" y="7188"/>
                </a:cubicBezTo>
                <a:cubicBezTo>
                  <a:pt x="3010" y="7188"/>
                  <a:pt x="3010" y="7188"/>
                  <a:pt x="3010" y="7188"/>
                </a:cubicBezTo>
                <a:cubicBezTo>
                  <a:pt x="3050" y="7188"/>
                  <a:pt x="3108" y="7228"/>
                  <a:pt x="3108" y="7287"/>
                </a:cubicBezTo>
                <a:lnTo>
                  <a:pt x="3108" y="8237"/>
                </a:lnTo>
                <a:close/>
                <a:moveTo>
                  <a:pt x="3108" y="6911"/>
                </a:moveTo>
                <a:lnTo>
                  <a:pt x="3108" y="6911"/>
                </a:lnTo>
                <a:cubicBezTo>
                  <a:pt x="3108" y="6970"/>
                  <a:pt x="3050" y="7010"/>
                  <a:pt x="3010" y="7010"/>
                </a:cubicBezTo>
                <a:cubicBezTo>
                  <a:pt x="1307" y="7010"/>
                  <a:pt x="1307" y="7010"/>
                  <a:pt x="1307" y="7010"/>
                </a:cubicBezTo>
                <a:cubicBezTo>
                  <a:pt x="1248" y="7010"/>
                  <a:pt x="1208" y="6970"/>
                  <a:pt x="1208" y="6911"/>
                </a:cubicBezTo>
                <a:cubicBezTo>
                  <a:pt x="1208" y="5961"/>
                  <a:pt x="1208" y="5961"/>
                  <a:pt x="1208" y="5961"/>
                </a:cubicBezTo>
                <a:cubicBezTo>
                  <a:pt x="1208" y="5921"/>
                  <a:pt x="1248" y="5881"/>
                  <a:pt x="1307" y="5881"/>
                </a:cubicBezTo>
                <a:cubicBezTo>
                  <a:pt x="3010" y="5881"/>
                  <a:pt x="3010" y="5881"/>
                  <a:pt x="3010" y="5881"/>
                </a:cubicBezTo>
                <a:cubicBezTo>
                  <a:pt x="3050" y="5881"/>
                  <a:pt x="3108" y="5921"/>
                  <a:pt x="3108" y="5961"/>
                </a:cubicBezTo>
                <a:lnTo>
                  <a:pt x="3108" y="6911"/>
                </a:lnTo>
                <a:close/>
                <a:moveTo>
                  <a:pt x="3108" y="5604"/>
                </a:moveTo>
                <a:lnTo>
                  <a:pt x="3108" y="5604"/>
                </a:lnTo>
                <a:cubicBezTo>
                  <a:pt x="3108" y="5663"/>
                  <a:pt x="3050" y="5703"/>
                  <a:pt x="3010" y="5703"/>
                </a:cubicBezTo>
                <a:cubicBezTo>
                  <a:pt x="1307" y="5703"/>
                  <a:pt x="1307" y="5703"/>
                  <a:pt x="1307" y="5703"/>
                </a:cubicBezTo>
                <a:cubicBezTo>
                  <a:pt x="1248" y="5703"/>
                  <a:pt x="1208" y="5663"/>
                  <a:pt x="1208" y="5604"/>
                </a:cubicBezTo>
                <a:cubicBezTo>
                  <a:pt x="1208" y="4653"/>
                  <a:pt x="1208" y="4653"/>
                  <a:pt x="1208" y="4653"/>
                </a:cubicBezTo>
                <a:cubicBezTo>
                  <a:pt x="1208" y="4614"/>
                  <a:pt x="1248" y="4574"/>
                  <a:pt x="1307" y="4574"/>
                </a:cubicBezTo>
                <a:cubicBezTo>
                  <a:pt x="3010" y="4574"/>
                  <a:pt x="3010" y="4574"/>
                  <a:pt x="3010" y="4574"/>
                </a:cubicBezTo>
                <a:cubicBezTo>
                  <a:pt x="3050" y="4574"/>
                  <a:pt x="3108" y="4614"/>
                  <a:pt x="3108" y="4653"/>
                </a:cubicBezTo>
                <a:lnTo>
                  <a:pt x="3108" y="5604"/>
                </a:lnTo>
                <a:close/>
                <a:moveTo>
                  <a:pt x="3108" y="4297"/>
                </a:moveTo>
                <a:lnTo>
                  <a:pt x="3108" y="4297"/>
                </a:lnTo>
                <a:cubicBezTo>
                  <a:pt x="3108" y="4356"/>
                  <a:pt x="3050" y="4396"/>
                  <a:pt x="3010" y="4396"/>
                </a:cubicBezTo>
                <a:cubicBezTo>
                  <a:pt x="1307" y="4396"/>
                  <a:pt x="1307" y="4396"/>
                  <a:pt x="1307" y="4396"/>
                </a:cubicBezTo>
                <a:cubicBezTo>
                  <a:pt x="1248" y="4396"/>
                  <a:pt x="1208" y="4356"/>
                  <a:pt x="1208" y="4297"/>
                </a:cubicBezTo>
                <a:cubicBezTo>
                  <a:pt x="1208" y="3842"/>
                  <a:pt x="1208" y="3842"/>
                  <a:pt x="1208" y="3842"/>
                </a:cubicBezTo>
                <a:cubicBezTo>
                  <a:pt x="1208" y="3346"/>
                  <a:pt x="1208" y="3346"/>
                  <a:pt x="1208" y="3346"/>
                </a:cubicBezTo>
                <a:cubicBezTo>
                  <a:pt x="1208" y="3307"/>
                  <a:pt x="1248" y="3267"/>
                  <a:pt x="1307" y="3267"/>
                </a:cubicBezTo>
                <a:cubicBezTo>
                  <a:pt x="3010" y="3267"/>
                  <a:pt x="3010" y="3267"/>
                  <a:pt x="3010" y="3267"/>
                </a:cubicBezTo>
                <a:cubicBezTo>
                  <a:pt x="3050" y="3267"/>
                  <a:pt x="3108" y="3307"/>
                  <a:pt x="3108" y="3346"/>
                </a:cubicBezTo>
                <a:cubicBezTo>
                  <a:pt x="3108" y="3842"/>
                  <a:pt x="3108" y="3842"/>
                  <a:pt x="3108" y="3842"/>
                </a:cubicBezTo>
                <a:lnTo>
                  <a:pt x="3108" y="4297"/>
                </a:lnTo>
                <a:close/>
              </a:path>
            </a:pathLst>
          </a:custGeom>
          <a:solidFill>
            <a:srgbClr val="FF9B02"/>
          </a:solidFill>
          <a:ln>
            <a:noFill/>
          </a:ln>
          <a:effectLst/>
          <a:extLst/>
        </p:spPr>
        <p:txBody>
          <a:bodyPr wrap="none" anchor="ct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nvGrpSpPr>
          <p:cNvPr id="11" name="组合 10"/>
          <p:cNvGrpSpPr/>
          <p:nvPr/>
        </p:nvGrpSpPr>
        <p:grpSpPr>
          <a:xfrm>
            <a:off x="1266923" y="2305765"/>
            <a:ext cx="1184338" cy="1781028"/>
            <a:chOff x="1323437" y="1292240"/>
            <a:chExt cx="1575993" cy="2370006"/>
          </a:xfrm>
        </p:grpSpPr>
        <p:sp>
          <p:nvSpPr>
            <p:cNvPr id="13" name="Freeform 2"/>
            <p:cNvSpPr>
              <a:spLocks noChangeArrowheads="1"/>
            </p:cNvSpPr>
            <p:nvPr/>
          </p:nvSpPr>
          <p:spPr bwMode="auto">
            <a:xfrm>
              <a:off x="1323437" y="1329066"/>
              <a:ext cx="1131671" cy="2333180"/>
            </a:xfrm>
            <a:custGeom>
              <a:avLst/>
              <a:gdLst>
                <a:gd name="T0" fmla="*/ 1988522 w 6099"/>
                <a:gd name="T1" fmla="*/ 1211674 h 12573"/>
                <a:gd name="T2" fmla="*/ 1988522 w 6099"/>
                <a:gd name="T3" fmla="*/ 1211674 h 12573"/>
                <a:gd name="T4" fmla="*/ 1753096 w 6099"/>
                <a:gd name="T5" fmla="*/ 1247312 h 12573"/>
                <a:gd name="T6" fmla="*/ 727157 w 6099"/>
                <a:gd name="T7" fmla="*/ 50036 h 12573"/>
                <a:gd name="T8" fmla="*/ 556167 w 6099"/>
                <a:gd name="T9" fmla="*/ 35637 h 12573"/>
                <a:gd name="T10" fmla="*/ 548967 w 6099"/>
                <a:gd name="T11" fmla="*/ 206985 h 12573"/>
                <a:gd name="T12" fmla="*/ 1518030 w 6099"/>
                <a:gd name="T13" fmla="*/ 1332986 h 12573"/>
                <a:gd name="T14" fmla="*/ 1061937 w 6099"/>
                <a:gd name="T15" fmla="*/ 1218874 h 12573"/>
                <a:gd name="T16" fmla="*/ 684319 w 6099"/>
                <a:gd name="T17" fmla="*/ 641475 h 12573"/>
                <a:gd name="T18" fmla="*/ 520169 w 6099"/>
                <a:gd name="T19" fmla="*/ 605837 h 12573"/>
                <a:gd name="T20" fmla="*/ 484891 w 6099"/>
                <a:gd name="T21" fmla="*/ 769626 h 12573"/>
                <a:gd name="T22" fmla="*/ 890947 w 6099"/>
                <a:gd name="T23" fmla="*/ 1382662 h 12573"/>
                <a:gd name="T24" fmla="*/ 955383 w 6099"/>
                <a:gd name="T25" fmla="*/ 1432699 h 12573"/>
                <a:gd name="T26" fmla="*/ 1589306 w 6099"/>
                <a:gd name="T27" fmla="*/ 1589648 h 12573"/>
                <a:gd name="T28" fmla="*/ 1339841 w 6099"/>
                <a:gd name="T29" fmla="*/ 2337675 h 12573"/>
                <a:gd name="T30" fmla="*/ 748396 w 6099"/>
                <a:gd name="T31" fmla="*/ 2002898 h 12573"/>
                <a:gd name="T32" fmla="*/ 584605 w 6099"/>
                <a:gd name="T33" fmla="*/ 2038536 h 12573"/>
                <a:gd name="T34" fmla="*/ 35638 w 6099"/>
                <a:gd name="T35" fmla="*/ 2822200 h 12573"/>
                <a:gd name="T36" fmla="*/ 64076 w 6099"/>
                <a:gd name="T37" fmla="*/ 3000388 h 12573"/>
                <a:gd name="T38" fmla="*/ 242626 w 6099"/>
                <a:gd name="T39" fmla="*/ 2971950 h 12573"/>
                <a:gd name="T40" fmla="*/ 719957 w 6099"/>
                <a:gd name="T41" fmla="*/ 2273599 h 12573"/>
                <a:gd name="T42" fmla="*/ 1261365 w 6099"/>
                <a:gd name="T43" fmla="*/ 2580298 h 12573"/>
                <a:gd name="T44" fmla="*/ 1254166 w 6099"/>
                <a:gd name="T45" fmla="*/ 2608736 h 12573"/>
                <a:gd name="T46" fmla="*/ 1275764 w 6099"/>
                <a:gd name="T47" fmla="*/ 2815001 h 12573"/>
                <a:gd name="T48" fmla="*/ 442054 w 6099"/>
                <a:gd name="T49" fmla="*/ 4340573 h 12573"/>
                <a:gd name="T50" fmla="*/ 491731 w 6099"/>
                <a:gd name="T51" fmla="*/ 4504362 h 12573"/>
                <a:gd name="T52" fmla="*/ 548967 w 6099"/>
                <a:gd name="T53" fmla="*/ 4525600 h 12573"/>
                <a:gd name="T54" fmla="*/ 662721 w 6099"/>
                <a:gd name="T55" fmla="*/ 4454685 h 12573"/>
                <a:gd name="T56" fmla="*/ 1489232 w 6099"/>
                <a:gd name="T57" fmla="*/ 2943152 h 12573"/>
                <a:gd name="T58" fmla="*/ 1496791 w 6099"/>
                <a:gd name="T59" fmla="*/ 2943152 h 12573"/>
                <a:gd name="T60" fmla="*/ 1738697 w 6099"/>
                <a:gd name="T61" fmla="*/ 2772524 h 12573"/>
                <a:gd name="T62" fmla="*/ 2152313 w 6099"/>
                <a:gd name="T63" fmla="*/ 1539611 h 12573"/>
                <a:gd name="T64" fmla="*/ 1988522 w 6099"/>
                <a:gd name="T65" fmla="*/ 1211674 h 125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9" h="12573">
                  <a:moveTo>
                    <a:pt x="5524" y="3366"/>
                  </a:moveTo>
                  <a:lnTo>
                    <a:pt x="5524" y="3366"/>
                  </a:lnTo>
                  <a:cubicBezTo>
                    <a:pt x="5286" y="3287"/>
                    <a:pt x="5048" y="3347"/>
                    <a:pt x="4870" y="3465"/>
                  </a:cubicBezTo>
                  <a:cubicBezTo>
                    <a:pt x="2020" y="139"/>
                    <a:pt x="2020" y="139"/>
                    <a:pt x="2020" y="139"/>
                  </a:cubicBezTo>
                  <a:cubicBezTo>
                    <a:pt x="1901" y="0"/>
                    <a:pt x="1683" y="0"/>
                    <a:pt x="1545" y="99"/>
                  </a:cubicBezTo>
                  <a:cubicBezTo>
                    <a:pt x="1426" y="218"/>
                    <a:pt x="1406" y="436"/>
                    <a:pt x="1525" y="575"/>
                  </a:cubicBezTo>
                  <a:cubicBezTo>
                    <a:pt x="4217" y="3703"/>
                    <a:pt x="4217" y="3703"/>
                    <a:pt x="4217" y="3703"/>
                  </a:cubicBezTo>
                  <a:cubicBezTo>
                    <a:pt x="2950" y="3386"/>
                    <a:pt x="2950" y="3386"/>
                    <a:pt x="2950" y="3386"/>
                  </a:cubicBezTo>
                  <a:cubicBezTo>
                    <a:pt x="1901" y="1782"/>
                    <a:pt x="1901" y="1782"/>
                    <a:pt x="1901" y="1782"/>
                  </a:cubicBezTo>
                  <a:cubicBezTo>
                    <a:pt x="1802" y="1624"/>
                    <a:pt x="1604" y="1584"/>
                    <a:pt x="1445" y="1683"/>
                  </a:cubicBezTo>
                  <a:cubicBezTo>
                    <a:pt x="1287" y="1782"/>
                    <a:pt x="1248" y="1980"/>
                    <a:pt x="1347" y="2138"/>
                  </a:cubicBezTo>
                  <a:cubicBezTo>
                    <a:pt x="2475" y="3841"/>
                    <a:pt x="2475" y="3841"/>
                    <a:pt x="2475" y="3841"/>
                  </a:cubicBezTo>
                  <a:cubicBezTo>
                    <a:pt x="2515" y="3921"/>
                    <a:pt x="2575" y="3960"/>
                    <a:pt x="2654" y="3980"/>
                  </a:cubicBezTo>
                  <a:cubicBezTo>
                    <a:pt x="4415" y="4416"/>
                    <a:pt x="4415" y="4416"/>
                    <a:pt x="4415" y="4416"/>
                  </a:cubicBezTo>
                  <a:cubicBezTo>
                    <a:pt x="3722" y="6494"/>
                    <a:pt x="3722" y="6494"/>
                    <a:pt x="3722" y="6494"/>
                  </a:cubicBezTo>
                  <a:cubicBezTo>
                    <a:pt x="2079" y="5564"/>
                    <a:pt x="2079" y="5564"/>
                    <a:pt x="2079" y="5564"/>
                  </a:cubicBezTo>
                  <a:cubicBezTo>
                    <a:pt x="1921" y="5465"/>
                    <a:pt x="1723" y="5524"/>
                    <a:pt x="1624" y="5663"/>
                  </a:cubicBezTo>
                  <a:cubicBezTo>
                    <a:pt x="99" y="7840"/>
                    <a:pt x="99" y="7840"/>
                    <a:pt x="99" y="7840"/>
                  </a:cubicBezTo>
                  <a:cubicBezTo>
                    <a:pt x="0" y="7998"/>
                    <a:pt x="20" y="8216"/>
                    <a:pt x="178" y="8335"/>
                  </a:cubicBezTo>
                  <a:cubicBezTo>
                    <a:pt x="337" y="8434"/>
                    <a:pt x="555" y="8415"/>
                    <a:pt x="674" y="8256"/>
                  </a:cubicBezTo>
                  <a:cubicBezTo>
                    <a:pt x="2000" y="6316"/>
                    <a:pt x="2000" y="6316"/>
                    <a:pt x="2000" y="6316"/>
                  </a:cubicBezTo>
                  <a:cubicBezTo>
                    <a:pt x="3504" y="7168"/>
                    <a:pt x="3504" y="7168"/>
                    <a:pt x="3504" y="7168"/>
                  </a:cubicBezTo>
                  <a:cubicBezTo>
                    <a:pt x="3484" y="7247"/>
                    <a:pt x="3484" y="7247"/>
                    <a:pt x="3484" y="7247"/>
                  </a:cubicBezTo>
                  <a:cubicBezTo>
                    <a:pt x="3406" y="7445"/>
                    <a:pt x="3445" y="7662"/>
                    <a:pt x="3544" y="7820"/>
                  </a:cubicBezTo>
                  <a:cubicBezTo>
                    <a:pt x="1228" y="12058"/>
                    <a:pt x="1228" y="12058"/>
                    <a:pt x="1228" y="12058"/>
                  </a:cubicBezTo>
                  <a:cubicBezTo>
                    <a:pt x="1129" y="12216"/>
                    <a:pt x="1188" y="12434"/>
                    <a:pt x="1366" y="12513"/>
                  </a:cubicBezTo>
                  <a:cubicBezTo>
                    <a:pt x="1426" y="12553"/>
                    <a:pt x="1485" y="12572"/>
                    <a:pt x="1525" y="12572"/>
                  </a:cubicBezTo>
                  <a:cubicBezTo>
                    <a:pt x="1663" y="12572"/>
                    <a:pt x="1783" y="12493"/>
                    <a:pt x="1841" y="12375"/>
                  </a:cubicBezTo>
                  <a:cubicBezTo>
                    <a:pt x="4137" y="8176"/>
                    <a:pt x="4137" y="8176"/>
                    <a:pt x="4137" y="8176"/>
                  </a:cubicBezTo>
                  <a:cubicBezTo>
                    <a:pt x="4137" y="8176"/>
                    <a:pt x="4137" y="8176"/>
                    <a:pt x="4158" y="8176"/>
                  </a:cubicBezTo>
                  <a:cubicBezTo>
                    <a:pt x="4454" y="8176"/>
                    <a:pt x="4732" y="7998"/>
                    <a:pt x="4830" y="7702"/>
                  </a:cubicBezTo>
                  <a:cubicBezTo>
                    <a:pt x="5979" y="4277"/>
                    <a:pt x="5979" y="4277"/>
                    <a:pt x="5979" y="4277"/>
                  </a:cubicBezTo>
                  <a:cubicBezTo>
                    <a:pt x="6098" y="3901"/>
                    <a:pt x="5900" y="3485"/>
                    <a:pt x="5524" y="3366"/>
                  </a:cubicBezTo>
                </a:path>
              </a:pathLst>
            </a:custGeom>
            <a:solidFill>
              <a:srgbClr val="7F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4" name="Freeform 3"/>
            <p:cNvSpPr>
              <a:spLocks noChangeArrowheads="1"/>
            </p:cNvSpPr>
            <p:nvPr/>
          </p:nvSpPr>
          <p:spPr bwMode="auto">
            <a:xfrm>
              <a:off x="2009968" y="1402720"/>
              <a:ext cx="805181" cy="842105"/>
            </a:xfrm>
            <a:custGeom>
              <a:avLst/>
              <a:gdLst>
                <a:gd name="T0" fmla="*/ 492005 w 4337"/>
                <a:gd name="T1" fmla="*/ 285221 h 4536"/>
                <a:gd name="T2" fmla="*/ 492005 w 4337"/>
                <a:gd name="T3" fmla="*/ 285221 h 4536"/>
                <a:gd name="T4" fmla="*/ 499209 w 4337"/>
                <a:gd name="T5" fmla="*/ 285221 h 4536"/>
                <a:gd name="T6" fmla="*/ 527663 w 4337"/>
                <a:gd name="T7" fmla="*/ 242365 h 4536"/>
                <a:gd name="T8" fmla="*/ 1283680 w 4337"/>
                <a:gd name="T9" fmla="*/ 199510 h 4536"/>
                <a:gd name="T10" fmla="*/ 1369403 w 4337"/>
                <a:gd name="T11" fmla="*/ 991069 h 4536"/>
                <a:gd name="T12" fmla="*/ 0 w 4337"/>
                <a:gd name="T13" fmla="*/ 848459 h 4536"/>
                <a:gd name="T14" fmla="*/ 221150 w 4337"/>
                <a:gd name="T15" fmla="*/ 591689 h 4536"/>
                <a:gd name="T16" fmla="*/ 64112 w 4337"/>
                <a:gd name="T17" fmla="*/ 456281 h 4536"/>
                <a:gd name="T18" fmla="*/ 492005 w 4337"/>
                <a:gd name="T19" fmla="*/ 285221 h 4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37" h="4536">
                  <a:moveTo>
                    <a:pt x="1366" y="792"/>
                  </a:moveTo>
                  <a:lnTo>
                    <a:pt x="1366" y="792"/>
                  </a:lnTo>
                  <a:cubicBezTo>
                    <a:pt x="1386" y="792"/>
                    <a:pt x="1386" y="792"/>
                    <a:pt x="1386" y="792"/>
                  </a:cubicBezTo>
                  <a:cubicBezTo>
                    <a:pt x="1406" y="753"/>
                    <a:pt x="1445" y="713"/>
                    <a:pt x="1465" y="673"/>
                  </a:cubicBezTo>
                  <a:cubicBezTo>
                    <a:pt x="2019" y="59"/>
                    <a:pt x="2950" y="0"/>
                    <a:pt x="3564" y="554"/>
                  </a:cubicBezTo>
                  <a:cubicBezTo>
                    <a:pt x="4316" y="1247"/>
                    <a:pt x="4336" y="2138"/>
                    <a:pt x="3802" y="2752"/>
                  </a:cubicBezTo>
                  <a:cubicBezTo>
                    <a:pt x="2218" y="4535"/>
                    <a:pt x="0" y="2356"/>
                    <a:pt x="0" y="2356"/>
                  </a:cubicBezTo>
                  <a:cubicBezTo>
                    <a:pt x="614" y="1643"/>
                    <a:pt x="614" y="1643"/>
                    <a:pt x="614" y="1643"/>
                  </a:cubicBezTo>
                  <a:cubicBezTo>
                    <a:pt x="178" y="1267"/>
                    <a:pt x="178" y="1267"/>
                    <a:pt x="178" y="1267"/>
                  </a:cubicBezTo>
                  <a:lnTo>
                    <a:pt x="1366" y="792"/>
                  </a:lnTo>
                </a:path>
              </a:pathLst>
            </a:custGeom>
            <a:solidFill>
              <a:srgbClr val="F7C5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5" name="Freeform 4"/>
            <p:cNvSpPr>
              <a:spLocks noChangeArrowheads="1"/>
            </p:cNvSpPr>
            <p:nvPr/>
          </p:nvSpPr>
          <p:spPr bwMode="auto">
            <a:xfrm>
              <a:off x="2377372" y="1292240"/>
              <a:ext cx="522058" cy="801186"/>
            </a:xfrm>
            <a:custGeom>
              <a:avLst/>
              <a:gdLst>
                <a:gd name="T0" fmla="*/ 135427 w 2812"/>
                <a:gd name="T1" fmla="*/ 834142 h 4317"/>
                <a:gd name="T2" fmla="*/ 135427 w 2812"/>
                <a:gd name="T3" fmla="*/ 834142 h 4317"/>
                <a:gd name="T4" fmla="*/ 249604 w 2812"/>
                <a:gd name="T5" fmla="*/ 441732 h 4317"/>
                <a:gd name="T6" fmla="*/ 121020 w 2812"/>
                <a:gd name="T7" fmla="*/ 0 h 4317"/>
                <a:gd name="T8" fmla="*/ 363781 w 2812"/>
                <a:gd name="T9" fmla="*/ 213846 h 4317"/>
                <a:gd name="T10" fmla="*/ 820128 w 2812"/>
                <a:gd name="T11" fmla="*/ 1097669 h 4317"/>
                <a:gd name="T12" fmla="*/ 171085 w 2812"/>
                <a:gd name="T13" fmla="*/ 1553801 h 4317"/>
                <a:gd name="T14" fmla="*/ 242401 w 2812"/>
                <a:gd name="T15" fmla="*/ 1147710 h 4317"/>
                <a:gd name="T16" fmla="*/ 356577 w 2812"/>
                <a:gd name="T17" fmla="*/ 905424 h 4317"/>
                <a:gd name="T18" fmla="*/ 135427 w 2812"/>
                <a:gd name="T19" fmla="*/ 1012347 h 4317"/>
                <a:gd name="T20" fmla="*/ 7204 w 2812"/>
                <a:gd name="T21" fmla="*/ 926664 h 4317"/>
                <a:gd name="T22" fmla="*/ 135427 w 2812"/>
                <a:gd name="T23" fmla="*/ 834142 h 4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12" h="4317">
                  <a:moveTo>
                    <a:pt x="376" y="2317"/>
                  </a:moveTo>
                  <a:lnTo>
                    <a:pt x="376" y="2317"/>
                  </a:lnTo>
                  <a:cubicBezTo>
                    <a:pt x="376" y="2317"/>
                    <a:pt x="1208" y="1703"/>
                    <a:pt x="693" y="1227"/>
                  </a:cubicBezTo>
                  <a:cubicBezTo>
                    <a:pt x="158" y="773"/>
                    <a:pt x="0" y="534"/>
                    <a:pt x="336" y="0"/>
                  </a:cubicBezTo>
                  <a:cubicBezTo>
                    <a:pt x="336" y="0"/>
                    <a:pt x="456" y="277"/>
                    <a:pt x="1010" y="594"/>
                  </a:cubicBezTo>
                  <a:cubicBezTo>
                    <a:pt x="1564" y="891"/>
                    <a:pt x="2811" y="1703"/>
                    <a:pt x="2277" y="3049"/>
                  </a:cubicBezTo>
                  <a:cubicBezTo>
                    <a:pt x="2277" y="3049"/>
                    <a:pt x="1921" y="3960"/>
                    <a:pt x="475" y="4316"/>
                  </a:cubicBezTo>
                  <a:cubicBezTo>
                    <a:pt x="475" y="4316"/>
                    <a:pt x="119" y="3485"/>
                    <a:pt x="673" y="3188"/>
                  </a:cubicBezTo>
                  <a:cubicBezTo>
                    <a:pt x="1129" y="2931"/>
                    <a:pt x="1227" y="2594"/>
                    <a:pt x="990" y="2515"/>
                  </a:cubicBezTo>
                  <a:cubicBezTo>
                    <a:pt x="713" y="2416"/>
                    <a:pt x="376" y="2812"/>
                    <a:pt x="376" y="2812"/>
                  </a:cubicBezTo>
                  <a:cubicBezTo>
                    <a:pt x="20" y="2574"/>
                    <a:pt x="20" y="2574"/>
                    <a:pt x="20" y="2574"/>
                  </a:cubicBezTo>
                  <a:lnTo>
                    <a:pt x="376" y="2317"/>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6" name="Freeform 5"/>
            <p:cNvSpPr>
              <a:spLocks noChangeArrowheads="1"/>
            </p:cNvSpPr>
            <p:nvPr/>
          </p:nvSpPr>
          <p:spPr bwMode="auto">
            <a:xfrm>
              <a:off x="2270996" y="1612223"/>
              <a:ext cx="51552" cy="51558"/>
            </a:xfrm>
            <a:custGeom>
              <a:avLst/>
              <a:gdLst>
                <a:gd name="T0" fmla="*/ 28421 w 278"/>
                <a:gd name="T1" fmla="*/ 7195 h 278"/>
                <a:gd name="T2" fmla="*/ 28421 w 278"/>
                <a:gd name="T3" fmla="*/ 7195 h 278"/>
                <a:gd name="T4" fmla="*/ 7195 w 278"/>
                <a:gd name="T5" fmla="*/ 71232 h 278"/>
                <a:gd name="T6" fmla="*/ 71232 w 278"/>
                <a:gd name="T7" fmla="*/ 85623 h 278"/>
                <a:gd name="T8" fmla="*/ 85623 w 278"/>
                <a:gd name="T9" fmla="*/ 28421 h 278"/>
                <a:gd name="T10" fmla="*/ 28421 w 278"/>
                <a:gd name="T11" fmla="*/ 7195 h 2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 h="278">
                  <a:moveTo>
                    <a:pt x="79" y="20"/>
                  </a:moveTo>
                  <a:lnTo>
                    <a:pt x="79" y="20"/>
                  </a:lnTo>
                  <a:cubicBezTo>
                    <a:pt x="20" y="59"/>
                    <a:pt x="0" y="138"/>
                    <a:pt x="20" y="198"/>
                  </a:cubicBezTo>
                  <a:cubicBezTo>
                    <a:pt x="59" y="257"/>
                    <a:pt x="138" y="277"/>
                    <a:pt x="198" y="238"/>
                  </a:cubicBezTo>
                  <a:cubicBezTo>
                    <a:pt x="257" y="217"/>
                    <a:pt x="277" y="138"/>
                    <a:pt x="238" y="79"/>
                  </a:cubicBezTo>
                  <a:cubicBezTo>
                    <a:pt x="198" y="20"/>
                    <a:pt x="138" y="0"/>
                    <a:pt x="79" y="2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7" name="Freeform 6"/>
            <p:cNvSpPr>
              <a:spLocks noChangeArrowheads="1"/>
            </p:cNvSpPr>
            <p:nvPr/>
          </p:nvSpPr>
          <p:spPr bwMode="auto">
            <a:xfrm>
              <a:off x="2288999" y="1560667"/>
              <a:ext cx="84282" cy="85111"/>
            </a:xfrm>
            <a:custGeom>
              <a:avLst/>
              <a:gdLst>
                <a:gd name="T0" fmla="*/ 13985 w 456"/>
                <a:gd name="T1" fmla="*/ 7225 h 457"/>
                <a:gd name="T2" fmla="*/ 13985 w 456"/>
                <a:gd name="T3" fmla="*/ 7225 h 457"/>
                <a:gd name="T4" fmla="*/ 6813 w 456"/>
                <a:gd name="T5" fmla="*/ 35766 h 457"/>
                <a:gd name="T6" fmla="*/ 120483 w 456"/>
                <a:gd name="T7" fmla="*/ 157513 h 457"/>
                <a:gd name="T8" fmla="*/ 148811 w 456"/>
                <a:gd name="T9" fmla="*/ 157513 h 457"/>
                <a:gd name="T10" fmla="*/ 148811 w 456"/>
                <a:gd name="T11" fmla="*/ 157513 h 457"/>
                <a:gd name="T12" fmla="*/ 155983 w 456"/>
                <a:gd name="T13" fmla="*/ 128973 h 457"/>
                <a:gd name="T14" fmla="*/ 42313 w 456"/>
                <a:gd name="T15" fmla="*/ 7225 h 457"/>
                <a:gd name="T16" fmla="*/ 13985 w 456"/>
                <a:gd name="T17" fmla="*/ 7225 h 4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457">
                  <a:moveTo>
                    <a:pt x="39" y="20"/>
                  </a:moveTo>
                  <a:lnTo>
                    <a:pt x="39" y="20"/>
                  </a:lnTo>
                  <a:cubicBezTo>
                    <a:pt x="0" y="40"/>
                    <a:pt x="0" y="80"/>
                    <a:pt x="19" y="99"/>
                  </a:cubicBezTo>
                  <a:cubicBezTo>
                    <a:pt x="336" y="436"/>
                    <a:pt x="336" y="436"/>
                    <a:pt x="336" y="436"/>
                  </a:cubicBezTo>
                  <a:cubicBezTo>
                    <a:pt x="376" y="456"/>
                    <a:pt x="396" y="456"/>
                    <a:pt x="415" y="436"/>
                  </a:cubicBezTo>
                  <a:cubicBezTo>
                    <a:pt x="455" y="396"/>
                    <a:pt x="455" y="377"/>
                    <a:pt x="435" y="357"/>
                  </a:cubicBezTo>
                  <a:cubicBezTo>
                    <a:pt x="118" y="20"/>
                    <a:pt x="118" y="20"/>
                    <a:pt x="118" y="20"/>
                  </a:cubicBezTo>
                  <a:cubicBezTo>
                    <a:pt x="79" y="0"/>
                    <a:pt x="59" y="0"/>
                    <a:pt x="39" y="2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8" name="Freeform 7"/>
            <p:cNvSpPr>
              <a:spLocks noChangeArrowheads="1"/>
            </p:cNvSpPr>
            <p:nvPr/>
          </p:nvSpPr>
          <p:spPr bwMode="auto">
            <a:xfrm>
              <a:off x="2090979" y="1725978"/>
              <a:ext cx="113740" cy="70380"/>
            </a:xfrm>
            <a:custGeom>
              <a:avLst/>
              <a:gdLst>
                <a:gd name="T0" fmla="*/ 220304 w 615"/>
                <a:gd name="T1" fmla="*/ 114493 h 378"/>
                <a:gd name="T2" fmla="*/ 220304 w 615"/>
                <a:gd name="T3" fmla="*/ 114493 h 378"/>
                <a:gd name="T4" fmla="*/ 199135 w 615"/>
                <a:gd name="T5" fmla="*/ 93184 h 378"/>
                <a:gd name="T6" fmla="*/ 35880 w 615"/>
                <a:gd name="T7" fmla="*/ 0 h 378"/>
                <a:gd name="T8" fmla="*/ 0 w 615"/>
                <a:gd name="T9" fmla="*/ 36118 h 378"/>
                <a:gd name="T10" fmla="*/ 14352 w 615"/>
                <a:gd name="T11" fmla="*/ 50204 h 378"/>
                <a:gd name="T12" fmla="*/ 191959 w 615"/>
                <a:gd name="T13" fmla="*/ 136164 h 378"/>
                <a:gd name="T14" fmla="*/ 220304 w 615"/>
                <a:gd name="T15" fmla="*/ 114493 h 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5" h="378">
                  <a:moveTo>
                    <a:pt x="614" y="317"/>
                  </a:moveTo>
                  <a:lnTo>
                    <a:pt x="614" y="317"/>
                  </a:lnTo>
                  <a:cubicBezTo>
                    <a:pt x="614" y="297"/>
                    <a:pt x="595" y="258"/>
                    <a:pt x="555" y="258"/>
                  </a:cubicBezTo>
                  <a:cubicBezTo>
                    <a:pt x="317" y="199"/>
                    <a:pt x="159" y="60"/>
                    <a:pt x="100" y="0"/>
                  </a:cubicBezTo>
                  <a:cubicBezTo>
                    <a:pt x="0" y="100"/>
                    <a:pt x="0" y="100"/>
                    <a:pt x="0" y="100"/>
                  </a:cubicBezTo>
                  <a:cubicBezTo>
                    <a:pt x="21" y="119"/>
                    <a:pt x="40" y="119"/>
                    <a:pt x="40" y="139"/>
                  </a:cubicBezTo>
                  <a:cubicBezTo>
                    <a:pt x="139" y="218"/>
                    <a:pt x="297" y="337"/>
                    <a:pt x="535" y="377"/>
                  </a:cubicBezTo>
                  <a:cubicBezTo>
                    <a:pt x="575" y="377"/>
                    <a:pt x="614" y="357"/>
                    <a:pt x="614" y="317"/>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graphicFrame>
        <p:nvGraphicFramePr>
          <p:cNvPr id="2" name="表格 1"/>
          <p:cNvGraphicFramePr>
            <a:graphicFrameLocks noGrp="1"/>
          </p:cNvGraphicFramePr>
          <p:nvPr>
            <p:extLst>
              <p:ext uri="{D42A27DB-BD31-4B8C-83A1-F6EECF244321}">
                <p14:modId xmlns:p14="http://schemas.microsoft.com/office/powerpoint/2010/main" val="1476267132"/>
              </p:ext>
            </p:extLst>
          </p:nvPr>
        </p:nvGraphicFramePr>
        <p:xfrm>
          <a:off x="2757104" y="905971"/>
          <a:ext cx="4634791" cy="3882344"/>
        </p:xfrm>
        <a:graphic>
          <a:graphicData uri="http://schemas.openxmlformats.org/drawingml/2006/table">
            <a:tbl>
              <a:tblPr firstRow="1" firstCol="1" bandRow="1">
                <a:tableStyleId>{5C22544A-7EE6-4342-B048-85BDC9FD1C3A}</a:tableStyleId>
              </a:tblPr>
              <a:tblGrid>
                <a:gridCol w="869889"/>
                <a:gridCol w="2546030"/>
                <a:gridCol w="1218872"/>
              </a:tblGrid>
              <a:tr h="315926">
                <a:tc>
                  <a:txBody>
                    <a:bodyPr/>
                    <a:lstStyle/>
                    <a:p>
                      <a:pPr algn="ctr">
                        <a:lnSpc>
                          <a:spcPts val="2000"/>
                        </a:lnSpc>
                        <a:spcAft>
                          <a:spcPts val="0"/>
                        </a:spcAft>
                      </a:pPr>
                      <a:r>
                        <a:rPr lang="zh-TW" sz="1600" kern="0" dirty="0">
                          <a:effectLst/>
                          <a:latin typeface="华文楷体" pitchFamily="2" charset="-122"/>
                          <a:ea typeface="华文楷体" pitchFamily="2" charset="-122"/>
                        </a:rPr>
                        <a:t>时间</a:t>
                      </a:r>
                      <a:endParaRPr lang="zh-CN" sz="1600" kern="100" dirty="0">
                        <a:effectLst/>
                        <a:latin typeface="华文楷体" pitchFamily="2" charset="-122"/>
                        <a:ea typeface="华文楷体" pitchFamily="2" charset="-122"/>
                      </a:endParaRPr>
                    </a:p>
                  </a:txBody>
                  <a:tcPr marL="55427" marR="55427" marT="0" marB="0"/>
                </a:tc>
                <a:tc>
                  <a:txBody>
                    <a:bodyPr/>
                    <a:lstStyle/>
                    <a:p>
                      <a:pPr algn="ctr">
                        <a:lnSpc>
                          <a:spcPts val="2000"/>
                        </a:lnSpc>
                        <a:spcAft>
                          <a:spcPts val="0"/>
                        </a:spcAft>
                      </a:pPr>
                      <a:r>
                        <a:rPr lang="zh-TW" sz="1600" kern="0" dirty="0">
                          <a:effectLst/>
                          <a:latin typeface="华文楷体" pitchFamily="2" charset="-122"/>
                          <a:ea typeface="华文楷体" pitchFamily="2" charset="-122"/>
                        </a:rPr>
                        <a:t>主题</a:t>
                      </a:r>
                      <a:endParaRPr lang="zh-CN" sz="1600" kern="100" dirty="0">
                        <a:effectLst/>
                        <a:latin typeface="华文楷体" pitchFamily="2" charset="-122"/>
                        <a:ea typeface="华文楷体" pitchFamily="2" charset="-122"/>
                      </a:endParaRPr>
                    </a:p>
                  </a:txBody>
                  <a:tcPr marL="55427" marR="55427" marT="0" marB="0"/>
                </a:tc>
                <a:tc>
                  <a:txBody>
                    <a:bodyPr/>
                    <a:lstStyle/>
                    <a:p>
                      <a:pPr algn="ctr">
                        <a:lnSpc>
                          <a:spcPts val="2000"/>
                        </a:lnSpc>
                        <a:spcAft>
                          <a:spcPts val="0"/>
                        </a:spcAft>
                      </a:pPr>
                      <a:r>
                        <a:rPr lang="zh-CN" sz="1600" kern="0" dirty="0">
                          <a:effectLst/>
                          <a:latin typeface="华文楷体" pitchFamily="2" charset="-122"/>
                          <a:ea typeface="华文楷体" pitchFamily="2" charset="-122"/>
                        </a:rPr>
                        <a:t>主备人</a:t>
                      </a:r>
                      <a:endParaRPr lang="zh-CN" sz="1600" kern="100" dirty="0">
                        <a:effectLst/>
                        <a:latin typeface="华文楷体" pitchFamily="2" charset="-122"/>
                        <a:ea typeface="华文楷体" pitchFamily="2" charset="-122"/>
                      </a:endParaRPr>
                    </a:p>
                  </a:txBody>
                  <a:tcPr marL="55427" marR="55427" marT="0" marB="0"/>
                </a:tc>
              </a:tr>
              <a:tr h="1026418">
                <a:tc>
                  <a:txBody>
                    <a:bodyPr/>
                    <a:lstStyle/>
                    <a:p>
                      <a:pPr algn="ctr">
                        <a:lnSpc>
                          <a:spcPts val="2000"/>
                        </a:lnSpc>
                        <a:spcAft>
                          <a:spcPts val="0"/>
                        </a:spcAft>
                      </a:pPr>
                      <a:r>
                        <a:rPr lang="zh-TW" sz="1600" kern="0" dirty="0">
                          <a:effectLst/>
                          <a:latin typeface="华文楷体" pitchFamily="2" charset="-122"/>
                          <a:ea typeface="华文楷体" pitchFamily="2" charset="-122"/>
                        </a:rPr>
                        <a:t>九月份</a:t>
                      </a:r>
                      <a:endParaRPr lang="zh-CN" sz="1600" kern="100" dirty="0">
                        <a:effectLst/>
                        <a:latin typeface="华文楷体" pitchFamily="2" charset="-122"/>
                        <a:ea typeface="华文楷体" pitchFamily="2" charset="-122"/>
                      </a:endParaRPr>
                    </a:p>
                  </a:txBody>
                  <a:tcPr marL="55427" marR="55427" marT="0" marB="0"/>
                </a:tc>
                <a:tc>
                  <a:txBody>
                    <a:bodyPr/>
                    <a:lstStyle/>
                    <a:p>
                      <a:pPr algn="just">
                        <a:lnSpc>
                          <a:spcPts val="2000"/>
                        </a:lnSpc>
                        <a:spcAft>
                          <a:spcPts val="0"/>
                        </a:spcAft>
                      </a:pPr>
                      <a:r>
                        <a:rPr lang="zh-CN" sz="800" kern="0">
                          <a:effectLst/>
                        </a:rPr>
                        <a:t>对本册教材进行深入解读、分析，做好单元结构分析</a:t>
                      </a:r>
                      <a:r>
                        <a:rPr lang="en-US" sz="800" kern="0">
                          <a:effectLst/>
                        </a:rPr>
                        <a:t>        </a:t>
                      </a:r>
                      <a:endParaRPr lang="zh-CN" sz="800" kern="100">
                        <a:effectLst/>
                      </a:endParaRPr>
                    </a:p>
                    <a:p>
                      <a:pPr algn="just">
                        <a:lnSpc>
                          <a:spcPts val="2000"/>
                        </a:lnSpc>
                        <a:spcAft>
                          <a:spcPts val="0"/>
                        </a:spcAft>
                      </a:pPr>
                      <a:r>
                        <a:rPr lang="zh-CN" sz="800" kern="0">
                          <a:effectLst/>
                        </a:rPr>
                        <a:t>新课标学习任务群教材梳理</a:t>
                      </a:r>
                      <a:endParaRPr lang="zh-CN" sz="800" kern="100">
                        <a:effectLst/>
                      </a:endParaRPr>
                    </a:p>
                    <a:p>
                      <a:pPr algn="just">
                        <a:lnSpc>
                          <a:spcPts val="2000"/>
                        </a:lnSpc>
                        <a:spcAft>
                          <a:spcPts val="0"/>
                        </a:spcAft>
                      </a:pPr>
                      <a:r>
                        <a:rPr lang="zh-CN" sz="800" kern="0">
                          <a:effectLst/>
                        </a:rPr>
                        <a:t>落实</a:t>
                      </a:r>
                      <a:r>
                        <a:rPr lang="en-US" sz="800" kern="0">
                          <a:effectLst/>
                        </a:rPr>
                        <a:t>1</a:t>
                      </a:r>
                      <a:r>
                        <a:rPr lang="zh-CN" sz="800" kern="0">
                          <a:effectLst/>
                        </a:rPr>
                        <a:t>、</a:t>
                      </a:r>
                      <a:r>
                        <a:rPr lang="en-US" sz="800" kern="0">
                          <a:effectLst/>
                        </a:rPr>
                        <a:t>2</a:t>
                      </a:r>
                      <a:r>
                        <a:rPr lang="zh-CN" sz="800" kern="0">
                          <a:effectLst/>
                        </a:rPr>
                        <a:t>单元的教学突破点</a:t>
                      </a:r>
                      <a:endParaRPr lang="zh-CN" sz="800" kern="100">
                        <a:effectLst/>
                      </a:endParaRPr>
                    </a:p>
                    <a:p>
                      <a:pPr algn="just">
                        <a:lnSpc>
                          <a:spcPts val="2000"/>
                        </a:lnSpc>
                        <a:spcAft>
                          <a:spcPts val="0"/>
                        </a:spcAft>
                      </a:pPr>
                      <a:r>
                        <a:rPr lang="zh-CN" sz="800" kern="0">
                          <a:effectLst/>
                        </a:rPr>
                        <a:t>写字能级考核商讨</a:t>
                      </a:r>
                      <a:endParaRPr lang="zh-CN" sz="800" kern="100">
                        <a:effectLst/>
                        <a:latin typeface="Times New Roman"/>
                        <a:ea typeface="宋体"/>
                      </a:endParaRPr>
                    </a:p>
                  </a:txBody>
                  <a:tcPr marL="55427" marR="55427" marT="0" marB="0"/>
                </a:tc>
                <a:tc>
                  <a:txBody>
                    <a:bodyPr/>
                    <a:lstStyle/>
                    <a:p>
                      <a:pPr algn="ctr">
                        <a:lnSpc>
                          <a:spcPts val="2000"/>
                        </a:lnSpc>
                        <a:spcAft>
                          <a:spcPts val="0"/>
                        </a:spcAft>
                      </a:pPr>
                      <a:r>
                        <a:rPr lang="zh-CN" sz="800" kern="100" dirty="0">
                          <a:effectLst/>
                        </a:rPr>
                        <a:t>周菲、常燕楠</a:t>
                      </a:r>
                      <a:endParaRPr lang="zh-CN" sz="800" kern="100" dirty="0">
                        <a:effectLst/>
                        <a:latin typeface="Times New Roman"/>
                        <a:ea typeface="宋体"/>
                      </a:endParaRPr>
                    </a:p>
                  </a:txBody>
                  <a:tcPr marL="55427" marR="55427" marT="0" marB="0"/>
                </a:tc>
              </a:tr>
              <a:tr h="615851">
                <a:tc>
                  <a:txBody>
                    <a:bodyPr/>
                    <a:lstStyle/>
                    <a:p>
                      <a:pPr algn="ctr">
                        <a:lnSpc>
                          <a:spcPts val="2000"/>
                        </a:lnSpc>
                        <a:spcAft>
                          <a:spcPts val="0"/>
                        </a:spcAft>
                      </a:pPr>
                      <a:r>
                        <a:rPr lang="zh-TW" sz="1600" kern="0" dirty="0">
                          <a:effectLst/>
                          <a:latin typeface="华文楷体" pitchFamily="2" charset="-122"/>
                          <a:ea typeface="华文楷体" pitchFamily="2" charset="-122"/>
                        </a:rPr>
                        <a:t>十月份</a:t>
                      </a:r>
                      <a:endParaRPr lang="zh-CN" sz="1600" kern="100" dirty="0">
                        <a:effectLst/>
                        <a:latin typeface="华文楷体" pitchFamily="2" charset="-122"/>
                        <a:ea typeface="华文楷体" pitchFamily="2" charset="-122"/>
                      </a:endParaRPr>
                    </a:p>
                  </a:txBody>
                  <a:tcPr marL="55427" marR="55427" marT="0" marB="0"/>
                </a:tc>
                <a:tc>
                  <a:txBody>
                    <a:bodyPr/>
                    <a:lstStyle/>
                    <a:p>
                      <a:pPr algn="just">
                        <a:lnSpc>
                          <a:spcPts val="2000"/>
                        </a:lnSpc>
                        <a:spcAft>
                          <a:spcPts val="0"/>
                        </a:spcAft>
                      </a:pPr>
                      <a:r>
                        <a:rPr lang="zh-CN" sz="800" kern="0" dirty="0">
                          <a:effectLst/>
                        </a:rPr>
                        <a:t>落实</a:t>
                      </a:r>
                      <a:r>
                        <a:rPr lang="en-US" sz="800" kern="0" dirty="0">
                          <a:effectLst/>
                        </a:rPr>
                        <a:t>3</a:t>
                      </a:r>
                      <a:r>
                        <a:rPr lang="zh-CN" sz="800" kern="0" dirty="0">
                          <a:effectLst/>
                        </a:rPr>
                        <a:t>、</a:t>
                      </a:r>
                      <a:r>
                        <a:rPr lang="en-US" sz="800" kern="0" dirty="0">
                          <a:effectLst/>
                        </a:rPr>
                        <a:t>4</a:t>
                      </a:r>
                      <a:r>
                        <a:rPr lang="zh-CN" sz="800" kern="0" dirty="0">
                          <a:effectLst/>
                        </a:rPr>
                        <a:t>单元的教学突破点</a:t>
                      </a:r>
                      <a:r>
                        <a:rPr lang="en-US" sz="800" kern="0" dirty="0">
                          <a:effectLst/>
                        </a:rPr>
                        <a:t>                              </a:t>
                      </a:r>
                      <a:endParaRPr lang="zh-CN" sz="800" kern="100" dirty="0">
                        <a:effectLst/>
                      </a:endParaRPr>
                    </a:p>
                    <a:p>
                      <a:pPr algn="just">
                        <a:lnSpc>
                          <a:spcPts val="2000"/>
                        </a:lnSpc>
                        <a:spcAft>
                          <a:spcPts val="0"/>
                        </a:spcAft>
                      </a:pPr>
                      <a:r>
                        <a:rPr lang="zh-CN" sz="800" kern="0" dirty="0">
                          <a:effectLst/>
                        </a:rPr>
                        <a:t>古诗教学研讨</a:t>
                      </a:r>
                      <a:endParaRPr lang="zh-CN" sz="800" kern="100" dirty="0">
                        <a:effectLst/>
                      </a:endParaRPr>
                    </a:p>
                    <a:p>
                      <a:pPr algn="just">
                        <a:lnSpc>
                          <a:spcPts val="2000"/>
                        </a:lnSpc>
                        <a:spcAft>
                          <a:spcPts val="0"/>
                        </a:spcAft>
                      </a:pPr>
                      <a:r>
                        <a:rPr lang="zh-CN" sz="800" kern="0" dirty="0">
                          <a:effectLst/>
                        </a:rPr>
                        <a:t>整班朗读能级考核商讨</a:t>
                      </a:r>
                      <a:endParaRPr lang="zh-CN" sz="800" kern="100" dirty="0">
                        <a:effectLst/>
                        <a:latin typeface="Times New Roman"/>
                        <a:ea typeface="宋体"/>
                      </a:endParaRPr>
                    </a:p>
                  </a:txBody>
                  <a:tcPr marL="55427" marR="55427" marT="0" marB="0"/>
                </a:tc>
                <a:tc>
                  <a:txBody>
                    <a:bodyPr/>
                    <a:lstStyle/>
                    <a:p>
                      <a:pPr algn="ctr">
                        <a:lnSpc>
                          <a:spcPts val="2000"/>
                        </a:lnSpc>
                        <a:spcAft>
                          <a:spcPts val="0"/>
                        </a:spcAft>
                      </a:pPr>
                      <a:r>
                        <a:rPr lang="zh-CN" sz="800" kern="0" dirty="0">
                          <a:effectLst/>
                        </a:rPr>
                        <a:t>费菊媛、赵婷</a:t>
                      </a:r>
                      <a:endParaRPr lang="zh-CN" sz="800" kern="100" dirty="0">
                        <a:effectLst/>
                        <a:latin typeface="Times New Roman"/>
                        <a:ea typeface="宋体"/>
                      </a:endParaRPr>
                    </a:p>
                  </a:txBody>
                  <a:tcPr marL="55427" marR="55427" marT="0" marB="0"/>
                </a:tc>
              </a:tr>
              <a:tr h="615851">
                <a:tc>
                  <a:txBody>
                    <a:bodyPr/>
                    <a:lstStyle/>
                    <a:p>
                      <a:pPr algn="ctr">
                        <a:lnSpc>
                          <a:spcPts val="2000"/>
                        </a:lnSpc>
                        <a:spcAft>
                          <a:spcPts val="0"/>
                        </a:spcAft>
                      </a:pPr>
                      <a:r>
                        <a:rPr lang="zh-TW" sz="1600" kern="0" dirty="0">
                          <a:effectLst/>
                          <a:latin typeface="华文楷体" pitchFamily="2" charset="-122"/>
                          <a:ea typeface="华文楷体" pitchFamily="2" charset="-122"/>
                        </a:rPr>
                        <a:t>十一月份</a:t>
                      </a:r>
                      <a:endParaRPr lang="zh-CN" sz="1600" kern="100" dirty="0">
                        <a:effectLst/>
                        <a:latin typeface="华文楷体" pitchFamily="2" charset="-122"/>
                        <a:ea typeface="华文楷体" pitchFamily="2" charset="-122"/>
                      </a:endParaRPr>
                    </a:p>
                  </a:txBody>
                  <a:tcPr marL="55427" marR="55427" marT="0" marB="0"/>
                </a:tc>
                <a:tc>
                  <a:txBody>
                    <a:bodyPr/>
                    <a:lstStyle/>
                    <a:p>
                      <a:pPr algn="just">
                        <a:lnSpc>
                          <a:spcPts val="2000"/>
                        </a:lnSpc>
                        <a:spcAft>
                          <a:spcPts val="0"/>
                        </a:spcAft>
                      </a:pPr>
                      <a:r>
                        <a:rPr lang="zh-CN" sz="800" kern="0">
                          <a:effectLst/>
                        </a:rPr>
                        <a:t>落实</a:t>
                      </a:r>
                      <a:r>
                        <a:rPr lang="en-US" sz="800" kern="0">
                          <a:effectLst/>
                        </a:rPr>
                        <a:t>5</a:t>
                      </a:r>
                      <a:r>
                        <a:rPr lang="zh-CN" sz="800" kern="0">
                          <a:effectLst/>
                        </a:rPr>
                        <a:t>、</a:t>
                      </a:r>
                      <a:r>
                        <a:rPr lang="en-US" sz="800" kern="0">
                          <a:effectLst/>
                        </a:rPr>
                        <a:t>6</a:t>
                      </a:r>
                      <a:r>
                        <a:rPr lang="zh-CN" sz="800" kern="0">
                          <a:effectLst/>
                        </a:rPr>
                        <a:t>单元的教学突破点</a:t>
                      </a:r>
                      <a:r>
                        <a:rPr lang="en-US" sz="800" kern="0">
                          <a:effectLst/>
                        </a:rPr>
                        <a:t>                              </a:t>
                      </a:r>
                      <a:endParaRPr lang="zh-CN" sz="800" kern="100">
                        <a:effectLst/>
                      </a:endParaRPr>
                    </a:p>
                    <a:p>
                      <a:pPr algn="just">
                        <a:lnSpc>
                          <a:spcPts val="2000"/>
                        </a:lnSpc>
                        <a:spcAft>
                          <a:spcPts val="0"/>
                        </a:spcAft>
                      </a:pPr>
                      <a:r>
                        <a:rPr lang="zh-CN" sz="800" kern="0">
                          <a:effectLst/>
                        </a:rPr>
                        <a:t>新优质研讨课教学研讨 </a:t>
                      </a:r>
                      <a:endParaRPr lang="zh-CN" sz="800" kern="100">
                        <a:effectLst/>
                      </a:endParaRPr>
                    </a:p>
                    <a:p>
                      <a:pPr algn="just">
                        <a:lnSpc>
                          <a:spcPts val="2000"/>
                        </a:lnSpc>
                        <a:spcAft>
                          <a:spcPts val="0"/>
                        </a:spcAft>
                      </a:pPr>
                      <a:r>
                        <a:rPr lang="zh-CN" sz="800" kern="0">
                          <a:effectLst/>
                        </a:rPr>
                        <a:t>阅读能级考核商讨</a:t>
                      </a:r>
                      <a:r>
                        <a:rPr lang="en-US" sz="800" kern="0">
                          <a:effectLst/>
                        </a:rPr>
                        <a:t>                                                              </a:t>
                      </a:r>
                      <a:endParaRPr lang="zh-CN" sz="800" kern="100">
                        <a:effectLst/>
                        <a:latin typeface="Times New Roman"/>
                        <a:ea typeface="宋体"/>
                      </a:endParaRPr>
                    </a:p>
                  </a:txBody>
                  <a:tcPr marL="55427" marR="55427" marT="0" marB="0"/>
                </a:tc>
                <a:tc>
                  <a:txBody>
                    <a:bodyPr/>
                    <a:lstStyle/>
                    <a:p>
                      <a:pPr algn="ctr">
                        <a:lnSpc>
                          <a:spcPts val="2000"/>
                        </a:lnSpc>
                        <a:spcAft>
                          <a:spcPts val="0"/>
                        </a:spcAft>
                      </a:pPr>
                      <a:r>
                        <a:rPr lang="zh-CN" sz="800" kern="100" dirty="0">
                          <a:effectLst/>
                        </a:rPr>
                        <a:t>栾亚南、陈莉</a:t>
                      </a:r>
                      <a:endParaRPr lang="zh-CN" sz="800" kern="100" dirty="0">
                        <a:effectLst/>
                        <a:latin typeface="Times New Roman"/>
                        <a:ea typeface="宋体"/>
                      </a:endParaRPr>
                    </a:p>
                  </a:txBody>
                  <a:tcPr marL="55427" marR="55427" marT="0" marB="0"/>
                </a:tc>
              </a:tr>
              <a:tr h="615851">
                <a:tc>
                  <a:txBody>
                    <a:bodyPr/>
                    <a:lstStyle/>
                    <a:p>
                      <a:pPr algn="ctr">
                        <a:lnSpc>
                          <a:spcPts val="2000"/>
                        </a:lnSpc>
                        <a:spcAft>
                          <a:spcPts val="0"/>
                        </a:spcAft>
                      </a:pPr>
                      <a:r>
                        <a:rPr lang="zh-TW" sz="1600" kern="0" dirty="0">
                          <a:effectLst/>
                          <a:latin typeface="华文楷体" pitchFamily="2" charset="-122"/>
                          <a:ea typeface="华文楷体" pitchFamily="2" charset="-122"/>
                        </a:rPr>
                        <a:t>十二月份</a:t>
                      </a:r>
                      <a:endParaRPr lang="zh-CN" sz="1600" kern="100" dirty="0">
                        <a:effectLst/>
                        <a:latin typeface="华文楷体" pitchFamily="2" charset="-122"/>
                        <a:ea typeface="华文楷体" pitchFamily="2" charset="-122"/>
                      </a:endParaRPr>
                    </a:p>
                  </a:txBody>
                  <a:tcPr marL="55427" marR="55427" marT="0" marB="0"/>
                </a:tc>
                <a:tc>
                  <a:txBody>
                    <a:bodyPr/>
                    <a:lstStyle/>
                    <a:p>
                      <a:pPr algn="just">
                        <a:lnSpc>
                          <a:spcPts val="2000"/>
                        </a:lnSpc>
                        <a:spcAft>
                          <a:spcPts val="0"/>
                        </a:spcAft>
                      </a:pPr>
                      <a:r>
                        <a:rPr lang="zh-CN" sz="800" kern="0">
                          <a:effectLst/>
                        </a:rPr>
                        <a:t>落实</a:t>
                      </a:r>
                      <a:r>
                        <a:rPr lang="en-US" sz="800" kern="0">
                          <a:effectLst/>
                        </a:rPr>
                        <a:t>7</a:t>
                      </a:r>
                      <a:r>
                        <a:rPr lang="zh-CN" sz="800" kern="0">
                          <a:effectLst/>
                        </a:rPr>
                        <a:t>、</a:t>
                      </a:r>
                      <a:r>
                        <a:rPr lang="en-US" sz="800" kern="0">
                          <a:effectLst/>
                        </a:rPr>
                        <a:t>8</a:t>
                      </a:r>
                      <a:r>
                        <a:rPr lang="zh-CN" sz="800" kern="0">
                          <a:effectLst/>
                        </a:rPr>
                        <a:t>单元的教学突破点</a:t>
                      </a:r>
                      <a:r>
                        <a:rPr lang="en-US" sz="800" kern="0">
                          <a:effectLst/>
                        </a:rPr>
                        <a:t>                              </a:t>
                      </a:r>
                      <a:endParaRPr lang="zh-CN" sz="800" kern="100">
                        <a:effectLst/>
                      </a:endParaRPr>
                    </a:p>
                    <a:p>
                      <a:pPr algn="just">
                        <a:lnSpc>
                          <a:spcPts val="2000"/>
                        </a:lnSpc>
                        <a:spcAft>
                          <a:spcPts val="0"/>
                        </a:spcAft>
                      </a:pPr>
                      <a:r>
                        <a:rPr lang="zh-CN" sz="800" kern="0">
                          <a:effectLst/>
                        </a:rPr>
                        <a:t>青年教师、新教师展示课研讨</a:t>
                      </a:r>
                      <a:endParaRPr lang="zh-CN" sz="800" kern="100">
                        <a:effectLst/>
                      </a:endParaRPr>
                    </a:p>
                    <a:p>
                      <a:pPr algn="just">
                        <a:lnSpc>
                          <a:spcPts val="2000"/>
                        </a:lnSpc>
                        <a:spcAft>
                          <a:spcPts val="0"/>
                        </a:spcAft>
                      </a:pPr>
                      <a:r>
                        <a:rPr lang="zh-CN" sz="800" kern="0">
                          <a:effectLst/>
                        </a:rPr>
                        <a:t>百词过关能级考核商讨</a:t>
                      </a:r>
                      <a:endParaRPr lang="zh-CN" sz="800" kern="100">
                        <a:effectLst/>
                        <a:latin typeface="Times New Roman"/>
                        <a:ea typeface="宋体"/>
                      </a:endParaRPr>
                    </a:p>
                  </a:txBody>
                  <a:tcPr marL="55427" marR="55427" marT="0" marB="0"/>
                </a:tc>
                <a:tc>
                  <a:txBody>
                    <a:bodyPr/>
                    <a:lstStyle/>
                    <a:p>
                      <a:pPr algn="ctr">
                        <a:lnSpc>
                          <a:spcPts val="2000"/>
                        </a:lnSpc>
                        <a:spcAft>
                          <a:spcPts val="0"/>
                        </a:spcAft>
                      </a:pPr>
                      <a:r>
                        <a:rPr lang="zh-CN" sz="800" kern="100" dirty="0">
                          <a:effectLst/>
                        </a:rPr>
                        <a:t>陈露、周玉菊</a:t>
                      </a:r>
                      <a:endParaRPr lang="zh-CN" sz="800" kern="100" dirty="0">
                        <a:effectLst/>
                        <a:latin typeface="Times New Roman"/>
                        <a:ea typeface="宋体"/>
                      </a:endParaRPr>
                    </a:p>
                  </a:txBody>
                  <a:tcPr marL="55427" marR="55427" marT="0" marB="0"/>
                </a:tc>
              </a:tr>
              <a:tr h="205284">
                <a:tc>
                  <a:txBody>
                    <a:bodyPr/>
                    <a:lstStyle/>
                    <a:p>
                      <a:pPr algn="ctr">
                        <a:lnSpc>
                          <a:spcPts val="2000"/>
                        </a:lnSpc>
                        <a:spcAft>
                          <a:spcPts val="0"/>
                        </a:spcAft>
                      </a:pPr>
                      <a:r>
                        <a:rPr lang="zh-TW" sz="1600" kern="0" dirty="0">
                          <a:effectLst/>
                          <a:latin typeface="华文楷体" pitchFamily="2" charset="-122"/>
                          <a:ea typeface="华文楷体" pitchFamily="2" charset="-122"/>
                        </a:rPr>
                        <a:t>一月份</a:t>
                      </a:r>
                      <a:endParaRPr lang="zh-CN" sz="1600" kern="100" dirty="0">
                        <a:effectLst/>
                        <a:latin typeface="华文楷体" pitchFamily="2" charset="-122"/>
                        <a:ea typeface="华文楷体" pitchFamily="2" charset="-122"/>
                      </a:endParaRPr>
                    </a:p>
                  </a:txBody>
                  <a:tcPr marL="55427" marR="55427" marT="0" marB="0"/>
                </a:tc>
                <a:tc>
                  <a:txBody>
                    <a:bodyPr/>
                    <a:lstStyle/>
                    <a:p>
                      <a:pPr algn="just">
                        <a:lnSpc>
                          <a:spcPts val="2000"/>
                        </a:lnSpc>
                        <a:spcAft>
                          <a:spcPts val="0"/>
                        </a:spcAft>
                      </a:pPr>
                      <a:r>
                        <a:rPr lang="zh-CN" sz="800" kern="0">
                          <a:effectLst/>
                        </a:rPr>
                        <a:t>落实复习教学突破点</a:t>
                      </a:r>
                      <a:endParaRPr lang="zh-CN" sz="800" kern="100">
                        <a:effectLst/>
                        <a:latin typeface="Times New Roman"/>
                        <a:ea typeface="宋体"/>
                      </a:endParaRPr>
                    </a:p>
                  </a:txBody>
                  <a:tcPr marL="55427" marR="55427" marT="0" marB="0"/>
                </a:tc>
                <a:tc>
                  <a:txBody>
                    <a:bodyPr/>
                    <a:lstStyle/>
                    <a:p>
                      <a:pPr algn="ctr">
                        <a:lnSpc>
                          <a:spcPts val="2000"/>
                        </a:lnSpc>
                        <a:spcAft>
                          <a:spcPts val="0"/>
                        </a:spcAft>
                      </a:pPr>
                      <a:r>
                        <a:rPr lang="zh-CN" sz="800" kern="100" dirty="0">
                          <a:effectLst/>
                        </a:rPr>
                        <a:t>周菲</a:t>
                      </a:r>
                      <a:endParaRPr lang="zh-CN" sz="800" kern="100" dirty="0">
                        <a:effectLst/>
                        <a:latin typeface="Times New Roman"/>
                        <a:ea typeface="宋体"/>
                      </a:endParaRPr>
                    </a:p>
                  </a:txBody>
                  <a:tcPr marL="55427" marR="55427" marT="0" marB="0"/>
                </a:tc>
              </a:tr>
            </a:tbl>
          </a:graphicData>
        </a:graphic>
      </p:graphicFrame>
      <p:sp>
        <p:nvSpPr>
          <p:cNvPr id="4" name="TextBox 3"/>
          <p:cNvSpPr txBox="1"/>
          <p:nvPr/>
        </p:nvSpPr>
        <p:spPr>
          <a:xfrm>
            <a:off x="971044" y="598194"/>
            <a:ext cx="2290046" cy="307777"/>
          </a:xfrm>
          <a:prstGeom prst="rect">
            <a:avLst/>
          </a:prstGeom>
          <a:noFill/>
        </p:spPr>
        <p:txBody>
          <a:bodyPr wrap="square" rtlCol="0">
            <a:spAutoFit/>
          </a:bodyPr>
          <a:lstStyle/>
          <a:p>
            <a:r>
              <a:rPr lang="en-US" altLang="zh-CN" dirty="0" smtClean="0"/>
              <a:t>1</a:t>
            </a:r>
            <a:r>
              <a:rPr lang="zh-CN" altLang="en-US" dirty="0" smtClean="0"/>
              <a:t>、集体备课安排表</a:t>
            </a:r>
            <a:endParaRPr lang="zh-CN" altLang="en-US" dirty="0"/>
          </a:p>
        </p:txBody>
      </p:sp>
    </p:spTree>
    <p:extLst>
      <p:ext uri="{BB962C8B-B14F-4D97-AF65-F5344CB8AC3E}">
        <p14:creationId xmlns:p14="http://schemas.microsoft.com/office/powerpoint/2010/main" val="1264999222"/>
      </p:ext>
    </p:extLst>
  </p:cSld>
  <p:clrMapOvr>
    <a:masterClrMapping/>
  </p:clrMapOvr>
  <mc:AlternateContent xmlns:mc="http://schemas.openxmlformats.org/markup-compatibility/2006" xmlns:p14="http://schemas.microsoft.com/office/powerpoint/2010/main">
    <mc:Choice Requires="p14">
      <p:transition spd="slow" p14:dur="2000" advTm="14398"/>
    </mc:Choice>
    <mc:Fallback xmlns="">
      <p:transition spd="slow" advTm="14398"/>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7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2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4" fill="hold" nodeType="afterEffect" p14:presetBounceEnd="42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42000">
                                          <p:cBhvr additive="base">
                                            <p:cTn id="31" dur="500" fill="hold"/>
                                            <p:tgtEl>
                                              <p:spTgt spid="11"/>
                                            </p:tgtEl>
                                            <p:attrNameLst>
                                              <p:attrName>ppt_x</p:attrName>
                                            </p:attrNameLst>
                                          </p:cBhvr>
                                          <p:tavLst>
                                            <p:tav tm="0">
                                              <p:val>
                                                <p:strVal val="#ppt_x"/>
                                              </p:val>
                                            </p:tav>
                                            <p:tav tm="100000">
                                              <p:val>
                                                <p:strVal val="#ppt_x"/>
                                              </p:val>
                                            </p:tav>
                                          </p:tavLst>
                                        </p:anim>
                                        <p:anim calcmode="lin" valueType="num" p14:bounceEnd="42000">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7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2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6"/>
          <p:cNvCxnSpPr>
            <a:cxnSpLocks noChangeShapeType="1"/>
          </p:cNvCxnSpPr>
          <p:nvPr/>
        </p:nvCxnSpPr>
        <p:spPr bwMode="auto">
          <a:xfrm flipH="1">
            <a:off x="611560" y="490777"/>
            <a:ext cx="8280920" cy="0"/>
          </a:xfrm>
          <a:prstGeom prst="line">
            <a:avLst/>
          </a:prstGeom>
          <a:noFill/>
          <a:ln w="19050" cmpd="sng">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99" y="164514"/>
            <a:ext cx="473235" cy="480012"/>
          </a:xfrm>
          <a:prstGeom prst="rect">
            <a:avLst/>
          </a:prstGeom>
        </p:spPr>
      </p:pic>
      <p:sp>
        <p:nvSpPr>
          <p:cNvPr id="43" name="TextBox 42"/>
          <p:cNvSpPr txBox="1"/>
          <p:nvPr/>
        </p:nvSpPr>
        <p:spPr>
          <a:xfrm>
            <a:off x="3120092" y="617413"/>
            <a:ext cx="2031325" cy="276999"/>
          </a:xfrm>
          <a:prstGeom prst="rect">
            <a:avLst/>
          </a:prstGeom>
          <a:noFill/>
        </p:spPr>
        <p:txBody>
          <a:bodyPr wrap="none" rtlCol="0">
            <a:spAutoFit/>
          </a:bodyPr>
          <a:lstStyle/>
          <a:p>
            <a:pPr lvl="0" defTabSz="816337">
              <a:defRPr/>
            </a:pPr>
            <a:r>
              <a:rPr lang="zh-CN" altLang="en-US" sz="1200" b="1" kern="0" dirty="0">
                <a:latin typeface="+mj-ea"/>
                <a:ea typeface="+mj-ea"/>
              </a:rPr>
              <a:t>教研组成员教研活动安排表</a:t>
            </a:r>
            <a:endParaRPr kumimoji="0" lang="zh-CN" altLang="en-US" sz="1200" b="1" i="0" u="none" strike="noStrike" kern="0" cap="none" spc="0" normalizeH="0" baseline="0" noProof="0" dirty="0" smtClean="0">
              <a:ln>
                <a:noFill/>
              </a:ln>
              <a:effectLst/>
              <a:uLnTx/>
              <a:uFillTx/>
              <a:latin typeface="+mj-ea"/>
              <a:ea typeface="+mj-ea"/>
            </a:endParaRPr>
          </a:p>
        </p:txBody>
      </p:sp>
      <p:graphicFrame>
        <p:nvGraphicFramePr>
          <p:cNvPr id="2" name="表格 1"/>
          <p:cNvGraphicFramePr>
            <a:graphicFrameLocks noGrp="1"/>
          </p:cNvGraphicFramePr>
          <p:nvPr>
            <p:extLst>
              <p:ext uri="{D42A27DB-BD31-4B8C-83A1-F6EECF244321}">
                <p14:modId xmlns:p14="http://schemas.microsoft.com/office/powerpoint/2010/main" val="220813847"/>
              </p:ext>
            </p:extLst>
          </p:nvPr>
        </p:nvGraphicFramePr>
        <p:xfrm>
          <a:off x="1554128" y="928529"/>
          <a:ext cx="4953000" cy="2354580"/>
        </p:xfrm>
        <a:graphic>
          <a:graphicData uri="http://schemas.openxmlformats.org/drawingml/2006/table">
            <a:tbl>
              <a:tblPr firstRow="1" firstCol="1" bandRow="1">
                <a:tableStyleId>{5C22544A-7EE6-4342-B048-85BDC9FD1C3A}</a:tableStyleId>
              </a:tblPr>
              <a:tblGrid>
                <a:gridCol w="607181"/>
                <a:gridCol w="1346662"/>
                <a:gridCol w="1559221"/>
                <a:gridCol w="1439936"/>
              </a:tblGrid>
              <a:tr h="227965">
                <a:tc>
                  <a:txBody>
                    <a:bodyPr/>
                    <a:lstStyle/>
                    <a:p>
                      <a:pPr algn="ctr">
                        <a:spcAft>
                          <a:spcPts val="0"/>
                        </a:spcAft>
                      </a:pPr>
                      <a:r>
                        <a:rPr lang="zh-TW" sz="1050" kern="0" dirty="0">
                          <a:effectLst/>
                          <a:latin typeface="华文楷体" pitchFamily="2" charset="-122"/>
                          <a:ea typeface="华文楷体" pitchFamily="2" charset="-122"/>
                        </a:rPr>
                        <a:t>时间</a:t>
                      </a:r>
                      <a:endParaRPr lang="zh-CN" sz="1050" kern="100" dirty="0">
                        <a:effectLst/>
                        <a:latin typeface="华文楷体" pitchFamily="2" charset="-122"/>
                        <a:ea typeface="华文楷体" pitchFamily="2" charset="-122"/>
                      </a:endParaRPr>
                    </a:p>
                  </a:txBody>
                  <a:tcPr marL="50800" marR="50800" marT="50800" marB="50800"/>
                </a:tc>
                <a:tc>
                  <a:txBody>
                    <a:bodyPr/>
                    <a:lstStyle/>
                    <a:p>
                      <a:pPr algn="ctr">
                        <a:spcAft>
                          <a:spcPts val="0"/>
                        </a:spcAft>
                      </a:pPr>
                      <a:r>
                        <a:rPr lang="zh-TW" sz="1050" kern="0" dirty="0">
                          <a:effectLst/>
                          <a:latin typeface="华文楷体" pitchFamily="2" charset="-122"/>
                          <a:ea typeface="华文楷体" pitchFamily="2" charset="-122"/>
                        </a:rPr>
                        <a:t>研究专题</a:t>
                      </a:r>
                      <a:endParaRPr lang="zh-CN" sz="1050" kern="100" dirty="0">
                        <a:effectLst/>
                        <a:latin typeface="华文楷体" pitchFamily="2" charset="-122"/>
                        <a:ea typeface="华文楷体" pitchFamily="2" charset="-122"/>
                      </a:endParaRPr>
                    </a:p>
                  </a:txBody>
                  <a:tcPr marL="50800" marR="50800" marT="50800" marB="50800"/>
                </a:tc>
                <a:tc>
                  <a:txBody>
                    <a:bodyPr/>
                    <a:lstStyle/>
                    <a:p>
                      <a:pPr algn="ctr">
                        <a:spcAft>
                          <a:spcPts val="0"/>
                        </a:spcAft>
                      </a:pPr>
                      <a:r>
                        <a:rPr lang="zh-TW" sz="1050" kern="0" dirty="0">
                          <a:effectLst/>
                          <a:latin typeface="华文楷体" pitchFamily="2" charset="-122"/>
                          <a:ea typeface="华文楷体" pitchFamily="2" charset="-122"/>
                        </a:rPr>
                        <a:t>上课内容/</a:t>
                      </a:r>
                      <a:r>
                        <a:rPr lang="zh-CN" sz="1050" kern="0" dirty="0">
                          <a:effectLst/>
                          <a:latin typeface="华文楷体" pitchFamily="2" charset="-122"/>
                          <a:ea typeface="华文楷体" pitchFamily="2" charset="-122"/>
                        </a:rPr>
                        <a:t>研讨内容</a:t>
                      </a:r>
                      <a:endParaRPr lang="zh-CN" sz="1050" kern="100" dirty="0">
                        <a:effectLst/>
                        <a:latin typeface="华文楷体" pitchFamily="2" charset="-122"/>
                        <a:ea typeface="华文楷体" pitchFamily="2" charset="-122"/>
                      </a:endParaRPr>
                    </a:p>
                  </a:txBody>
                  <a:tcPr marL="50800" marR="50800" marT="50800" marB="50800"/>
                </a:tc>
                <a:tc>
                  <a:txBody>
                    <a:bodyPr/>
                    <a:lstStyle/>
                    <a:p>
                      <a:pPr algn="ctr">
                        <a:spcAft>
                          <a:spcPts val="0"/>
                        </a:spcAft>
                      </a:pPr>
                      <a:r>
                        <a:rPr lang="zh-TW" sz="1050" kern="0" dirty="0">
                          <a:effectLst/>
                          <a:latin typeface="华文楷体" pitchFamily="2" charset="-122"/>
                          <a:ea typeface="华文楷体" pitchFamily="2" charset="-122"/>
                        </a:rPr>
                        <a:t>执教教师及班级</a:t>
                      </a:r>
                      <a:endParaRPr lang="zh-CN" sz="1050" kern="100" dirty="0">
                        <a:effectLst/>
                        <a:latin typeface="华文楷体" pitchFamily="2" charset="-122"/>
                        <a:ea typeface="华文楷体" pitchFamily="2" charset="-122"/>
                      </a:endParaRPr>
                    </a:p>
                  </a:txBody>
                  <a:tcPr marL="50800" marR="50800" marT="50800" marB="50800"/>
                </a:tc>
              </a:tr>
              <a:tr h="174625">
                <a:tc>
                  <a:txBody>
                    <a:bodyPr/>
                    <a:lstStyle/>
                    <a:p>
                      <a:pPr algn="ctr">
                        <a:spcAft>
                          <a:spcPts val="0"/>
                        </a:spcAft>
                      </a:pPr>
                      <a:r>
                        <a:rPr lang="en-US" sz="1050" kern="0" dirty="0">
                          <a:effectLst/>
                          <a:latin typeface="华文楷体" pitchFamily="2" charset="-122"/>
                          <a:ea typeface="华文楷体" pitchFamily="2" charset="-122"/>
                        </a:rPr>
                        <a:t>11.2</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少儿国学特色课</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a:effectLst/>
                          <a:latin typeface="华文楷体" pitchFamily="2" charset="-122"/>
                          <a:ea typeface="华文楷体" pitchFamily="2" charset="-122"/>
                        </a:rPr>
                        <a:t>古诗《夜宿山寺》</a:t>
                      </a:r>
                      <a:endParaRPr lang="zh-CN" sz="1050" kern="10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赵婷</a:t>
                      </a:r>
                      <a:r>
                        <a:rPr lang="en-US" sz="1050" kern="0" dirty="0">
                          <a:effectLst/>
                          <a:latin typeface="华文楷体" pitchFamily="2" charset="-122"/>
                          <a:ea typeface="华文楷体" pitchFamily="2" charset="-122"/>
                        </a:rPr>
                        <a:t>   </a:t>
                      </a:r>
                      <a:r>
                        <a:rPr lang="zh-CN" sz="1050" kern="0" dirty="0">
                          <a:effectLst/>
                          <a:latin typeface="华文楷体" pitchFamily="2" charset="-122"/>
                          <a:ea typeface="华文楷体" pitchFamily="2" charset="-122"/>
                        </a:rPr>
                        <a:t>二</a:t>
                      </a:r>
                      <a:r>
                        <a:rPr lang="en-US" sz="1050" kern="0" dirty="0">
                          <a:effectLst/>
                          <a:latin typeface="华文楷体" pitchFamily="2" charset="-122"/>
                          <a:ea typeface="华文楷体" pitchFamily="2" charset="-122"/>
                        </a:rPr>
                        <a:t>4</a:t>
                      </a:r>
                      <a:r>
                        <a:rPr lang="zh-CN" sz="1050" kern="0" dirty="0">
                          <a:effectLst/>
                          <a:latin typeface="华文楷体" pitchFamily="2" charset="-122"/>
                          <a:ea typeface="华文楷体" pitchFamily="2" charset="-122"/>
                        </a:rPr>
                        <a:t>班</a:t>
                      </a:r>
                      <a:endParaRPr lang="zh-CN" sz="1050" kern="100" dirty="0">
                        <a:effectLst/>
                        <a:latin typeface="华文楷体" pitchFamily="2" charset="-122"/>
                        <a:ea typeface="华文楷体" pitchFamily="2" charset="-122"/>
                      </a:endParaRPr>
                    </a:p>
                  </a:txBody>
                  <a:tcPr marL="50800" marR="50800" marT="50800" marB="50800"/>
                </a:tc>
              </a:tr>
              <a:tr h="174625">
                <a:tc>
                  <a:txBody>
                    <a:bodyPr/>
                    <a:lstStyle/>
                    <a:p>
                      <a:pPr algn="ctr">
                        <a:spcAft>
                          <a:spcPts val="0"/>
                        </a:spcAft>
                      </a:pPr>
                      <a:r>
                        <a:rPr lang="en-US" sz="1050" kern="0" dirty="0">
                          <a:effectLst/>
                          <a:latin typeface="华文楷体" pitchFamily="2" charset="-122"/>
                          <a:ea typeface="华文楷体" pitchFamily="2" charset="-122"/>
                        </a:rPr>
                        <a:t>12.7</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青年教师研讨课</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en-US" sz="1050" kern="0" dirty="0">
                          <a:effectLst/>
                          <a:latin typeface="华文楷体" pitchFamily="2" charset="-122"/>
                          <a:ea typeface="华文楷体" pitchFamily="2" charset="-122"/>
                        </a:rPr>
                        <a:t> </a:t>
                      </a:r>
                      <a:r>
                        <a:rPr lang="zh-CN" altLang="en-US" sz="1050" kern="0" dirty="0" smtClean="0">
                          <a:effectLst/>
                          <a:latin typeface="华文楷体" pitchFamily="2" charset="-122"/>
                          <a:ea typeface="华文楷体" pitchFamily="2" charset="-122"/>
                        </a:rPr>
                        <a:t>狐假虎威</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陈露</a:t>
                      </a:r>
                      <a:r>
                        <a:rPr lang="en-US" sz="1050" kern="0" dirty="0">
                          <a:effectLst/>
                          <a:latin typeface="华文楷体" pitchFamily="2" charset="-122"/>
                          <a:ea typeface="华文楷体" pitchFamily="2" charset="-122"/>
                        </a:rPr>
                        <a:t>   </a:t>
                      </a:r>
                      <a:r>
                        <a:rPr lang="zh-CN" sz="1050" kern="0" dirty="0">
                          <a:effectLst/>
                          <a:latin typeface="华文楷体" pitchFamily="2" charset="-122"/>
                          <a:ea typeface="华文楷体" pitchFamily="2" charset="-122"/>
                        </a:rPr>
                        <a:t>二</a:t>
                      </a:r>
                      <a:r>
                        <a:rPr lang="en-US" sz="1050" kern="0" dirty="0">
                          <a:effectLst/>
                          <a:latin typeface="华文楷体" pitchFamily="2" charset="-122"/>
                          <a:ea typeface="华文楷体" pitchFamily="2" charset="-122"/>
                        </a:rPr>
                        <a:t>7</a:t>
                      </a:r>
                      <a:r>
                        <a:rPr lang="zh-CN" sz="1050" kern="0" dirty="0">
                          <a:effectLst/>
                          <a:latin typeface="华文楷体" pitchFamily="2" charset="-122"/>
                          <a:ea typeface="华文楷体" pitchFamily="2" charset="-122"/>
                        </a:rPr>
                        <a:t>班</a:t>
                      </a:r>
                      <a:endParaRPr lang="zh-CN" sz="1050" kern="100" dirty="0">
                        <a:effectLst/>
                        <a:latin typeface="华文楷体" pitchFamily="2" charset="-122"/>
                        <a:ea typeface="华文楷体" pitchFamily="2" charset="-122"/>
                      </a:endParaRPr>
                    </a:p>
                  </a:txBody>
                  <a:tcPr marL="50800" marR="50800" marT="50800" marB="50800"/>
                </a:tc>
              </a:tr>
              <a:tr h="174625">
                <a:tc>
                  <a:txBody>
                    <a:bodyPr/>
                    <a:lstStyle/>
                    <a:p>
                      <a:pPr algn="ctr">
                        <a:spcAft>
                          <a:spcPts val="0"/>
                        </a:spcAft>
                      </a:pPr>
                      <a:r>
                        <a:rPr lang="en-US" sz="1050" kern="0" dirty="0">
                          <a:effectLst/>
                          <a:latin typeface="华文楷体" pitchFamily="2" charset="-122"/>
                          <a:ea typeface="华文楷体" pitchFamily="2" charset="-122"/>
                        </a:rPr>
                        <a:t>1.4</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a:effectLst/>
                          <a:latin typeface="华文楷体" pitchFamily="2" charset="-122"/>
                          <a:ea typeface="华文楷体" pitchFamily="2" charset="-122"/>
                        </a:rPr>
                        <a:t>新教师展示课</a:t>
                      </a:r>
                      <a:endParaRPr lang="zh-CN" sz="1050" kern="100">
                        <a:effectLst/>
                        <a:latin typeface="华文楷体" pitchFamily="2" charset="-122"/>
                        <a:ea typeface="华文楷体" pitchFamily="2" charset="-122"/>
                      </a:endParaRPr>
                    </a:p>
                  </a:txBody>
                  <a:tcPr marL="50800" marR="50800" marT="50800" marB="50800"/>
                </a:tc>
                <a:tc>
                  <a:txBody>
                    <a:bodyPr/>
                    <a:lstStyle/>
                    <a:p>
                      <a:pPr algn="l">
                        <a:spcAft>
                          <a:spcPts val="0"/>
                        </a:spcAft>
                      </a:pPr>
                      <a:r>
                        <a:rPr lang="en-US" sz="1050" kern="0" dirty="0">
                          <a:effectLst/>
                          <a:latin typeface="华文楷体" pitchFamily="2" charset="-122"/>
                          <a:ea typeface="华文楷体" pitchFamily="2" charset="-122"/>
                        </a:rPr>
                        <a:t> </a:t>
                      </a:r>
                      <a:r>
                        <a:rPr lang="zh-CN" altLang="en-US" sz="1050" kern="0" dirty="0" smtClean="0">
                          <a:effectLst/>
                          <a:latin typeface="华文楷体" pitchFamily="2" charset="-122"/>
                          <a:ea typeface="华文楷体" pitchFamily="2" charset="-122"/>
                        </a:rPr>
                        <a:t>风娃娃</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周玉菊 二</a:t>
                      </a:r>
                      <a:r>
                        <a:rPr lang="en-US" sz="1050" kern="0" dirty="0">
                          <a:effectLst/>
                          <a:latin typeface="华文楷体" pitchFamily="2" charset="-122"/>
                          <a:ea typeface="华文楷体" pitchFamily="2" charset="-122"/>
                        </a:rPr>
                        <a:t>6</a:t>
                      </a:r>
                      <a:r>
                        <a:rPr lang="zh-CN" sz="1050" kern="0" dirty="0">
                          <a:effectLst/>
                          <a:latin typeface="华文楷体" pitchFamily="2" charset="-122"/>
                          <a:ea typeface="华文楷体" pitchFamily="2" charset="-122"/>
                        </a:rPr>
                        <a:t>班</a:t>
                      </a:r>
                      <a:endParaRPr lang="zh-CN" sz="1050" kern="100" dirty="0">
                        <a:effectLst/>
                        <a:latin typeface="华文楷体" pitchFamily="2" charset="-122"/>
                        <a:ea typeface="华文楷体" pitchFamily="2" charset="-122"/>
                      </a:endParaRPr>
                    </a:p>
                  </a:txBody>
                  <a:tcPr marL="50800" marR="50800" marT="50800" marB="50800"/>
                </a:tc>
              </a:tr>
              <a:tr h="174625">
                <a:tc>
                  <a:txBody>
                    <a:bodyPr/>
                    <a:lstStyle/>
                    <a:p>
                      <a:pPr algn="ctr">
                        <a:spcAft>
                          <a:spcPts val="0"/>
                        </a:spcAft>
                      </a:pPr>
                      <a:r>
                        <a:rPr lang="en-US" sz="1050" kern="0">
                          <a:effectLst/>
                          <a:latin typeface="华文楷体" pitchFamily="2" charset="-122"/>
                          <a:ea typeface="华文楷体" pitchFamily="2" charset="-122"/>
                        </a:rPr>
                        <a:t>10.18</a:t>
                      </a:r>
                      <a:endParaRPr lang="zh-CN" sz="1050" kern="10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a:effectLst/>
                          <a:latin typeface="华文楷体" pitchFamily="2" charset="-122"/>
                          <a:ea typeface="华文楷体" pitchFamily="2" charset="-122"/>
                        </a:rPr>
                        <a:t>组内教研示范课</a:t>
                      </a:r>
                      <a:endParaRPr lang="zh-CN" sz="1050" kern="10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古诗《夜宿山寺》</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费菊媛 二</a:t>
                      </a:r>
                      <a:r>
                        <a:rPr lang="en-US" sz="1050" kern="0" dirty="0">
                          <a:effectLst/>
                          <a:latin typeface="华文楷体" pitchFamily="2" charset="-122"/>
                          <a:ea typeface="华文楷体" pitchFamily="2" charset="-122"/>
                        </a:rPr>
                        <a:t>5</a:t>
                      </a:r>
                      <a:r>
                        <a:rPr lang="zh-CN" sz="1050" kern="0" dirty="0">
                          <a:effectLst/>
                          <a:latin typeface="华文楷体" pitchFamily="2" charset="-122"/>
                          <a:ea typeface="华文楷体" pitchFamily="2" charset="-122"/>
                        </a:rPr>
                        <a:t>班</a:t>
                      </a:r>
                      <a:endParaRPr lang="zh-CN" sz="1050" kern="100" dirty="0">
                        <a:effectLst/>
                        <a:latin typeface="华文楷体" pitchFamily="2" charset="-122"/>
                        <a:ea typeface="华文楷体" pitchFamily="2" charset="-122"/>
                      </a:endParaRPr>
                    </a:p>
                  </a:txBody>
                  <a:tcPr marL="50800" marR="50800" marT="50800" marB="50800"/>
                </a:tc>
              </a:tr>
              <a:tr h="174625">
                <a:tc>
                  <a:txBody>
                    <a:bodyPr/>
                    <a:lstStyle/>
                    <a:p>
                      <a:pPr algn="ctr">
                        <a:spcAft>
                          <a:spcPts val="0"/>
                        </a:spcAft>
                      </a:pPr>
                      <a:r>
                        <a:rPr lang="zh-CN" sz="1050" kern="0" dirty="0">
                          <a:effectLst/>
                          <a:latin typeface="华文楷体" pitchFamily="2" charset="-122"/>
                          <a:ea typeface="华文楷体" pitchFamily="2" charset="-122"/>
                        </a:rPr>
                        <a:t>待定</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a:effectLst/>
                          <a:latin typeface="华文楷体" pitchFamily="2" charset="-122"/>
                          <a:ea typeface="华文楷体" pitchFamily="2" charset="-122"/>
                        </a:rPr>
                        <a:t>月质量调研</a:t>
                      </a:r>
                      <a:endParaRPr lang="zh-CN" sz="1050" kern="100">
                        <a:effectLst/>
                        <a:latin typeface="华文楷体" pitchFamily="2" charset="-122"/>
                        <a:ea typeface="华文楷体" pitchFamily="2" charset="-122"/>
                      </a:endParaRPr>
                    </a:p>
                  </a:txBody>
                  <a:tcPr marL="50800" marR="50800" marT="50800" marB="50800"/>
                </a:tc>
                <a:tc>
                  <a:txBody>
                    <a:bodyPr/>
                    <a:lstStyle/>
                    <a:p>
                      <a:pPr algn="l">
                        <a:spcAft>
                          <a:spcPts val="0"/>
                        </a:spcAft>
                      </a:pPr>
                      <a:r>
                        <a:rPr lang="en-US" sz="1050" kern="0" dirty="0">
                          <a:effectLst/>
                          <a:latin typeface="华文楷体" pitchFamily="2" charset="-122"/>
                          <a:ea typeface="华文楷体" pitchFamily="2" charset="-122"/>
                        </a:rPr>
                        <a:t> </a:t>
                      </a:r>
                      <a:r>
                        <a:rPr lang="zh-CN" altLang="en-US" sz="1050" kern="0" dirty="0" smtClean="0">
                          <a:effectLst/>
                          <a:latin typeface="华文楷体" pitchFamily="2" charset="-122"/>
                          <a:ea typeface="华文楷体" pitchFamily="2" charset="-122"/>
                        </a:rPr>
                        <a:t>待定</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常燕楠 二</a:t>
                      </a:r>
                      <a:r>
                        <a:rPr lang="en-US" sz="1050" kern="0" dirty="0">
                          <a:effectLst/>
                          <a:latin typeface="华文楷体" pitchFamily="2" charset="-122"/>
                          <a:ea typeface="华文楷体" pitchFamily="2" charset="-122"/>
                        </a:rPr>
                        <a:t>1</a:t>
                      </a:r>
                      <a:r>
                        <a:rPr lang="zh-CN" sz="1050" kern="0" dirty="0">
                          <a:effectLst/>
                          <a:latin typeface="华文楷体" pitchFamily="2" charset="-122"/>
                          <a:ea typeface="华文楷体" pitchFamily="2" charset="-122"/>
                        </a:rPr>
                        <a:t>班</a:t>
                      </a:r>
                      <a:endParaRPr lang="zh-CN" sz="1050" kern="100" dirty="0">
                        <a:effectLst/>
                        <a:latin typeface="华文楷体" pitchFamily="2" charset="-122"/>
                        <a:ea typeface="华文楷体" pitchFamily="2" charset="-122"/>
                      </a:endParaRPr>
                    </a:p>
                  </a:txBody>
                  <a:tcPr marL="50800" marR="50800" marT="50800" marB="50800"/>
                </a:tc>
              </a:tr>
              <a:tr h="174625">
                <a:tc>
                  <a:txBody>
                    <a:bodyPr/>
                    <a:lstStyle/>
                    <a:p>
                      <a:pPr algn="ctr">
                        <a:spcAft>
                          <a:spcPts val="0"/>
                        </a:spcAft>
                      </a:pPr>
                      <a:r>
                        <a:rPr lang="zh-CN" sz="1050" kern="0" dirty="0">
                          <a:effectLst/>
                          <a:latin typeface="华文楷体" pitchFamily="2" charset="-122"/>
                          <a:ea typeface="华文楷体" pitchFamily="2" charset="-122"/>
                        </a:rPr>
                        <a:t>待定</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月质量调研</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en-US" sz="1050" kern="0" dirty="0">
                          <a:effectLst/>
                          <a:latin typeface="华文楷体" pitchFamily="2" charset="-122"/>
                          <a:ea typeface="华文楷体" pitchFamily="2" charset="-122"/>
                        </a:rPr>
                        <a:t> </a:t>
                      </a:r>
                      <a:r>
                        <a:rPr lang="zh-CN" altLang="en-US" sz="1050" kern="0" dirty="0" smtClean="0">
                          <a:effectLst/>
                          <a:latin typeface="华文楷体" pitchFamily="2" charset="-122"/>
                          <a:ea typeface="华文楷体" pitchFamily="2" charset="-122"/>
                        </a:rPr>
                        <a:t>待定</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周菲</a:t>
                      </a:r>
                      <a:r>
                        <a:rPr lang="en-US" sz="1050" kern="0" dirty="0">
                          <a:effectLst/>
                          <a:latin typeface="华文楷体" pitchFamily="2" charset="-122"/>
                          <a:ea typeface="华文楷体" pitchFamily="2" charset="-122"/>
                        </a:rPr>
                        <a:t>   </a:t>
                      </a:r>
                      <a:r>
                        <a:rPr lang="zh-CN" sz="1050" kern="0" dirty="0">
                          <a:effectLst/>
                          <a:latin typeface="华文楷体" pitchFamily="2" charset="-122"/>
                          <a:ea typeface="华文楷体" pitchFamily="2" charset="-122"/>
                        </a:rPr>
                        <a:t>二</a:t>
                      </a:r>
                      <a:r>
                        <a:rPr lang="en-US" sz="1050" kern="0" dirty="0">
                          <a:effectLst/>
                          <a:latin typeface="华文楷体" pitchFamily="2" charset="-122"/>
                          <a:ea typeface="华文楷体" pitchFamily="2" charset="-122"/>
                        </a:rPr>
                        <a:t>2</a:t>
                      </a:r>
                      <a:r>
                        <a:rPr lang="zh-CN" sz="1050" kern="0" dirty="0">
                          <a:effectLst/>
                          <a:latin typeface="华文楷体" pitchFamily="2" charset="-122"/>
                          <a:ea typeface="华文楷体" pitchFamily="2" charset="-122"/>
                        </a:rPr>
                        <a:t>班</a:t>
                      </a:r>
                      <a:endParaRPr lang="zh-CN" sz="1050" kern="100" dirty="0">
                        <a:effectLst/>
                        <a:latin typeface="华文楷体" pitchFamily="2" charset="-122"/>
                        <a:ea typeface="华文楷体" pitchFamily="2" charset="-122"/>
                      </a:endParaRPr>
                    </a:p>
                  </a:txBody>
                  <a:tcPr marL="50800" marR="50800" marT="50800" marB="50800"/>
                </a:tc>
              </a:tr>
              <a:tr h="174625">
                <a:tc>
                  <a:txBody>
                    <a:bodyPr/>
                    <a:lstStyle/>
                    <a:p>
                      <a:pPr algn="ctr">
                        <a:spcAft>
                          <a:spcPts val="0"/>
                        </a:spcAft>
                      </a:pPr>
                      <a:r>
                        <a:rPr lang="zh-CN" sz="1050" kern="0" dirty="0">
                          <a:effectLst/>
                          <a:latin typeface="华文楷体" pitchFamily="2" charset="-122"/>
                          <a:ea typeface="华文楷体" pitchFamily="2" charset="-122"/>
                        </a:rPr>
                        <a:t>待定</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a:effectLst/>
                          <a:latin typeface="华文楷体" pitchFamily="2" charset="-122"/>
                          <a:ea typeface="华文楷体" pitchFamily="2" charset="-122"/>
                        </a:rPr>
                        <a:t>月质量调研</a:t>
                      </a:r>
                      <a:endParaRPr lang="zh-CN" sz="1050" kern="100">
                        <a:effectLst/>
                        <a:latin typeface="华文楷体" pitchFamily="2" charset="-122"/>
                        <a:ea typeface="华文楷体" pitchFamily="2" charset="-122"/>
                      </a:endParaRPr>
                    </a:p>
                  </a:txBody>
                  <a:tcPr marL="50800" marR="50800" marT="50800" marB="50800"/>
                </a:tc>
                <a:tc>
                  <a:txBody>
                    <a:bodyPr/>
                    <a:lstStyle/>
                    <a:p>
                      <a:pPr algn="l">
                        <a:spcAft>
                          <a:spcPts val="0"/>
                        </a:spcAft>
                      </a:pPr>
                      <a:r>
                        <a:rPr lang="en-US" sz="1050" kern="0" dirty="0">
                          <a:effectLst/>
                          <a:latin typeface="华文楷体" pitchFamily="2" charset="-122"/>
                          <a:ea typeface="华文楷体" pitchFamily="2" charset="-122"/>
                        </a:rPr>
                        <a:t> </a:t>
                      </a:r>
                      <a:r>
                        <a:rPr lang="zh-CN" altLang="en-US" sz="1050" kern="0" dirty="0" smtClean="0">
                          <a:effectLst/>
                          <a:latin typeface="华文楷体" pitchFamily="2" charset="-122"/>
                          <a:ea typeface="华文楷体" pitchFamily="2" charset="-122"/>
                        </a:rPr>
                        <a:t>待定</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栾亚南 二</a:t>
                      </a:r>
                      <a:r>
                        <a:rPr lang="en-US" sz="1050" kern="0" dirty="0">
                          <a:effectLst/>
                          <a:latin typeface="华文楷体" pitchFamily="2" charset="-122"/>
                          <a:ea typeface="华文楷体" pitchFamily="2" charset="-122"/>
                        </a:rPr>
                        <a:t>3</a:t>
                      </a:r>
                      <a:r>
                        <a:rPr lang="zh-CN" sz="1050" kern="0" dirty="0">
                          <a:effectLst/>
                          <a:latin typeface="华文楷体" pitchFamily="2" charset="-122"/>
                          <a:ea typeface="华文楷体" pitchFamily="2" charset="-122"/>
                        </a:rPr>
                        <a:t>班</a:t>
                      </a:r>
                      <a:endParaRPr lang="zh-CN" sz="1050" kern="100" dirty="0">
                        <a:effectLst/>
                        <a:latin typeface="华文楷体" pitchFamily="2" charset="-122"/>
                        <a:ea typeface="华文楷体" pitchFamily="2" charset="-122"/>
                      </a:endParaRPr>
                    </a:p>
                  </a:txBody>
                  <a:tcPr marL="50800" marR="50800" marT="50800" marB="50800"/>
                </a:tc>
              </a:tr>
              <a:tr h="174625">
                <a:tc>
                  <a:txBody>
                    <a:bodyPr/>
                    <a:lstStyle/>
                    <a:p>
                      <a:pPr algn="ctr">
                        <a:spcAft>
                          <a:spcPts val="0"/>
                        </a:spcAft>
                      </a:pPr>
                      <a:r>
                        <a:rPr lang="zh-CN" sz="1050" kern="0" dirty="0">
                          <a:effectLst/>
                          <a:latin typeface="华文楷体" pitchFamily="2" charset="-122"/>
                          <a:ea typeface="华文楷体" pitchFamily="2" charset="-122"/>
                        </a:rPr>
                        <a:t>待定</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a:effectLst/>
                          <a:latin typeface="华文楷体" pitchFamily="2" charset="-122"/>
                          <a:ea typeface="华文楷体" pitchFamily="2" charset="-122"/>
                        </a:rPr>
                        <a:t>月质量调研</a:t>
                      </a:r>
                      <a:endParaRPr lang="zh-CN" sz="1050" kern="100">
                        <a:effectLst/>
                        <a:latin typeface="华文楷体" pitchFamily="2" charset="-122"/>
                        <a:ea typeface="华文楷体" pitchFamily="2" charset="-122"/>
                      </a:endParaRPr>
                    </a:p>
                  </a:txBody>
                  <a:tcPr marL="50800" marR="50800" marT="50800" marB="50800"/>
                </a:tc>
                <a:tc>
                  <a:txBody>
                    <a:bodyPr/>
                    <a:lstStyle/>
                    <a:p>
                      <a:pPr algn="l">
                        <a:spcAft>
                          <a:spcPts val="0"/>
                        </a:spcAft>
                      </a:pPr>
                      <a:r>
                        <a:rPr lang="en-US" sz="1050" kern="0" dirty="0">
                          <a:effectLst/>
                          <a:latin typeface="华文楷体" pitchFamily="2" charset="-122"/>
                          <a:ea typeface="华文楷体" pitchFamily="2" charset="-122"/>
                        </a:rPr>
                        <a:t> </a:t>
                      </a:r>
                      <a:r>
                        <a:rPr lang="zh-CN" altLang="en-US" sz="1050" kern="0" dirty="0" smtClean="0">
                          <a:effectLst/>
                          <a:latin typeface="华文楷体" pitchFamily="2" charset="-122"/>
                          <a:ea typeface="华文楷体" pitchFamily="2" charset="-122"/>
                        </a:rPr>
                        <a:t>待定</a:t>
                      </a:r>
                      <a:endParaRPr lang="zh-CN" sz="1050" kern="100" dirty="0">
                        <a:effectLst/>
                        <a:latin typeface="华文楷体" pitchFamily="2" charset="-122"/>
                        <a:ea typeface="华文楷体" pitchFamily="2" charset="-122"/>
                      </a:endParaRPr>
                    </a:p>
                  </a:txBody>
                  <a:tcPr marL="50800" marR="50800" marT="50800" marB="50800"/>
                </a:tc>
                <a:tc>
                  <a:txBody>
                    <a:bodyPr/>
                    <a:lstStyle/>
                    <a:p>
                      <a:pPr algn="l">
                        <a:spcAft>
                          <a:spcPts val="0"/>
                        </a:spcAft>
                      </a:pPr>
                      <a:r>
                        <a:rPr lang="zh-CN" sz="1050" kern="0" dirty="0">
                          <a:effectLst/>
                          <a:latin typeface="华文楷体" pitchFamily="2" charset="-122"/>
                          <a:ea typeface="华文楷体" pitchFamily="2" charset="-122"/>
                        </a:rPr>
                        <a:t>陈莉</a:t>
                      </a:r>
                      <a:r>
                        <a:rPr lang="en-US" sz="1050" kern="0" dirty="0">
                          <a:effectLst/>
                          <a:latin typeface="华文楷体" pitchFamily="2" charset="-122"/>
                          <a:ea typeface="华文楷体" pitchFamily="2" charset="-122"/>
                        </a:rPr>
                        <a:t>   </a:t>
                      </a:r>
                      <a:r>
                        <a:rPr lang="zh-CN" sz="1050" kern="0" dirty="0">
                          <a:effectLst/>
                          <a:latin typeface="华文楷体" pitchFamily="2" charset="-122"/>
                          <a:ea typeface="华文楷体" pitchFamily="2" charset="-122"/>
                        </a:rPr>
                        <a:t>二</a:t>
                      </a:r>
                      <a:r>
                        <a:rPr lang="en-US" sz="1050" kern="0" dirty="0">
                          <a:effectLst/>
                          <a:latin typeface="华文楷体" pitchFamily="2" charset="-122"/>
                          <a:ea typeface="华文楷体" pitchFamily="2" charset="-122"/>
                        </a:rPr>
                        <a:t>8</a:t>
                      </a:r>
                      <a:r>
                        <a:rPr lang="zh-CN" sz="1050" kern="0" dirty="0">
                          <a:effectLst/>
                          <a:latin typeface="华文楷体" pitchFamily="2" charset="-122"/>
                          <a:ea typeface="华文楷体" pitchFamily="2" charset="-122"/>
                        </a:rPr>
                        <a:t>班</a:t>
                      </a:r>
                      <a:endParaRPr lang="zh-CN" sz="1050" kern="100" dirty="0">
                        <a:effectLst/>
                        <a:latin typeface="华文楷体" pitchFamily="2" charset="-122"/>
                        <a:ea typeface="华文楷体" pitchFamily="2" charset="-122"/>
                      </a:endParaRPr>
                    </a:p>
                  </a:txBody>
                  <a:tcPr marL="50800" marR="50800" marT="50800" marB="50800"/>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1338708781"/>
              </p:ext>
            </p:extLst>
          </p:nvPr>
        </p:nvGraphicFramePr>
        <p:xfrm>
          <a:off x="1344252" y="3831407"/>
          <a:ext cx="5758815" cy="548640"/>
        </p:xfrm>
        <a:graphic>
          <a:graphicData uri="http://schemas.openxmlformats.org/drawingml/2006/table">
            <a:tbl>
              <a:tblPr firstRow="1" firstCol="1" bandRow="1">
                <a:tableStyleId>{5C22544A-7EE6-4342-B048-85BDC9FD1C3A}</a:tableStyleId>
              </a:tblPr>
              <a:tblGrid>
                <a:gridCol w="1710055"/>
                <a:gridCol w="1076325"/>
                <a:gridCol w="2162175"/>
                <a:gridCol w="810260"/>
              </a:tblGrid>
              <a:tr h="0">
                <a:tc>
                  <a:txBody>
                    <a:bodyPr/>
                    <a:lstStyle/>
                    <a:p>
                      <a:pPr algn="ctr">
                        <a:spcAft>
                          <a:spcPts val="0"/>
                        </a:spcAft>
                      </a:pPr>
                      <a:r>
                        <a:rPr lang="zh-CN" sz="1200" kern="100" dirty="0">
                          <a:effectLst/>
                          <a:latin typeface="华文楷体" pitchFamily="2" charset="-122"/>
                          <a:ea typeface="华文楷体" pitchFamily="2" charset="-122"/>
                        </a:rPr>
                        <a:t>班级</a:t>
                      </a:r>
                      <a:endParaRPr lang="zh-CN" sz="105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zh-CN" sz="1200" kern="100" dirty="0">
                          <a:effectLst/>
                          <a:latin typeface="华文楷体" pitchFamily="2" charset="-122"/>
                          <a:ea typeface="华文楷体" pitchFamily="2" charset="-122"/>
                        </a:rPr>
                        <a:t>执教内容</a:t>
                      </a:r>
                      <a:endParaRPr lang="zh-CN" sz="105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zh-CN" sz="1200" kern="100">
                          <a:effectLst/>
                          <a:latin typeface="华文楷体" pitchFamily="2" charset="-122"/>
                          <a:ea typeface="华文楷体" pitchFamily="2" charset="-122"/>
                        </a:rPr>
                        <a:t>磨课教师</a:t>
                      </a:r>
                      <a:endParaRPr lang="zh-CN" sz="1050" kern="100">
                        <a:effectLst/>
                        <a:latin typeface="华文楷体" pitchFamily="2" charset="-122"/>
                        <a:ea typeface="华文楷体" pitchFamily="2" charset="-122"/>
                      </a:endParaRPr>
                    </a:p>
                  </a:txBody>
                  <a:tcPr marL="68580" marR="68580" marT="0" marB="0"/>
                </a:tc>
                <a:tc>
                  <a:txBody>
                    <a:bodyPr/>
                    <a:lstStyle/>
                    <a:p>
                      <a:pPr algn="ctr">
                        <a:spcAft>
                          <a:spcPts val="0"/>
                        </a:spcAft>
                      </a:pPr>
                      <a:r>
                        <a:rPr lang="zh-CN" sz="1200" kern="100">
                          <a:effectLst/>
                          <a:latin typeface="华文楷体" pitchFamily="2" charset="-122"/>
                          <a:ea typeface="华文楷体" pitchFamily="2" charset="-122"/>
                        </a:rPr>
                        <a:t>磨课时间</a:t>
                      </a:r>
                      <a:endParaRPr lang="zh-CN" sz="1050" kern="100">
                        <a:effectLst/>
                        <a:latin typeface="华文楷体" pitchFamily="2" charset="-122"/>
                        <a:ea typeface="华文楷体" pitchFamily="2" charset="-122"/>
                      </a:endParaRPr>
                    </a:p>
                  </a:txBody>
                  <a:tcPr marL="68580" marR="68580" marT="0" marB="0"/>
                </a:tc>
              </a:tr>
              <a:tr h="0">
                <a:tc>
                  <a:txBody>
                    <a:bodyPr/>
                    <a:lstStyle/>
                    <a:p>
                      <a:pPr algn="ctr">
                        <a:spcAft>
                          <a:spcPts val="0"/>
                        </a:spcAft>
                      </a:pPr>
                      <a:r>
                        <a:rPr lang="zh-CN" sz="1200" kern="100">
                          <a:effectLst/>
                          <a:latin typeface="华文楷体" pitchFamily="2" charset="-122"/>
                          <a:ea typeface="华文楷体" pitchFamily="2" charset="-122"/>
                        </a:rPr>
                        <a:t>二</a:t>
                      </a:r>
                      <a:r>
                        <a:rPr lang="en-US" sz="1200" kern="100">
                          <a:effectLst/>
                          <a:latin typeface="华文楷体" pitchFamily="2" charset="-122"/>
                          <a:ea typeface="华文楷体" pitchFamily="2" charset="-122"/>
                        </a:rPr>
                        <a:t>1</a:t>
                      </a:r>
                      <a:r>
                        <a:rPr lang="zh-CN" sz="1200" kern="100">
                          <a:effectLst/>
                          <a:latin typeface="华文楷体" pitchFamily="2" charset="-122"/>
                          <a:ea typeface="华文楷体" pitchFamily="2" charset="-122"/>
                        </a:rPr>
                        <a:t>、二</a:t>
                      </a:r>
                      <a:r>
                        <a:rPr lang="en-US" sz="1200" kern="100">
                          <a:effectLst/>
                          <a:latin typeface="华文楷体" pitchFamily="2" charset="-122"/>
                          <a:ea typeface="华文楷体" pitchFamily="2" charset="-122"/>
                        </a:rPr>
                        <a:t>4</a:t>
                      </a:r>
                      <a:r>
                        <a:rPr lang="zh-CN" sz="1200" kern="100">
                          <a:effectLst/>
                          <a:latin typeface="华文楷体" pitchFamily="2" charset="-122"/>
                          <a:ea typeface="华文楷体" pitchFamily="2" charset="-122"/>
                        </a:rPr>
                        <a:t>、二</a:t>
                      </a:r>
                      <a:r>
                        <a:rPr lang="en-US" sz="1200" kern="100">
                          <a:effectLst/>
                          <a:latin typeface="华文楷体" pitchFamily="2" charset="-122"/>
                          <a:ea typeface="华文楷体" pitchFamily="2" charset="-122"/>
                        </a:rPr>
                        <a:t>5</a:t>
                      </a:r>
                      <a:r>
                        <a:rPr lang="zh-CN" sz="1200" kern="100">
                          <a:effectLst/>
                          <a:latin typeface="华文楷体" pitchFamily="2" charset="-122"/>
                          <a:ea typeface="华文楷体" pitchFamily="2" charset="-122"/>
                        </a:rPr>
                        <a:t>、二</a:t>
                      </a:r>
                      <a:r>
                        <a:rPr lang="en-US" sz="1200" kern="100">
                          <a:effectLst/>
                          <a:latin typeface="华文楷体" pitchFamily="2" charset="-122"/>
                          <a:ea typeface="华文楷体" pitchFamily="2" charset="-122"/>
                        </a:rPr>
                        <a:t>8</a:t>
                      </a:r>
                      <a:endParaRPr lang="zh-CN" sz="1050" kern="100">
                        <a:effectLst/>
                        <a:latin typeface="华文楷体" pitchFamily="2" charset="-122"/>
                        <a:ea typeface="华文楷体" pitchFamily="2" charset="-122"/>
                      </a:endParaRPr>
                    </a:p>
                  </a:txBody>
                  <a:tcPr marL="68580" marR="68580" marT="0" marB="0"/>
                </a:tc>
                <a:tc>
                  <a:txBody>
                    <a:bodyPr/>
                    <a:lstStyle/>
                    <a:p>
                      <a:pPr algn="ctr">
                        <a:spcAft>
                          <a:spcPts val="0"/>
                        </a:spcAft>
                      </a:pPr>
                      <a:r>
                        <a:rPr lang="zh-CN" sz="1200" kern="100">
                          <a:effectLst/>
                          <a:latin typeface="华文楷体" pitchFamily="2" charset="-122"/>
                          <a:ea typeface="华文楷体" pitchFamily="2" charset="-122"/>
                        </a:rPr>
                        <a:t>夜宿山寺</a:t>
                      </a:r>
                      <a:endParaRPr lang="zh-CN" sz="1050" kern="100">
                        <a:effectLst/>
                        <a:latin typeface="华文楷体" pitchFamily="2" charset="-122"/>
                        <a:ea typeface="华文楷体" pitchFamily="2" charset="-122"/>
                      </a:endParaRPr>
                    </a:p>
                  </a:txBody>
                  <a:tcPr marL="68580" marR="68580" marT="0" marB="0"/>
                </a:tc>
                <a:tc>
                  <a:txBody>
                    <a:bodyPr/>
                    <a:lstStyle/>
                    <a:p>
                      <a:pPr algn="ctr">
                        <a:spcAft>
                          <a:spcPts val="0"/>
                        </a:spcAft>
                      </a:pPr>
                      <a:r>
                        <a:rPr lang="zh-CN" sz="1200" kern="100" dirty="0">
                          <a:effectLst/>
                          <a:latin typeface="华文楷体" pitchFamily="2" charset="-122"/>
                          <a:ea typeface="华文楷体" pitchFamily="2" charset="-122"/>
                        </a:rPr>
                        <a:t>常燕楠、赵婷、费菊媛、陈莉</a:t>
                      </a:r>
                      <a:endParaRPr lang="zh-CN" sz="105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en-US" sz="1200" kern="100">
                          <a:effectLst/>
                          <a:latin typeface="华文楷体" pitchFamily="2" charset="-122"/>
                          <a:ea typeface="华文楷体" pitchFamily="2" charset="-122"/>
                        </a:rPr>
                        <a:t>10</a:t>
                      </a:r>
                      <a:r>
                        <a:rPr lang="zh-CN" sz="1200" kern="100">
                          <a:effectLst/>
                          <a:latin typeface="华文楷体" pitchFamily="2" charset="-122"/>
                          <a:ea typeface="华文楷体" pitchFamily="2" charset="-122"/>
                        </a:rPr>
                        <a:t>月</a:t>
                      </a:r>
                      <a:endParaRPr lang="zh-CN" sz="1050" kern="100">
                        <a:effectLst/>
                        <a:latin typeface="华文楷体" pitchFamily="2" charset="-122"/>
                        <a:ea typeface="华文楷体" pitchFamily="2" charset="-122"/>
                      </a:endParaRPr>
                    </a:p>
                  </a:txBody>
                  <a:tcPr marL="68580" marR="68580" marT="0" marB="0"/>
                </a:tc>
              </a:tr>
              <a:tr h="0">
                <a:tc>
                  <a:txBody>
                    <a:bodyPr/>
                    <a:lstStyle/>
                    <a:p>
                      <a:pPr algn="ctr">
                        <a:spcAft>
                          <a:spcPts val="0"/>
                        </a:spcAft>
                      </a:pPr>
                      <a:r>
                        <a:rPr lang="zh-CN" sz="1200" kern="100" dirty="0">
                          <a:effectLst/>
                          <a:latin typeface="华文楷体" pitchFamily="2" charset="-122"/>
                          <a:ea typeface="华文楷体" pitchFamily="2" charset="-122"/>
                        </a:rPr>
                        <a:t>二</a:t>
                      </a:r>
                      <a:r>
                        <a:rPr lang="en-US" sz="1200" kern="100" dirty="0">
                          <a:effectLst/>
                          <a:latin typeface="华文楷体" pitchFamily="2" charset="-122"/>
                          <a:ea typeface="华文楷体" pitchFamily="2" charset="-122"/>
                        </a:rPr>
                        <a:t>2</a:t>
                      </a:r>
                      <a:r>
                        <a:rPr lang="zh-CN" sz="1200" kern="100" dirty="0">
                          <a:effectLst/>
                          <a:latin typeface="华文楷体" pitchFamily="2" charset="-122"/>
                          <a:ea typeface="华文楷体" pitchFamily="2" charset="-122"/>
                        </a:rPr>
                        <a:t>、二</a:t>
                      </a:r>
                      <a:r>
                        <a:rPr lang="en-US" sz="1200" kern="100" dirty="0">
                          <a:effectLst/>
                          <a:latin typeface="华文楷体" pitchFamily="2" charset="-122"/>
                          <a:ea typeface="华文楷体" pitchFamily="2" charset="-122"/>
                        </a:rPr>
                        <a:t>3</a:t>
                      </a:r>
                      <a:r>
                        <a:rPr lang="zh-CN" sz="1200" kern="100" dirty="0">
                          <a:effectLst/>
                          <a:latin typeface="华文楷体" pitchFamily="2" charset="-122"/>
                          <a:ea typeface="华文楷体" pitchFamily="2" charset="-122"/>
                        </a:rPr>
                        <a:t>、二</a:t>
                      </a:r>
                      <a:r>
                        <a:rPr lang="en-US" sz="1200" kern="100" dirty="0">
                          <a:effectLst/>
                          <a:latin typeface="华文楷体" pitchFamily="2" charset="-122"/>
                          <a:ea typeface="华文楷体" pitchFamily="2" charset="-122"/>
                        </a:rPr>
                        <a:t>6</a:t>
                      </a:r>
                      <a:r>
                        <a:rPr lang="zh-CN" sz="1200" kern="100" dirty="0">
                          <a:effectLst/>
                          <a:latin typeface="华文楷体" pitchFamily="2" charset="-122"/>
                          <a:ea typeface="华文楷体" pitchFamily="2" charset="-122"/>
                        </a:rPr>
                        <a:t>、二</a:t>
                      </a:r>
                      <a:r>
                        <a:rPr lang="en-US" sz="1200" kern="100" dirty="0">
                          <a:effectLst/>
                          <a:latin typeface="华文楷体" pitchFamily="2" charset="-122"/>
                          <a:ea typeface="华文楷体" pitchFamily="2" charset="-122"/>
                        </a:rPr>
                        <a:t>7</a:t>
                      </a:r>
                      <a:endParaRPr lang="zh-CN" sz="105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zh-CN" sz="1200" kern="100" dirty="0">
                          <a:effectLst/>
                          <a:latin typeface="华文楷体" pitchFamily="2" charset="-122"/>
                          <a:ea typeface="华文楷体" pitchFamily="2" charset="-122"/>
                        </a:rPr>
                        <a:t>狐假虎威</a:t>
                      </a:r>
                      <a:endParaRPr lang="zh-CN" sz="105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zh-CN" sz="1200" kern="100" dirty="0">
                          <a:effectLst/>
                          <a:latin typeface="华文楷体" pitchFamily="2" charset="-122"/>
                          <a:ea typeface="华文楷体" pitchFamily="2" charset="-122"/>
                        </a:rPr>
                        <a:t>周菲、栾亚南、周玉菊、陈露</a:t>
                      </a:r>
                      <a:endParaRPr lang="zh-CN" sz="105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en-US" sz="1200" kern="100" dirty="0">
                          <a:effectLst/>
                          <a:latin typeface="华文楷体" pitchFamily="2" charset="-122"/>
                          <a:ea typeface="华文楷体" pitchFamily="2" charset="-122"/>
                        </a:rPr>
                        <a:t>11</a:t>
                      </a:r>
                      <a:r>
                        <a:rPr lang="zh-CN" sz="1200" kern="100" dirty="0">
                          <a:effectLst/>
                          <a:latin typeface="华文楷体" pitchFamily="2" charset="-122"/>
                          <a:ea typeface="华文楷体" pitchFamily="2" charset="-122"/>
                        </a:rPr>
                        <a:t>月</a:t>
                      </a:r>
                      <a:endParaRPr lang="zh-CN" sz="1050" kern="100" dirty="0">
                        <a:effectLst/>
                        <a:latin typeface="华文楷体" pitchFamily="2" charset="-122"/>
                        <a:ea typeface="华文楷体" pitchFamily="2" charset="-122"/>
                      </a:endParaRPr>
                    </a:p>
                  </a:txBody>
                  <a:tcPr marL="68580" marR="68580" marT="0" marB="0"/>
                </a:tc>
              </a:tr>
            </a:tbl>
          </a:graphicData>
        </a:graphic>
      </p:graphicFrame>
      <p:sp>
        <p:nvSpPr>
          <p:cNvPr id="6" name="Rectangle 1"/>
          <p:cNvSpPr>
            <a:spLocks noChangeArrowheads="1"/>
          </p:cNvSpPr>
          <p:nvPr/>
        </p:nvSpPr>
        <p:spPr bwMode="auto">
          <a:xfrm>
            <a:off x="2779071" y="3436736"/>
            <a:ext cx="424515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教研组新优质磨课安排表</a:t>
            </a:r>
            <a:endParaRPr kumimoji="0" lang="zh-CN" sz="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6388" algn="l" defTabSz="914400" rtl="0" eaLnBrk="0" fontAlgn="base" latinLnBrk="0" hangingPunct="0">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264999222"/>
      </p:ext>
    </p:extLst>
  </p:cSld>
  <p:clrMapOvr>
    <a:masterClrMapping/>
  </p:clrMapOvr>
  <mc:AlternateContent xmlns:mc="http://schemas.openxmlformats.org/markup-compatibility/2006" xmlns:p14="http://schemas.microsoft.com/office/powerpoint/2010/main">
    <mc:Choice Requires="p14">
      <p:transition spd="slow" p14:dur="2000" advTm="4564"/>
    </mc:Choice>
    <mc:Fallback xmlns="">
      <p:transition spd="slow" advTm="456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532920" y="811973"/>
            <a:ext cx="1817687" cy="1648681"/>
            <a:chOff x="2935288" y="985838"/>
            <a:chExt cx="3278188" cy="2973387"/>
          </a:xfrm>
          <a:solidFill>
            <a:srgbClr val="FF9B02"/>
          </a:solidFill>
        </p:grpSpPr>
        <p:sp>
          <p:nvSpPr>
            <p:cNvPr id="11" name="Freeform 5"/>
            <p:cNvSpPr>
              <a:spLocks/>
            </p:cNvSpPr>
            <p:nvPr/>
          </p:nvSpPr>
          <p:spPr bwMode="auto">
            <a:xfrm>
              <a:off x="3063875" y="1971675"/>
              <a:ext cx="519113" cy="293688"/>
            </a:xfrm>
            <a:custGeom>
              <a:avLst/>
              <a:gdLst>
                <a:gd name="T0" fmla="*/ 119 w 138"/>
                <a:gd name="T1" fmla="*/ 74 h 78"/>
                <a:gd name="T2" fmla="*/ 9 w 138"/>
                <a:gd name="T3" fmla="*/ 30 h 78"/>
                <a:gd name="T4" fmla="*/ 20 w 138"/>
                <a:gd name="T5" fmla="*/ 3 h 78"/>
                <a:gd name="T6" fmla="*/ 129 w 138"/>
                <a:gd name="T7" fmla="*/ 47 h 78"/>
                <a:gd name="T8" fmla="*/ 119 w 138"/>
                <a:gd name="T9" fmla="*/ 74 h 78"/>
              </a:gdLst>
              <a:ahLst/>
              <a:cxnLst>
                <a:cxn ang="0">
                  <a:pos x="T0" y="T1"/>
                </a:cxn>
                <a:cxn ang="0">
                  <a:pos x="T2" y="T3"/>
                </a:cxn>
                <a:cxn ang="0">
                  <a:pos x="T4" y="T5"/>
                </a:cxn>
                <a:cxn ang="0">
                  <a:pos x="T6" y="T7"/>
                </a:cxn>
                <a:cxn ang="0">
                  <a:pos x="T8" y="T9"/>
                </a:cxn>
              </a:cxnLst>
              <a:rect l="0" t="0" r="r" b="b"/>
              <a:pathLst>
                <a:path w="138" h="78">
                  <a:moveTo>
                    <a:pt x="119" y="74"/>
                  </a:moveTo>
                  <a:cubicBezTo>
                    <a:pt x="92" y="63"/>
                    <a:pt x="51" y="49"/>
                    <a:pt x="9" y="30"/>
                  </a:cubicBezTo>
                  <a:cubicBezTo>
                    <a:pt x="0" y="26"/>
                    <a:pt x="11" y="0"/>
                    <a:pt x="20" y="3"/>
                  </a:cubicBezTo>
                  <a:cubicBezTo>
                    <a:pt x="55" y="15"/>
                    <a:pt x="94" y="31"/>
                    <a:pt x="129" y="47"/>
                  </a:cubicBezTo>
                  <a:cubicBezTo>
                    <a:pt x="138" y="51"/>
                    <a:pt x="128" y="78"/>
                    <a:pt x="11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3" name="Freeform 6"/>
            <p:cNvSpPr>
              <a:spLocks/>
            </p:cNvSpPr>
            <p:nvPr/>
          </p:nvSpPr>
          <p:spPr bwMode="auto">
            <a:xfrm>
              <a:off x="3638550" y="1136650"/>
              <a:ext cx="361950" cy="508000"/>
            </a:xfrm>
            <a:custGeom>
              <a:avLst/>
              <a:gdLst>
                <a:gd name="T0" fmla="*/ 66 w 96"/>
                <a:gd name="T1" fmla="*/ 127 h 135"/>
                <a:gd name="T2" fmla="*/ 5 w 96"/>
                <a:gd name="T3" fmla="*/ 23 h 135"/>
                <a:gd name="T4" fmla="*/ 30 w 96"/>
                <a:gd name="T5" fmla="*/ 8 h 135"/>
                <a:gd name="T6" fmla="*/ 91 w 96"/>
                <a:gd name="T7" fmla="*/ 112 h 135"/>
                <a:gd name="T8" fmla="*/ 66 w 96"/>
                <a:gd name="T9" fmla="*/ 127 h 135"/>
              </a:gdLst>
              <a:ahLst/>
              <a:cxnLst>
                <a:cxn ang="0">
                  <a:pos x="T0" y="T1"/>
                </a:cxn>
                <a:cxn ang="0">
                  <a:pos x="T2" y="T3"/>
                </a:cxn>
                <a:cxn ang="0">
                  <a:pos x="T4" y="T5"/>
                </a:cxn>
                <a:cxn ang="0">
                  <a:pos x="T6" y="T7"/>
                </a:cxn>
                <a:cxn ang="0">
                  <a:pos x="T8" y="T9"/>
                </a:cxn>
              </a:cxnLst>
              <a:rect l="0" t="0" r="r" b="b"/>
              <a:pathLst>
                <a:path w="96" h="135">
                  <a:moveTo>
                    <a:pt x="66" y="127"/>
                  </a:moveTo>
                  <a:cubicBezTo>
                    <a:pt x="48" y="99"/>
                    <a:pt x="25" y="62"/>
                    <a:pt x="5" y="23"/>
                  </a:cubicBezTo>
                  <a:cubicBezTo>
                    <a:pt x="0" y="14"/>
                    <a:pt x="24" y="0"/>
                    <a:pt x="30" y="8"/>
                  </a:cubicBezTo>
                  <a:cubicBezTo>
                    <a:pt x="49" y="35"/>
                    <a:pt x="69" y="71"/>
                    <a:pt x="91" y="112"/>
                  </a:cubicBezTo>
                  <a:cubicBezTo>
                    <a:pt x="96" y="120"/>
                    <a:pt x="72" y="135"/>
                    <a:pt x="66"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4" name="Freeform 7"/>
            <p:cNvSpPr>
              <a:spLocks/>
            </p:cNvSpPr>
            <p:nvPr/>
          </p:nvSpPr>
          <p:spPr bwMode="auto">
            <a:xfrm>
              <a:off x="4541838" y="985838"/>
              <a:ext cx="117475" cy="500063"/>
            </a:xfrm>
            <a:custGeom>
              <a:avLst/>
              <a:gdLst>
                <a:gd name="T0" fmla="*/ 0 w 31"/>
                <a:gd name="T1" fmla="*/ 123 h 133"/>
                <a:gd name="T2" fmla="*/ 2 w 31"/>
                <a:gd name="T3" fmla="*/ 10 h 133"/>
                <a:gd name="T4" fmla="*/ 31 w 31"/>
                <a:gd name="T5" fmla="*/ 10 h 133"/>
                <a:gd name="T6" fmla="*/ 29 w 31"/>
                <a:gd name="T7" fmla="*/ 124 h 133"/>
                <a:gd name="T8" fmla="*/ 0 w 31"/>
                <a:gd name="T9" fmla="*/ 123 h 133"/>
              </a:gdLst>
              <a:ahLst/>
              <a:cxnLst>
                <a:cxn ang="0">
                  <a:pos x="T0" y="T1"/>
                </a:cxn>
                <a:cxn ang="0">
                  <a:pos x="T2" y="T3"/>
                </a:cxn>
                <a:cxn ang="0">
                  <a:pos x="T4" y="T5"/>
                </a:cxn>
                <a:cxn ang="0">
                  <a:pos x="T6" y="T7"/>
                </a:cxn>
                <a:cxn ang="0">
                  <a:pos x="T8" y="T9"/>
                </a:cxn>
              </a:cxnLst>
              <a:rect l="0" t="0" r="r" b="b"/>
              <a:pathLst>
                <a:path w="31" h="133">
                  <a:moveTo>
                    <a:pt x="0" y="123"/>
                  </a:moveTo>
                  <a:cubicBezTo>
                    <a:pt x="1" y="90"/>
                    <a:pt x="1" y="49"/>
                    <a:pt x="2" y="10"/>
                  </a:cubicBezTo>
                  <a:cubicBezTo>
                    <a:pt x="2" y="0"/>
                    <a:pt x="31" y="1"/>
                    <a:pt x="31" y="10"/>
                  </a:cubicBezTo>
                  <a:cubicBezTo>
                    <a:pt x="31" y="45"/>
                    <a:pt x="31" y="85"/>
                    <a:pt x="29" y="124"/>
                  </a:cubicBezTo>
                  <a:cubicBezTo>
                    <a:pt x="29" y="133"/>
                    <a:pt x="0" y="133"/>
                    <a:pt x="0"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5" name="Freeform 8"/>
            <p:cNvSpPr>
              <a:spLocks/>
            </p:cNvSpPr>
            <p:nvPr/>
          </p:nvSpPr>
          <p:spPr bwMode="auto">
            <a:xfrm>
              <a:off x="5129213" y="1249363"/>
              <a:ext cx="395288" cy="504825"/>
            </a:xfrm>
            <a:custGeom>
              <a:avLst/>
              <a:gdLst>
                <a:gd name="T0" fmla="*/ 5 w 105"/>
                <a:gd name="T1" fmla="*/ 109 h 134"/>
                <a:gd name="T2" fmla="*/ 76 w 105"/>
                <a:gd name="T3" fmla="*/ 8 h 134"/>
                <a:gd name="T4" fmla="*/ 100 w 105"/>
                <a:gd name="T5" fmla="*/ 25 h 134"/>
                <a:gd name="T6" fmla="*/ 29 w 105"/>
                <a:gd name="T7" fmla="*/ 126 h 134"/>
                <a:gd name="T8" fmla="*/ 5 w 105"/>
                <a:gd name="T9" fmla="*/ 109 h 134"/>
              </a:gdLst>
              <a:ahLst/>
              <a:cxnLst>
                <a:cxn ang="0">
                  <a:pos x="T0" y="T1"/>
                </a:cxn>
                <a:cxn ang="0">
                  <a:pos x="T2" y="T3"/>
                </a:cxn>
                <a:cxn ang="0">
                  <a:pos x="T4" y="T5"/>
                </a:cxn>
                <a:cxn ang="0">
                  <a:pos x="T6" y="T7"/>
                </a:cxn>
                <a:cxn ang="0">
                  <a:pos x="T8" y="T9"/>
                </a:cxn>
              </a:cxnLst>
              <a:rect l="0" t="0" r="r" b="b"/>
              <a:pathLst>
                <a:path w="105" h="134">
                  <a:moveTo>
                    <a:pt x="5" y="109"/>
                  </a:moveTo>
                  <a:cubicBezTo>
                    <a:pt x="24" y="78"/>
                    <a:pt x="49" y="43"/>
                    <a:pt x="76" y="8"/>
                  </a:cubicBezTo>
                  <a:cubicBezTo>
                    <a:pt x="82" y="0"/>
                    <a:pt x="105" y="17"/>
                    <a:pt x="100" y="25"/>
                  </a:cubicBezTo>
                  <a:cubicBezTo>
                    <a:pt x="75" y="59"/>
                    <a:pt x="52" y="95"/>
                    <a:pt x="29" y="126"/>
                  </a:cubicBezTo>
                  <a:cubicBezTo>
                    <a:pt x="23" y="134"/>
                    <a:pt x="0" y="118"/>
                    <a:pt x="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6" name="Freeform 9"/>
            <p:cNvSpPr>
              <a:spLocks/>
            </p:cNvSpPr>
            <p:nvPr/>
          </p:nvSpPr>
          <p:spPr bwMode="auto">
            <a:xfrm>
              <a:off x="5656263" y="2058988"/>
              <a:ext cx="549275" cy="214313"/>
            </a:xfrm>
            <a:custGeom>
              <a:avLst/>
              <a:gdLst>
                <a:gd name="T0" fmla="*/ 9 w 146"/>
                <a:gd name="T1" fmla="*/ 27 h 57"/>
                <a:gd name="T2" fmla="*/ 131 w 146"/>
                <a:gd name="T3" fmla="*/ 2 h 57"/>
                <a:gd name="T4" fmla="*/ 137 w 146"/>
                <a:gd name="T5" fmla="*/ 30 h 57"/>
                <a:gd name="T6" fmla="*/ 15 w 146"/>
                <a:gd name="T7" fmla="*/ 56 h 57"/>
                <a:gd name="T8" fmla="*/ 9 w 146"/>
                <a:gd name="T9" fmla="*/ 27 h 57"/>
              </a:gdLst>
              <a:ahLst/>
              <a:cxnLst>
                <a:cxn ang="0">
                  <a:pos x="T0" y="T1"/>
                </a:cxn>
                <a:cxn ang="0">
                  <a:pos x="T2" y="T3"/>
                </a:cxn>
                <a:cxn ang="0">
                  <a:pos x="T4" y="T5"/>
                </a:cxn>
                <a:cxn ang="0">
                  <a:pos x="T6" y="T7"/>
                </a:cxn>
                <a:cxn ang="0">
                  <a:pos x="T8" y="T9"/>
                </a:cxn>
              </a:cxnLst>
              <a:rect l="0" t="0" r="r" b="b"/>
              <a:pathLst>
                <a:path w="146" h="57">
                  <a:moveTo>
                    <a:pt x="9" y="27"/>
                  </a:moveTo>
                  <a:cubicBezTo>
                    <a:pt x="48" y="18"/>
                    <a:pt x="91" y="10"/>
                    <a:pt x="131" y="2"/>
                  </a:cubicBezTo>
                  <a:cubicBezTo>
                    <a:pt x="140" y="0"/>
                    <a:pt x="146" y="28"/>
                    <a:pt x="137" y="30"/>
                  </a:cubicBezTo>
                  <a:cubicBezTo>
                    <a:pt x="94" y="41"/>
                    <a:pt x="51" y="49"/>
                    <a:pt x="15" y="56"/>
                  </a:cubicBezTo>
                  <a:cubicBezTo>
                    <a:pt x="6" y="57"/>
                    <a:pt x="0" y="29"/>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7" name="Freeform 10"/>
            <p:cNvSpPr>
              <a:spLocks/>
            </p:cNvSpPr>
            <p:nvPr/>
          </p:nvSpPr>
          <p:spPr bwMode="auto">
            <a:xfrm>
              <a:off x="5637213" y="2724150"/>
              <a:ext cx="576263" cy="485775"/>
            </a:xfrm>
            <a:custGeom>
              <a:avLst/>
              <a:gdLst>
                <a:gd name="T0" fmla="*/ 25 w 153"/>
                <a:gd name="T1" fmla="*/ 6 h 129"/>
                <a:gd name="T2" fmla="*/ 146 w 153"/>
                <a:gd name="T3" fmla="*/ 100 h 129"/>
                <a:gd name="T4" fmla="*/ 128 w 153"/>
                <a:gd name="T5" fmla="*/ 123 h 129"/>
                <a:gd name="T6" fmla="*/ 7 w 153"/>
                <a:gd name="T7" fmla="*/ 29 h 129"/>
                <a:gd name="T8" fmla="*/ 25 w 153"/>
                <a:gd name="T9" fmla="*/ 6 h 129"/>
              </a:gdLst>
              <a:ahLst/>
              <a:cxnLst>
                <a:cxn ang="0">
                  <a:pos x="T0" y="T1"/>
                </a:cxn>
                <a:cxn ang="0">
                  <a:pos x="T2" y="T3"/>
                </a:cxn>
                <a:cxn ang="0">
                  <a:pos x="T4" y="T5"/>
                </a:cxn>
                <a:cxn ang="0">
                  <a:pos x="T6" y="T7"/>
                </a:cxn>
                <a:cxn ang="0">
                  <a:pos x="T8" y="T9"/>
                </a:cxn>
              </a:cxnLst>
              <a:rect l="0" t="0" r="r" b="b"/>
              <a:pathLst>
                <a:path w="153" h="129">
                  <a:moveTo>
                    <a:pt x="25" y="6"/>
                  </a:moveTo>
                  <a:cubicBezTo>
                    <a:pt x="73" y="45"/>
                    <a:pt x="115" y="77"/>
                    <a:pt x="146" y="100"/>
                  </a:cubicBezTo>
                  <a:cubicBezTo>
                    <a:pt x="153" y="106"/>
                    <a:pt x="136" y="129"/>
                    <a:pt x="128" y="123"/>
                  </a:cubicBezTo>
                  <a:cubicBezTo>
                    <a:pt x="83" y="91"/>
                    <a:pt x="42" y="61"/>
                    <a:pt x="7" y="29"/>
                  </a:cubicBezTo>
                  <a:cubicBezTo>
                    <a:pt x="0" y="23"/>
                    <a:pt x="17" y="0"/>
                    <a:pt x="2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8" name="Freeform 11"/>
            <p:cNvSpPr>
              <a:spLocks/>
            </p:cNvSpPr>
            <p:nvPr/>
          </p:nvSpPr>
          <p:spPr bwMode="auto">
            <a:xfrm>
              <a:off x="5291138" y="3182938"/>
              <a:ext cx="395288" cy="527050"/>
            </a:xfrm>
            <a:custGeom>
              <a:avLst/>
              <a:gdLst>
                <a:gd name="T0" fmla="*/ 29 w 105"/>
                <a:gd name="T1" fmla="*/ 8 h 140"/>
                <a:gd name="T2" fmla="*/ 98 w 105"/>
                <a:gd name="T3" fmla="*/ 112 h 140"/>
                <a:gd name="T4" fmla="*/ 74 w 105"/>
                <a:gd name="T5" fmla="*/ 128 h 140"/>
                <a:gd name="T6" fmla="*/ 5 w 105"/>
                <a:gd name="T7" fmla="*/ 24 h 140"/>
                <a:gd name="T8" fmla="*/ 29 w 105"/>
                <a:gd name="T9" fmla="*/ 8 h 140"/>
              </a:gdLst>
              <a:ahLst/>
              <a:cxnLst>
                <a:cxn ang="0">
                  <a:pos x="T0" y="T1"/>
                </a:cxn>
                <a:cxn ang="0">
                  <a:pos x="T2" y="T3"/>
                </a:cxn>
                <a:cxn ang="0">
                  <a:pos x="T4" y="T5"/>
                </a:cxn>
                <a:cxn ang="0">
                  <a:pos x="T6" y="T7"/>
                </a:cxn>
                <a:cxn ang="0">
                  <a:pos x="T8" y="T9"/>
                </a:cxn>
              </a:cxnLst>
              <a:rect l="0" t="0" r="r" b="b"/>
              <a:pathLst>
                <a:path w="105" h="140">
                  <a:moveTo>
                    <a:pt x="29" y="8"/>
                  </a:moveTo>
                  <a:cubicBezTo>
                    <a:pt x="55" y="45"/>
                    <a:pt x="84" y="80"/>
                    <a:pt x="98" y="112"/>
                  </a:cubicBezTo>
                  <a:cubicBezTo>
                    <a:pt x="105" y="125"/>
                    <a:pt x="82" y="140"/>
                    <a:pt x="74" y="128"/>
                  </a:cubicBezTo>
                  <a:cubicBezTo>
                    <a:pt x="49" y="92"/>
                    <a:pt x="25" y="62"/>
                    <a:pt x="5" y="24"/>
                  </a:cubicBezTo>
                  <a:cubicBezTo>
                    <a:pt x="0" y="15"/>
                    <a:pt x="24" y="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9" name="Freeform 13"/>
            <p:cNvSpPr>
              <a:spLocks/>
            </p:cNvSpPr>
            <p:nvPr/>
          </p:nvSpPr>
          <p:spPr bwMode="auto">
            <a:xfrm>
              <a:off x="2935288" y="2720975"/>
              <a:ext cx="576263" cy="176213"/>
            </a:xfrm>
            <a:custGeom>
              <a:avLst/>
              <a:gdLst>
                <a:gd name="T0" fmla="*/ 144 w 153"/>
                <a:gd name="T1" fmla="*/ 30 h 47"/>
                <a:gd name="T2" fmla="*/ 13 w 153"/>
                <a:gd name="T3" fmla="*/ 46 h 47"/>
                <a:gd name="T4" fmla="*/ 9 w 153"/>
                <a:gd name="T5" fmla="*/ 17 h 47"/>
                <a:gd name="T6" fmla="*/ 140 w 153"/>
                <a:gd name="T7" fmla="*/ 1 h 47"/>
                <a:gd name="T8" fmla="*/ 144 w 153"/>
                <a:gd name="T9" fmla="*/ 30 h 47"/>
              </a:gdLst>
              <a:ahLst/>
              <a:cxnLst>
                <a:cxn ang="0">
                  <a:pos x="T0" y="T1"/>
                </a:cxn>
                <a:cxn ang="0">
                  <a:pos x="T2" y="T3"/>
                </a:cxn>
                <a:cxn ang="0">
                  <a:pos x="T4" y="T5"/>
                </a:cxn>
                <a:cxn ang="0">
                  <a:pos x="T6" y="T7"/>
                </a:cxn>
                <a:cxn ang="0">
                  <a:pos x="T8" y="T9"/>
                </a:cxn>
              </a:cxnLst>
              <a:rect l="0" t="0" r="r" b="b"/>
              <a:pathLst>
                <a:path w="153" h="47">
                  <a:moveTo>
                    <a:pt x="144" y="30"/>
                  </a:moveTo>
                  <a:cubicBezTo>
                    <a:pt x="98" y="37"/>
                    <a:pt x="51" y="41"/>
                    <a:pt x="13" y="46"/>
                  </a:cubicBezTo>
                  <a:cubicBezTo>
                    <a:pt x="4" y="47"/>
                    <a:pt x="0" y="18"/>
                    <a:pt x="9" y="17"/>
                  </a:cubicBezTo>
                  <a:cubicBezTo>
                    <a:pt x="49" y="11"/>
                    <a:pt x="95" y="5"/>
                    <a:pt x="140" y="1"/>
                  </a:cubicBezTo>
                  <a:cubicBezTo>
                    <a:pt x="150" y="0"/>
                    <a:pt x="153" y="28"/>
                    <a:pt x="14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20" name="Freeform 14"/>
            <p:cNvSpPr>
              <a:spLocks noEditPoints="1"/>
            </p:cNvSpPr>
            <p:nvPr/>
          </p:nvSpPr>
          <p:spPr bwMode="auto">
            <a:xfrm>
              <a:off x="3465513" y="1663700"/>
              <a:ext cx="1998663" cy="2295525"/>
            </a:xfrm>
            <a:custGeom>
              <a:avLst/>
              <a:gdLst>
                <a:gd name="T0" fmla="*/ 527 w 531"/>
                <a:gd name="T1" fmla="*/ 221 h 610"/>
                <a:gd name="T2" fmla="*/ 421 w 531"/>
                <a:gd name="T3" fmla="*/ 46 h 610"/>
                <a:gd name="T4" fmla="*/ 285 w 531"/>
                <a:gd name="T5" fmla="*/ 2 h 610"/>
                <a:gd name="T6" fmla="*/ 88 w 531"/>
                <a:gd name="T7" fmla="*/ 162 h 610"/>
                <a:gd name="T8" fmla="*/ 78 w 531"/>
                <a:gd name="T9" fmla="*/ 276 h 610"/>
                <a:gd name="T10" fmla="*/ 69 w 531"/>
                <a:gd name="T11" fmla="*/ 378 h 610"/>
                <a:gd name="T12" fmla="*/ 43 w 531"/>
                <a:gd name="T13" fmla="*/ 420 h 610"/>
                <a:gd name="T14" fmla="*/ 11 w 531"/>
                <a:gd name="T15" fmla="*/ 473 h 610"/>
                <a:gd name="T16" fmla="*/ 55 w 531"/>
                <a:gd name="T17" fmla="*/ 579 h 610"/>
                <a:gd name="T18" fmla="*/ 178 w 531"/>
                <a:gd name="T19" fmla="*/ 588 h 610"/>
                <a:gd name="T20" fmla="*/ 214 w 531"/>
                <a:gd name="T21" fmla="*/ 537 h 610"/>
                <a:gd name="T22" fmla="*/ 215 w 531"/>
                <a:gd name="T23" fmla="*/ 538 h 610"/>
                <a:gd name="T24" fmla="*/ 222 w 531"/>
                <a:gd name="T25" fmla="*/ 521 h 610"/>
                <a:gd name="T26" fmla="*/ 246 w 531"/>
                <a:gd name="T27" fmla="*/ 483 h 610"/>
                <a:gd name="T28" fmla="*/ 339 w 531"/>
                <a:gd name="T29" fmla="*/ 442 h 610"/>
                <a:gd name="T30" fmla="*/ 454 w 531"/>
                <a:gd name="T31" fmla="*/ 389 h 610"/>
                <a:gd name="T32" fmla="*/ 527 w 531"/>
                <a:gd name="T33" fmla="*/ 221 h 610"/>
                <a:gd name="T34" fmla="*/ 65 w 531"/>
                <a:gd name="T35" fmla="*/ 439 h 610"/>
                <a:gd name="T36" fmla="*/ 67 w 531"/>
                <a:gd name="T37" fmla="*/ 437 h 610"/>
                <a:gd name="T38" fmla="*/ 190 w 531"/>
                <a:gd name="T39" fmla="*/ 521 h 610"/>
                <a:gd name="T40" fmla="*/ 178 w 531"/>
                <a:gd name="T41" fmla="*/ 544 h 610"/>
                <a:gd name="T42" fmla="*/ 48 w 531"/>
                <a:gd name="T43" fmla="*/ 461 h 610"/>
                <a:gd name="T44" fmla="*/ 65 w 531"/>
                <a:gd name="T45" fmla="*/ 439 h 610"/>
                <a:gd name="T46" fmla="*/ 71 w 531"/>
                <a:gd name="T47" fmla="*/ 555 h 610"/>
                <a:gd name="T48" fmla="*/ 37 w 531"/>
                <a:gd name="T49" fmla="*/ 489 h 610"/>
                <a:gd name="T50" fmla="*/ 158 w 531"/>
                <a:gd name="T51" fmla="*/ 566 h 610"/>
                <a:gd name="T52" fmla="*/ 71 w 531"/>
                <a:gd name="T53" fmla="*/ 555 h 610"/>
                <a:gd name="T54" fmla="*/ 434 w 531"/>
                <a:gd name="T55" fmla="*/ 367 h 610"/>
                <a:gd name="T56" fmla="*/ 330 w 531"/>
                <a:gd name="T57" fmla="*/ 414 h 610"/>
                <a:gd name="T58" fmla="*/ 226 w 531"/>
                <a:gd name="T59" fmla="*/ 462 h 610"/>
                <a:gd name="T60" fmla="*/ 203 w 531"/>
                <a:gd name="T61" fmla="*/ 494 h 610"/>
                <a:gd name="T62" fmla="*/ 157 w 531"/>
                <a:gd name="T63" fmla="*/ 463 h 610"/>
                <a:gd name="T64" fmla="*/ 281 w 531"/>
                <a:gd name="T65" fmla="*/ 282 h 610"/>
                <a:gd name="T66" fmla="*/ 389 w 531"/>
                <a:gd name="T67" fmla="*/ 280 h 610"/>
                <a:gd name="T68" fmla="*/ 388 w 531"/>
                <a:gd name="T69" fmla="*/ 251 h 610"/>
                <a:gd name="T70" fmla="*/ 284 w 531"/>
                <a:gd name="T71" fmla="*/ 253 h 610"/>
                <a:gd name="T72" fmla="*/ 251 w 531"/>
                <a:gd name="T73" fmla="*/ 165 h 610"/>
                <a:gd name="T74" fmla="*/ 224 w 531"/>
                <a:gd name="T75" fmla="*/ 175 h 610"/>
                <a:gd name="T76" fmla="*/ 257 w 531"/>
                <a:gd name="T77" fmla="*/ 266 h 610"/>
                <a:gd name="T78" fmla="*/ 132 w 531"/>
                <a:gd name="T79" fmla="*/ 446 h 610"/>
                <a:gd name="T80" fmla="*/ 85 w 531"/>
                <a:gd name="T81" fmla="*/ 414 h 610"/>
                <a:gd name="T82" fmla="*/ 98 w 531"/>
                <a:gd name="T83" fmla="*/ 385 h 610"/>
                <a:gd name="T84" fmla="*/ 107 w 531"/>
                <a:gd name="T85" fmla="*/ 276 h 610"/>
                <a:gd name="T86" fmla="*/ 117 w 531"/>
                <a:gd name="T87" fmla="*/ 169 h 610"/>
                <a:gd name="T88" fmla="*/ 284 w 531"/>
                <a:gd name="T89" fmla="*/ 32 h 610"/>
                <a:gd name="T90" fmla="*/ 404 w 531"/>
                <a:gd name="T91" fmla="*/ 70 h 610"/>
                <a:gd name="T92" fmla="*/ 498 w 531"/>
                <a:gd name="T93" fmla="*/ 223 h 610"/>
                <a:gd name="T94" fmla="*/ 434 w 531"/>
                <a:gd name="T95" fmla="*/ 36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1" h="610">
                  <a:moveTo>
                    <a:pt x="527" y="221"/>
                  </a:moveTo>
                  <a:cubicBezTo>
                    <a:pt x="522" y="153"/>
                    <a:pt x="482" y="88"/>
                    <a:pt x="421" y="46"/>
                  </a:cubicBezTo>
                  <a:cubicBezTo>
                    <a:pt x="380" y="19"/>
                    <a:pt x="333" y="4"/>
                    <a:pt x="285" y="2"/>
                  </a:cubicBezTo>
                  <a:cubicBezTo>
                    <a:pt x="192" y="0"/>
                    <a:pt x="115" y="63"/>
                    <a:pt x="88" y="162"/>
                  </a:cubicBezTo>
                  <a:cubicBezTo>
                    <a:pt x="78" y="199"/>
                    <a:pt x="78" y="238"/>
                    <a:pt x="78" y="276"/>
                  </a:cubicBezTo>
                  <a:cubicBezTo>
                    <a:pt x="78" y="312"/>
                    <a:pt x="78" y="345"/>
                    <a:pt x="69" y="378"/>
                  </a:cubicBezTo>
                  <a:cubicBezTo>
                    <a:pt x="66" y="393"/>
                    <a:pt x="55" y="406"/>
                    <a:pt x="43" y="420"/>
                  </a:cubicBezTo>
                  <a:cubicBezTo>
                    <a:pt x="30" y="436"/>
                    <a:pt x="16" y="452"/>
                    <a:pt x="11" y="473"/>
                  </a:cubicBezTo>
                  <a:cubicBezTo>
                    <a:pt x="0" y="513"/>
                    <a:pt x="16" y="553"/>
                    <a:pt x="55" y="579"/>
                  </a:cubicBezTo>
                  <a:cubicBezTo>
                    <a:pt x="96" y="607"/>
                    <a:pt x="149" y="610"/>
                    <a:pt x="178" y="588"/>
                  </a:cubicBezTo>
                  <a:cubicBezTo>
                    <a:pt x="195" y="574"/>
                    <a:pt x="205" y="556"/>
                    <a:pt x="214" y="537"/>
                  </a:cubicBezTo>
                  <a:cubicBezTo>
                    <a:pt x="215" y="538"/>
                    <a:pt x="215" y="538"/>
                    <a:pt x="215" y="538"/>
                  </a:cubicBezTo>
                  <a:cubicBezTo>
                    <a:pt x="222" y="521"/>
                    <a:pt x="222" y="521"/>
                    <a:pt x="222" y="521"/>
                  </a:cubicBezTo>
                  <a:cubicBezTo>
                    <a:pt x="229" y="506"/>
                    <a:pt x="236" y="493"/>
                    <a:pt x="246" y="483"/>
                  </a:cubicBezTo>
                  <a:cubicBezTo>
                    <a:pt x="264" y="466"/>
                    <a:pt x="302" y="454"/>
                    <a:pt x="339" y="442"/>
                  </a:cubicBezTo>
                  <a:cubicBezTo>
                    <a:pt x="382" y="428"/>
                    <a:pt x="427" y="413"/>
                    <a:pt x="454" y="389"/>
                  </a:cubicBezTo>
                  <a:cubicBezTo>
                    <a:pt x="505" y="343"/>
                    <a:pt x="531" y="284"/>
                    <a:pt x="527" y="221"/>
                  </a:cubicBezTo>
                  <a:close/>
                  <a:moveTo>
                    <a:pt x="65" y="439"/>
                  </a:moveTo>
                  <a:cubicBezTo>
                    <a:pt x="66" y="438"/>
                    <a:pt x="66" y="438"/>
                    <a:pt x="67" y="437"/>
                  </a:cubicBezTo>
                  <a:cubicBezTo>
                    <a:pt x="190" y="521"/>
                    <a:pt x="190" y="521"/>
                    <a:pt x="190" y="521"/>
                  </a:cubicBezTo>
                  <a:cubicBezTo>
                    <a:pt x="186" y="529"/>
                    <a:pt x="182" y="537"/>
                    <a:pt x="178" y="544"/>
                  </a:cubicBezTo>
                  <a:cubicBezTo>
                    <a:pt x="48" y="461"/>
                    <a:pt x="48" y="461"/>
                    <a:pt x="48" y="461"/>
                  </a:cubicBezTo>
                  <a:cubicBezTo>
                    <a:pt x="53" y="454"/>
                    <a:pt x="59" y="446"/>
                    <a:pt x="65" y="439"/>
                  </a:cubicBezTo>
                  <a:close/>
                  <a:moveTo>
                    <a:pt x="71" y="555"/>
                  </a:moveTo>
                  <a:cubicBezTo>
                    <a:pt x="59" y="547"/>
                    <a:pt x="32" y="524"/>
                    <a:pt x="37" y="489"/>
                  </a:cubicBezTo>
                  <a:cubicBezTo>
                    <a:pt x="158" y="566"/>
                    <a:pt x="158" y="566"/>
                    <a:pt x="158" y="566"/>
                  </a:cubicBezTo>
                  <a:cubicBezTo>
                    <a:pt x="138" y="579"/>
                    <a:pt x="101" y="575"/>
                    <a:pt x="71" y="555"/>
                  </a:cubicBezTo>
                  <a:close/>
                  <a:moveTo>
                    <a:pt x="434" y="367"/>
                  </a:moveTo>
                  <a:cubicBezTo>
                    <a:pt x="412" y="387"/>
                    <a:pt x="370" y="401"/>
                    <a:pt x="330" y="414"/>
                  </a:cubicBezTo>
                  <a:cubicBezTo>
                    <a:pt x="288" y="428"/>
                    <a:pt x="249" y="441"/>
                    <a:pt x="226" y="462"/>
                  </a:cubicBezTo>
                  <a:cubicBezTo>
                    <a:pt x="216" y="471"/>
                    <a:pt x="209" y="482"/>
                    <a:pt x="203" y="494"/>
                  </a:cubicBezTo>
                  <a:cubicBezTo>
                    <a:pt x="157" y="463"/>
                    <a:pt x="157" y="463"/>
                    <a:pt x="157" y="463"/>
                  </a:cubicBezTo>
                  <a:cubicBezTo>
                    <a:pt x="198" y="403"/>
                    <a:pt x="240" y="342"/>
                    <a:pt x="281" y="282"/>
                  </a:cubicBezTo>
                  <a:cubicBezTo>
                    <a:pt x="326" y="284"/>
                    <a:pt x="352" y="284"/>
                    <a:pt x="389" y="280"/>
                  </a:cubicBezTo>
                  <a:cubicBezTo>
                    <a:pt x="398" y="279"/>
                    <a:pt x="397" y="251"/>
                    <a:pt x="388" y="251"/>
                  </a:cubicBezTo>
                  <a:cubicBezTo>
                    <a:pt x="378" y="250"/>
                    <a:pt x="318" y="249"/>
                    <a:pt x="284" y="253"/>
                  </a:cubicBezTo>
                  <a:cubicBezTo>
                    <a:pt x="274" y="220"/>
                    <a:pt x="263" y="189"/>
                    <a:pt x="251" y="165"/>
                  </a:cubicBezTo>
                  <a:cubicBezTo>
                    <a:pt x="247" y="156"/>
                    <a:pt x="221" y="165"/>
                    <a:pt x="224" y="175"/>
                  </a:cubicBezTo>
                  <a:cubicBezTo>
                    <a:pt x="235" y="209"/>
                    <a:pt x="247" y="241"/>
                    <a:pt x="257" y="266"/>
                  </a:cubicBezTo>
                  <a:cubicBezTo>
                    <a:pt x="215" y="326"/>
                    <a:pt x="174" y="386"/>
                    <a:pt x="132" y="446"/>
                  </a:cubicBezTo>
                  <a:cubicBezTo>
                    <a:pt x="85" y="414"/>
                    <a:pt x="85" y="414"/>
                    <a:pt x="85" y="414"/>
                  </a:cubicBezTo>
                  <a:cubicBezTo>
                    <a:pt x="90" y="405"/>
                    <a:pt x="95" y="396"/>
                    <a:pt x="98" y="385"/>
                  </a:cubicBezTo>
                  <a:cubicBezTo>
                    <a:pt x="107" y="349"/>
                    <a:pt x="107" y="312"/>
                    <a:pt x="107" y="276"/>
                  </a:cubicBezTo>
                  <a:cubicBezTo>
                    <a:pt x="107" y="238"/>
                    <a:pt x="107" y="203"/>
                    <a:pt x="117" y="169"/>
                  </a:cubicBezTo>
                  <a:cubicBezTo>
                    <a:pt x="140" y="84"/>
                    <a:pt x="206" y="30"/>
                    <a:pt x="284" y="32"/>
                  </a:cubicBezTo>
                  <a:cubicBezTo>
                    <a:pt x="327" y="33"/>
                    <a:pt x="368" y="46"/>
                    <a:pt x="404" y="70"/>
                  </a:cubicBezTo>
                  <a:cubicBezTo>
                    <a:pt x="459" y="107"/>
                    <a:pt x="494" y="164"/>
                    <a:pt x="498" y="223"/>
                  </a:cubicBezTo>
                  <a:cubicBezTo>
                    <a:pt x="501" y="277"/>
                    <a:pt x="479" y="327"/>
                    <a:pt x="434"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38505" t="3881" r="36207" b="11655"/>
          <a:stretch/>
        </p:blipFill>
        <p:spPr>
          <a:xfrm>
            <a:off x="7121456" y="1951346"/>
            <a:ext cx="1699016" cy="3192154"/>
          </a:xfrm>
          <a:prstGeom prst="rect">
            <a:avLst/>
          </a:prstGeom>
        </p:spPr>
      </p:pic>
      <p:sp>
        <p:nvSpPr>
          <p:cNvPr id="22" name="Freeform 18"/>
          <p:cNvSpPr>
            <a:spLocks/>
          </p:cNvSpPr>
          <p:nvPr/>
        </p:nvSpPr>
        <p:spPr bwMode="auto">
          <a:xfrm>
            <a:off x="477431" y="1444883"/>
            <a:ext cx="6109486" cy="797125"/>
          </a:xfrm>
          <a:custGeom>
            <a:avLst/>
            <a:gdLst>
              <a:gd name="T0" fmla="*/ 77 w 1000"/>
              <a:gd name="T1" fmla="*/ 0 h 155"/>
              <a:gd name="T2" fmla="*/ 199 w 1000"/>
              <a:gd name="T3" fmla="*/ 0 h 155"/>
              <a:gd name="T4" fmla="*/ 385 w 1000"/>
              <a:gd name="T5" fmla="*/ 0 h 155"/>
              <a:gd name="T6" fmla="*/ 662 w 1000"/>
              <a:gd name="T7" fmla="*/ 0 h 155"/>
              <a:gd name="T8" fmla="*/ 784 w 1000"/>
              <a:gd name="T9" fmla="*/ 0 h 155"/>
              <a:gd name="T10" fmla="*/ 922 w 1000"/>
              <a:gd name="T11" fmla="*/ 0 h 155"/>
              <a:gd name="T12" fmla="*/ 980 w 1000"/>
              <a:gd name="T13" fmla="*/ 26 h 155"/>
              <a:gd name="T14" fmla="*/ 1000 w 1000"/>
              <a:gd name="T15" fmla="*/ 78 h 155"/>
              <a:gd name="T16" fmla="*/ 1000 w 1000"/>
              <a:gd name="T17" fmla="*/ 78 h 155"/>
              <a:gd name="T18" fmla="*/ 982 w 1000"/>
              <a:gd name="T19" fmla="*/ 127 h 155"/>
              <a:gd name="T20" fmla="*/ 922 w 1000"/>
              <a:gd name="T21" fmla="*/ 155 h 155"/>
              <a:gd name="T22" fmla="*/ 795 w 1000"/>
              <a:gd name="T23" fmla="*/ 155 h 155"/>
              <a:gd name="T24" fmla="*/ 633 w 1000"/>
              <a:gd name="T25" fmla="*/ 155 h 155"/>
              <a:gd name="T26" fmla="*/ 425 w 1000"/>
              <a:gd name="T27" fmla="*/ 155 h 155"/>
              <a:gd name="T28" fmla="*/ 216 w 1000"/>
              <a:gd name="T29" fmla="*/ 155 h 155"/>
              <a:gd name="T30" fmla="*/ 77 w 1000"/>
              <a:gd name="T31" fmla="*/ 155 h 155"/>
              <a:gd name="T32" fmla="*/ 20 w 1000"/>
              <a:gd name="T33" fmla="*/ 130 h 155"/>
              <a:gd name="T34" fmla="*/ 0 w 1000"/>
              <a:gd name="T35" fmla="*/ 78 h 155"/>
              <a:gd name="T36" fmla="*/ 0 w 1000"/>
              <a:gd name="T37" fmla="*/ 78 h 155"/>
              <a:gd name="T38" fmla="*/ 20 w 1000"/>
              <a:gd name="T39" fmla="*/ 26 h 155"/>
              <a:gd name="T40" fmla="*/ 77 w 1000"/>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0" h="155">
                <a:moveTo>
                  <a:pt x="77" y="0"/>
                </a:moveTo>
                <a:cubicBezTo>
                  <a:pt x="199" y="0"/>
                  <a:pt x="199" y="0"/>
                  <a:pt x="199" y="0"/>
                </a:cubicBezTo>
                <a:cubicBezTo>
                  <a:pt x="385" y="0"/>
                  <a:pt x="385" y="0"/>
                  <a:pt x="385" y="0"/>
                </a:cubicBezTo>
                <a:cubicBezTo>
                  <a:pt x="662" y="0"/>
                  <a:pt x="662" y="0"/>
                  <a:pt x="662" y="0"/>
                </a:cubicBezTo>
                <a:cubicBezTo>
                  <a:pt x="784" y="0"/>
                  <a:pt x="784" y="0"/>
                  <a:pt x="784" y="0"/>
                </a:cubicBezTo>
                <a:cubicBezTo>
                  <a:pt x="922" y="0"/>
                  <a:pt x="922" y="0"/>
                  <a:pt x="922" y="0"/>
                </a:cubicBezTo>
                <a:cubicBezTo>
                  <a:pt x="945" y="0"/>
                  <a:pt x="965" y="10"/>
                  <a:pt x="980" y="26"/>
                </a:cubicBezTo>
                <a:cubicBezTo>
                  <a:pt x="992" y="40"/>
                  <a:pt x="1000" y="58"/>
                  <a:pt x="1000" y="78"/>
                </a:cubicBezTo>
                <a:cubicBezTo>
                  <a:pt x="1000" y="78"/>
                  <a:pt x="1000" y="78"/>
                  <a:pt x="1000" y="78"/>
                </a:cubicBezTo>
                <a:cubicBezTo>
                  <a:pt x="1000" y="96"/>
                  <a:pt x="993" y="114"/>
                  <a:pt x="982" y="127"/>
                </a:cubicBezTo>
                <a:cubicBezTo>
                  <a:pt x="968" y="144"/>
                  <a:pt x="946" y="155"/>
                  <a:pt x="922" y="155"/>
                </a:cubicBezTo>
                <a:cubicBezTo>
                  <a:pt x="795" y="155"/>
                  <a:pt x="795" y="155"/>
                  <a:pt x="795" y="155"/>
                </a:cubicBezTo>
                <a:cubicBezTo>
                  <a:pt x="633" y="155"/>
                  <a:pt x="633" y="155"/>
                  <a:pt x="633" y="155"/>
                </a:cubicBezTo>
                <a:cubicBezTo>
                  <a:pt x="425" y="155"/>
                  <a:pt x="425" y="155"/>
                  <a:pt x="425" y="155"/>
                </a:cubicBezTo>
                <a:cubicBezTo>
                  <a:pt x="216" y="155"/>
                  <a:pt x="216" y="155"/>
                  <a:pt x="216" y="155"/>
                </a:cubicBezTo>
                <a:cubicBezTo>
                  <a:pt x="77" y="155"/>
                  <a:pt x="77" y="155"/>
                  <a:pt x="77" y="155"/>
                </a:cubicBezTo>
                <a:cubicBezTo>
                  <a:pt x="55" y="155"/>
                  <a:pt x="34" y="146"/>
                  <a:pt x="20" y="130"/>
                </a:cubicBezTo>
                <a:cubicBezTo>
                  <a:pt x="8" y="116"/>
                  <a:pt x="0" y="98"/>
                  <a:pt x="0" y="78"/>
                </a:cubicBezTo>
                <a:cubicBezTo>
                  <a:pt x="0" y="78"/>
                  <a:pt x="0" y="78"/>
                  <a:pt x="0" y="78"/>
                </a:cubicBezTo>
                <a:cubicBezTo>
                  <a:pt x="0" y="58"/>
                  <a:pt x="8" y="40"/>
                  <a:pt x="20" y="26"/>
                </a:cubicBezTo>
                <a:cubicBezTo>
                  <a:pt x="34" y="10"/>
                  <a:pt x="55" y="0"/>
                  <a:pt x="77" y="0"/>
                </a:cubicBezTo>
                <a:close/>
              </a:path>
            </a:pathLst>
          </a:custGeom>
          <a:solidFill>
            <a:sysClr val="window" lastClr="FFFFFF">
              <a:lumMod val="85000"/>
            </a:sysClr>
          </a:solidFill>
          <a:ln w="5" cap="flat">
            <a:solidFill>
              <a:sysClr val="windowText" lastClr="000000">
                <a:lumMod val="50000"/>
                <a:lumOff val="50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nvGrpSpPr>
          <p:cNvPr id="23" name="组合 22"/>
          <p:cNvGrpSpPr/>
          <p:nvPr/>
        </p:nvGrpSpPr>
        <p:grpSpPr>
          <a:xfrm>
            <a:off x="2508015" y="1275606"/>
            <a:ext cx="1415772" cy="338554"/>
            <a:chOff x="2508015" y="1275606"/>
            <a:chExt cx="1415772" cy="338554"/>
          </a:xfrm>
        </p:grpSpPr>
        <p:sp>
          <p:nvSpPr>
            <p:cNvPr id="24" name="对角圆角矩形 23"/>
            <p:cNvSpPr/>
            <p:nvPr/>
          </p:nvSpPr>
          <p:spPr>
            <a:xfrm>
              <a:off x="2531825" y="1283876"/>
              <a:ext cx="1368152" cy="322014"/>
            </a:xfrm>
            <a:prstGeom prst="round2DiagRect">
              <a:avLst/>
            </a:prstGeom>
            <a:solidFill>
              <a:srgbClr val="FF9B02"/>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25" name="TextBox 24"/>
            <p:cNvSpPr txBox="1"/>
            <p:nvPr/>
          </p:nvSpPr>
          <p:spPr>
            <a:xfrm>
              <a:off x="2508015" y="1275606"/>
              <a:ext cx="1415772" cy="338554"/>
            </a:xfrm>
            <a:prstGeom prst="rect">
              <a:avLst/>
            </a:prstGeom>
            <a:noFill/>
          </p:spPr>
          <p:txBody>
            <a:bodyPr wrap="none" rtlCol="0">
              <a:spAutoFit/>
            </a:bodyPr>
            <a:lstStyle/>
            <a:p>
              <a:pPr lvl="0" defTabSz="816337">
                <a:defRPr/>
              </a:pPr>
              <a:r>
                <a:rPr lang="zh-CN" altLang="en-US" sz="1600" b="1" kern="0" dirty="0">
                  <a:solidFill>
                    <a:prstClr val="white"/>
                  </a:solidFill>
                </a:rPr>
                <a:t>加强理论</a:t>
              </a:r>
              <a:r>
                <a:rPr lang="zh-CN" altLang="en-US" sz="1600" b="1" kern="0" dirty="0" smtClean="0">
                  <a:solidFill>
                    <a:prstClr val="white"/>
                  </a:solidFill>
                </a:rPr>
                <a:t>学习</a:t>
              </a:r>
              <a:endParaRPr kumimoji="0" lang="zh-CN" altLang="en-US" sz="1600" b="1" i="0" u="none" strike="noStrike" kern="0" cap="none" spc="0" normalizeH="0" baseline="0" noProof="0" dirty="0" smtClean="0">
                <a:ln>
                  <a:noFill/>
                </a:ln>
                <a:solidFill>
                  <a:prstClr val="white"/>
                </a:solidFill>
                <a:effectLst/>
                <a:uLnTx/>
                <a:uFillTx/>
              </a:endParaRPr>
            </a:p>
          </p:txBody>
        </p:sp>
      </p:grpSp>
      <p:sp>
        <p:nvSpPr>
          <p:cNvPr id="26" name="Freeform 18"/>
          <p:cNvSpPr>
            <a:spLocks/>
          </p:cNvSpPr>
          <p:nvPr/>
        </p:nvSpPr>
        <p:spPr bwMode="auto">
          <a:xfrm>
            <a:off x="477431" y="2621661"/>
            <a:ext cx="6126788" cy="797125"/>
          </a:xfrm>
          <a:custGeom>
            <a:avLst/>
            <a:gdLst>
              <a:gd name="T0" fmla="*/ 77 w 1000"/>
              <a:gd name="T1" fmla="*/ 0 h 155"/>
              <a:gd name="T2" fmla="*/ 199 w 1000"/>
              <a:gd name="T3" fmla="*/ 0 h 155"/>
              <a:gd name="T4" fmla="*/ 385 w 1000"/>
              <a:gd name="T5" fmla="*/ 0 h 155"/>
              <a:gd name="T6" fmla="*/ 662 w 1000"/>
              <a:gd name="T7" fmla="*/ 0 h 155"/>
              <a:gd name="T8" fmla="*/ 784 w 1000"/>
              <a:gd name="T9" fmla="*/ 0 h 155"/>
              <a:gd name="T10" fmla="*/ 922 w 1000"/>
              <a:gd name="T11" fmla="*/ 0 h 155"/>
              <a:gd name="T12" fmla="*/ 980 w 1000"/>
              <a:gd name="T13" fmla="*/ 26 h 155"/>
              <a:gd name="T14" fmla="*/ 1000 w 1000"/>
              <a:gd name="T15" fmla="*/ 78 h 155"/>
              <a:gd name="T16" fmla="*/ 1000 w 1000"/>
              <a:gd name="T17" fmla="*/ 78 h 155"/>
              <a:gd name="T18" fmla="*/ 982 w 1000"/>
              <a:gd name="T19" fmla="*/ 127 h 155"/>
              <a:gd name="T20" fmla="*/ 922 w 1000"/>
              <a:gd name="T21" fmla="*/ 155 h 155"/>
              <a:gd name="T22" fmla="*/ 795 w 1000"/>
              <a:gd name="T23" fmla="*/ 155 h 155"/>
              <a:gd name="T24" fmla="*/ 633 w 1000"/>
              <a:gd name="T25" fmla="*/ 155 h 155"/>
              <a:gd name="T26" fmla="*/ 425 w 1000"/>
              <a:gd name="T27" fmla="*/ 155 h 155"/>
              <a:gd name="T28" fmla="*/ 216 w 1000"/>
              <a:gd name="T29" fmla="*/ 155 h 155"/>
              <a:gd name="T30" fmla="*/ 77 w 1000"/>
              <a:gd name="T31" fmla="*/ 155 h 155"/>
              <a:gd name="T32" fmla="*/ 20 w 1000"/>
              <a:gd name="T33" fmla="*/ 130 h 155"/>
              <a:gd name="T34" fmla="*/ 0 w 1000"/>
              <a:gd name="T35" fmla="*/ 78 h 155"/>
              <a:gd name="T36" fmla="*/ 0 w 1000"/>
              <a:gd name="T37" fmla="*/ 78 h 155"/>
              <a:gd name="T38" fmla="*/ 20 w 1000"/>
              <a:gd name="T39" fmla="*/ 26 h 155"/>
              <a:gd name="T40" fmla="*/ 77 w 1000"/>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0" h="155">
                <a:moveTo>
                  <a:pt x="77" y="0"/>
                </a:moveTo>
                <a:cubicBezTo>
                  <a:pt x="199" y="0"/>
                  <a:pt x="199" y="0"/>
                  <a:pt x="199" y="0"/>
                </a:cubicBezTo>
                <a:cubicBezTo>
                  <a:pt x="385" y="0"/>
                  <a:pt x="385" y="0"/>
                  <a:pt x="385" y="0"/>
                </a:cubicBezTo>
                <a:cubicBezTo>
                  <a:pt x="662" y="0"/>
                  <a:pt x="662" y="0"/>
                  <a:pt x="662" y="0"/>
                </a:cubicBezTo>
                <a:cubicBezTo>
                  <a:pt x="784" y="0"/>
                  <a:pt x="784" y="0"/>
                  <a:pt x="784" y="0"/>
                </a:cubicBezTo>
                <a:cubicBezTo>
                  <a:pt x="922" y="0"/>
                  <a:pt x="922" y="0"/>
                  <a:pt x="922" y="0"/>
                </a:cubicBezTo>
                <a:cubicBezTo>
                  <a:pt x="945" y="0"/>
                  <a:pt x="965" y="10"/>
                  <a:pt x="980" y="26"/>
                </a:cubicBezTo>
                <a:cubicBezTo>
                  <a:pt x="992" y="40"/>
                  <a:pt x="1000" y="58"/>
                  <a:pt x="1000" y="78"/>
                </a:cubicBezTo>
                <a:cubicBezTo>
                  <a:pt x="1000" y="78"/>
                  <a:pt x="1000" y="78"/>
                  <a:pt x="1000" y="78"/>
                </a:cubicBezTo>
                <a:cubicBezTo>
                  <a:pt x="1000" y="96"/>
                  <a:pt x="993" y="114"/>
                  <a:pt x="982" y="127"/>
                </a:cubicBezTo>
                <a:cubicBezTo>
                  <a:pt x="968" y="144"/>
                  <a:pt x="946" y="155"/>
                  <a:pt x="922" y="155"/>
                </a:cubicBezTo>
                <a:cubicBezTo>
                  <a:pt x="795" y="155"/>
                  <a:pt x="795" y="155"/>
                  <a:pt x="795" y="155"/>
                </a:cubicBezTo>
                <a:cubicBezTo>
                  <a:pt x="633" y="155"/>
                  <a:pt x="633" y="155"/>
                  <a:pt x="633" y="155"/>
                </a:cubicBezTo>
                <a:cubicBezTo>
                  <a:pt x="425" y="155"/>
                  <a:pt x="425" y="155"/>
                  <a:pt x="425" y="155"/>
                </a:cubicBezTo>
                <a:cubicBezTo>
                  <a:pt x="216" y="155"/>
                  <a:pt x="216" y="155"/>
                  <a:pt x="216" y="155"/>
                </a:cubicBezTo>
                <a:cubicBezTo>
                  <a:pt x="77" y="155"/>
                  <a:pt x="77" y="155"/>
                  <a:pt x="77" y="155"/>
                </a:cubicBezTo>
                <a:cubicBezTo>
                  <a:pt x="55" y="155"/>
                  <a:pt x="34" y="146"/>
                  <a:pt x="20" y="130"/>
                </a:cubicBezTo>
                <a:cubicBezTo>
                  <a:pt x="8" y="116"/>
                  <a:pt x="0" y="98"/>
                  <a:pt x="0" y="78"/>
                </a:cubicBezTo>
                <a:cubicBezTo>
                  <a:pt x="0" y="78"/>
                  <a:pt x="0" y="78"/>
                  <a:pt x="0" y="78"/>
                </a:cubicBezTo>
                <a:cubicBezTo>
                  <a:pt x="0" y="58"/>
                  <a:pt x="8" y="40"/>
                  <a:pt x="20" y="26"/>
                </a:cubicBezTo>
                <a:cubicBezTo>
                  <a:pt x="34" y="10"/>
                  <a:pt x="55" y="0"/>
                  <a:pt x="77" y="0"/>
                </a:cubicBezTo>
                <a:close/>
              </a:path>
            </a:pathLst>
          </a:custGeom>
          <a:solidFill>
            <a:sysClr val="window" lastClr="FFFFFF">
              <a:lumMod val="85000"/>
            </a:sysClr>
          </a:solidFill>
          <a:ln w="5" cap="flat">
            <a:solidFill>
              <a:sysClr val="windowText" lastClr="000000">
                <a:lumMod val="50000"/>
                <a:lumOff val="50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nvGrpSpPr>
          <p:cNvPr id="27" name="组合 26"/>
          <p:cNvGrpSpPr/>
          <p:nvPr/>
        </p:nvGrpSpPr>
        <p:grpSpPr>
          <a:xfrm>
            <a:off x="2508015" y="2452384"/>
            <a:ext cx="1415772" cy="338554"/>
            <a:chOff x="2508015" y="2452384"/>
            <a:chExt cx="1415772" cy="338554"/>
          </a:xfrm>
        </p:grpSpPr>
        <p:sp>
          <p:nvSpPr>
            <p:cNvPr id="28" name="对角圆角矩形 27"/>
            <p:cNvSpPr/>
            <p:nvPr/>
          </p:nvSpPr>
          <p:spPr>
            <a:xfrm>
              <a:off x="2531825" y="2460654"/>
              <a:ext cx="1368152" cy="322014"/>
            </a:xfrm>
            <a:prstGeom prst="round2DiagRect">
              <a:avLst/>
            </a:prstGeom>
            <a:solidFill>
              <a:srgbClr val="07B1EC"/>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29" name="TextBox 28"/>
            <p:cNvSpPr txBox="1"/>
            <p:nvPr/>
          </p:nvSpPr>
          <p:spPr>
            <a:xfrm>
              <a:off x="2508015" y="2452384"/>
              <a:ext cx="1415772" cy="338554"/>
            </a:xfrm>
            <a:prstGeom prst="rect">
              <a:avLst/>
            </a:prstGeom>
            <a:noFill/>
          </p:spPr>
          <p:txBody>
            <a:bodyPr wrap="none" rtlCol="0">
              <a:spAutoFit/>
            </a:bodyPr>
            <a:lstStyle/>
            <a:p>
              <a:pPr lvl="0" defTabSz="816337">
                <a:defRPr/>
              </a:pPr>
              <a:r>
                <a:rPr lang="zh-CN" altLang="en-US" sz="1600" b="1" kern="0" dirty="0">
                  <a:solidFill>
                    <a:prstClr val="white"/>
                  </a:solidFill>
                </a:rPr>
                <a:t>勤练专业技能</a:t>
              </a:r>
              <a:endParaRPr kumimoji="0" lang="zh-CN" altLang="en-US" sz="1600" b="1" i="0" u="none" strike="noStrike" kern="0" cap="none" spc="0" normalizeH="0" baseline="0" noProof="0" dirty="0" smtClean="0">
                <a:ln>
                  <a:noFill/>
                </a:ln>
                <a:solidFill>
                  <a:prstClr val="white"/>
                </a:solidFill>
                <a:effectLst/>
                <a:uLnTx/>
                <a:uFillTx/>
              </a:endParaRPr>
            </a:p>
          </p:txBody>
        </p:sp>
      </p:grpSp>
      <p:sp>
        <p:nvSpPr>
          <p:cNvPr id="30" name="Freeform 18"/>
          <p:cNvSpPr>
            <a:spLocks/>
          </p:cNvSpPr>
          <p:nvPr/>
        </p:nvSpPr>
        <p:spPr bwMode="auto">
          <a:xfrm>
            <a:off x="477431" y="3798438"/>
            <a:ext cx="6109485" cy="797125"/>
          </a:xfrm>
          <a:custGeom>
            <a:avLst/>
            <a:gdLst>
              <a:gd name="T0" fmla="*/ 77 w 1000"/>
              <a:gd name="T1" fmla="*/ 0 h 155"/>
              <a:gd name="T2" fmla="*/ 199 w 1000"/>
              <a:gd name="T3" fmla="*/ 0 h 155"/>
              <a:gd name="T4" fmla="*/ 385 w 1000"/>
              <a:gd name="T5" fmla="*/ 0 h 155"/>
              <a:gd name="T6" fmla="*/ 662 w 1000"/>
              <a:gd name="T7" fmla="*/ 0 h 155"/>
              <a:gd name="T8" fmla="*/ 784 w 1000"/>
              <a:gd name="T9" fmla="*/ 0 h 155"/>
              <a:gd name="T10" fmla="*/ 922 w 1000"/>
              <a:gd name="T11" fmla="*/ 0 h 155"/>
              <a:gd name="T12" fmla="*/ 980 w 1000"/>
              <a:gd name="T13" fmla="*/ 26 h 155"/>
              <a:gd name="T14" fmla="*/ 1000 w 1000"/>
              <a:gd name="T15" fmla="*/ 78 h 155"/>
              <a:gd name="T16" fmla="*/ 1000 w 1000"/>
              <a:gd name="T17" fmla="*/ 78 h 155"/>
              <a:gd name="T18" fmla="*/ 982 w 1000"/>
              <a:gd name="T19" fmla="*/ 127 h 155"/>
              <a:gd name="T20" fmla="*/ 922 w 1000"/>
              <a:gd name="T21" fmla="*/ 155 h 155"/>
              <a:gd name="T22" fmla="*/ 795 w 1000"/>
              <a:gd name="T23" fmla="*/ 155 h 155"/>
              <a:gd name="T24" fmla="*/ 633 w 1000"/>
              <a:gd name="T25" fmla="*/ 155 h 155"/>
              <a:gd name="T26" fmla="*/ 425 w 1000"/>
              <a:gd name="T27" fmla="*/ 155 h 155"/>
              <a:gd name="T28" fmla="*/ 216 w 1000"/>
              <a:gd name="T29" fmla="*/ 155 h 155"/>
              <a:gd name="T30" fmla="*/ 77 w 1000"/>
              <a:gd name="T31" fmla="*/ 155 h 155"/>
              <a:gd name="T32" fmla="*/ 20 w 1000"/>
              <a:gd name="T33" fmla="*/ 130 h 155"/>
              <a:gd name="T34" fmla="*/ 0 w 1000"/>
              <a:gd name="T35" fmla="*/ 78 h 155"/>
              <a:gd name="T36" fmla="*/ 0 w 1000"/>
              <a:gd name="T37" fmla="*/ 78 h 155"/>
              <a:gd name="T38" fmla="*/ 20 w 1000"/>
              <a:gd name="T39" fmla="*/ 26 h 155"/>
              <a:gd name="T40" fmla="*/ 77 w 1000"/>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0" h="155">
                <a:moveTo>
                  <a:pt x="77" y="0"/>
                </a:moveTo>
                <a:cubicBezTo>
                  <a:pt x="199" y="0"/>
                  <a:pt x="199" y="0"/>
                  <a:pt x="199" y="0"/>
                </a:cubicBezTo>
                <a:cubicBezTo>
                  <a:pt x="385" y="0"/>
                  <a:pt x="385" y="0"/>
                  <a:pt x="385" y="0"/>
                </a:cubicBezTo>
                <a:cubicBezTo>
                  <a:pt x="662" y="0"/>
                  <a:pt x="662" y="0"/>
                  <a:pt x="662" y="0"/>
                </a:cubicBezTo>
                <a:cubicBezTo>
                  <a:pt x="784" y="0"/>
                  <a:pt x="784" y="0"/>
                  <a:pt x="784" y="0"/>
                </a:cubicBezTo>
                <a:cubicBezTo>
                  <a:pt x="922" y="0"/>
                  <a:pt x="922" y="0"/>
                  <a:pt x="922" y="0"/>
                </a:cubicBezTo>
                <a:cubicBezTo>
                  <a:pt x="945" y="0"/>
                  <a:pt x="965" y="10"/>
                  <a:pt x="980" y="26"/>
                </a:cubicBezTo>
                <a:cubicBezTo>
                  <a:pt x="992" y="40"/>
                  <a:pt x="1000" y="58"/>
                  <a:pt x="1000" y="78"/>
                </a:cubicBezTo>
                <a:cubicBezTo>
                  <a:pt x="1000" y="78"/>
                  <a:pt x="1000" y="78"/>
                  <a:pt x="1000" y="78"/>
                </a:cubicBezTo>
                <a:cubicBezTo>
                  <a:pt x="1000" y="96"/>
                  <a:pt x="993" y="114"/>
                  <a:pt x="982" y="127"/>
                </a:cubicBezTo>
                <a:cubicBezTo>
                  <a:pt x="968" y="144"/>
                  <a:pt x="946" y="155"/>
                  <a:pt x="922" y="155"/>
                </a:cubicBezTo>
                <a:cubicBezTo>
                  <a:pt x="795" y="155"/>
                  <a:pt x="795" y="155"/>
                  <a:pt x="795" y="155"/>
                </a:cubicBezTo>
                <a:cubicBezTo>
                  <a:pt x="633" y="155"/>
                  <a:pt x="633" y="155"/>
                  <a:pt x="633" y="155"/>
                </a:cubicBezTo>
                <a:cubicBezTo>
                  <a:pt x="425" y="155"/>
                  <a:pt x="425" y="155"/>
                  <a:pt x="425" y="155"/>
                </a:cubicBezTo>
                <a:cubicBezTo>
                  <a:pt x="216" y="155"/>
                  <a:pt x="216" y="155"/>
                  <a:pt x="216" y="155"/>
                </a:cubicBezTo>
                <a:cubicBezTo>
                  <a:pt x="77" y="155"/>
                  <a:pt x="77" y="155"/>
                  <a:pt x="77" y="155"/>
                </a:cubicBezTo>
                <a:cubicBezTo>
                  <a:pt x="55" y="155"/>
                  <a:pt x="34" y="146"/>
                  <a:pt x="20" y="130"/>
                </a:cubicBezTo>
                <a:cubicBezTo>
                  <a:pt x="8" y="116"/>
                  <a:pt x="0" y="98"/>
                  <a:pt x="0" y="78"/>
                </a:cubicBezTo>
                <a:cubicBezTo>
                  <a:pt x="0" y="78"/>
                  <a:pt x="0" y="78"/>
                  <a:pt x="0" y="78"/>
                </a:cubicBezTo>
                <a:cubicBezTo>
                  <a:pt x="0" y="58"/>
                  <a:pt x="8" y="40"/>
                  <a:pt x="20" y="26"/>
                </a:cubicBezTo>
                <a:cubicBezTo>
                  <a:pt x="34" y="10"/>
                  <a:pt x="55" y="0"/>
                  <a:pt x="77" y="0"/>
                </a:cubicBezTo>
                <a:close/>
              </a:path>
            </a:pathLst>
          </a:custGeom>
          <a:solidFill>
            <a:sysClr val="window" lastClr="FFFFFF">
              <a:lumMod val="85000"/>
            </a:sysClr>
          </a:solidFill>
          <a:ln w="5" cap="flat">
            <a:solidFill>
              <a:sysClr val="windowText" lastClr="000000">
                <a:lumMod val="50000"/>
                <a:lumOff val="50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31" name="Rectangle 5"/>
          <p:cNvSpPr/>
          <p:nvPr/>
        </p:nvSpPr>
        <p:spPr bwMode="auto">
          <a:xfrm>
            <a:off x="736374" y="1609959"/>
            <a:ext cx="5640149" cy="562222"/>
          </a:xfrm>
          <a:prstGeom prst="rect">
            <a:avLst/>
          </a:prstGeom>
          <a:noFill/>
          <a:ln>
            <a:noFill/>
          </a:ln>
          <a:extLst/>
        </p:spPr>
        <p:txBody>
          <a:bodyPr lIns="0" tIns="0" rIns="0" bIns="0" anchor="t"/>
          <a:lstStyle/>
          <a:p>
            <a:pPr defTabSz="816337">
              <a:lnSpc>
                <a:spcPct val="150000"/>
              </a:lnSpc>
            </a:pPr>
            <a:r>
              <a:rPr lang="zh-CN" altLang="en-US" sz="1000" dirty="0" smtClean="0">
                <a:solidFill>
                  <a:srgbClr val="777777"/>
                </a:solidFill>
                <a:latin typeface="宋体"/>
              </a:rPr>
              <a:t>    继续</a:t>
            </a:r>
            <a:r>
              <a:rPr lang="zh-CN" altLang="en-US" sz="1000" dirty="0">
                <a:solidFill>
                  <a:srgbClr val="777777"/>
                </a:solidFill>
                <a:latin typeface="宋体"/>
              </a:rPr>
              <a:t>深入学习“新课标”等理论书籍，阅读</a:t>
            </a:r>
            <a:r>
              <a:rPr lang="en-US" altLang="zh-CN" sz="1000" dirty="0">
                <a:solidFill>
                  <a:srgbClr val="777777"/>
                </a:solidFill>
                <a:latin typeface="宋体"/>
              </a:rPr>
              <a:t>《</a:t>
            </a:r>
            <a:r>
              <a:rPr lang="zh-CN" altLang="en-US" sz="1000" dirty="0">
                <a:solidFill>
                  <a:srgbClr val="777777"/>
                </a:solidFill>
                <a:latin typeface="宋体"/>
              </a:rPr>
              <a:t>小学语文教学</a:t>
            </a:r>
            <a:r>
              <a:rPr lang="en-US" altLang="zh-CN" sz="1000" dirty="0">
                <a:solidFill>
                  <a:srgbClr val="777777"/>
                </a:solidFill>
                <a:latin typeface="宋体"/>
              </a:rPr>
              <a:t>》</a:t>
            </a:r>
            <a:r>
              <a:rPr lang="zh-CN" altLang="en-US" sz="1000" dirty="0">
                <a:solidFill>
                  <a:srgbClr val="777777"/>
                </a:solidFill>
                <a:latin typeface="宋体"/>
              </a:rPr>
              <a:t>（会刊）或</a:t>
            </a:r>
            <a:r>
              <a:rPr lang="en-US" altLang="zh-CN" sz="1000" dirty="0">
                <a:solidFill>
                  <a:srgbClr val="777777"/>
                </a:solidFill>
                <a:latin typeface="宋体"/>
              </a:rPr>
              <a:t>《</a:t>
            </a:r>
            <a:r>
              <a:rPr lang="zh-CN" altLang="en-US" sz="1000" dirty="0">
                <a:solidFill>
                  <a:srgbClr val="777777"/>
                </a:solidFill>
                <a:latin typeface="宋体"/>
              </a:rPr>
              <a:t>小学教学设计</a:t>
            </a:r>
            <a:r>
              <a:rPr lang="en-US" altLang="zh-CN" sz="1000" dirty="0">
                <a:solidFill>
                  <a:srgbClr val="777777"/>
                </a:solidFill>
                <a:latin typeface="宋体"/>
              </a:rPr>
              <a:t>》</a:t>
            </a:r>
            <a:r>
              <a:rPr lang="zh-CN" altLang="en-US" sz="1000" dirty="0">
                <a:solidFill>
                  <a:srgbClr val="777777"/>
                </a:solidFill>
                <a:latin typeface="宋体"/>
              </a:rPr>
              <a:t>杂志，通过“每周一分享”活动在</a:t>
            </a:r>
            <a:r>
              <a:rPr lang="en-US" altLang="zh-CN" sz="1000" dirty="0">
                <a:solidFill>
                  <a:srgbClr val="777777"/>
                </a:solidFill>
                <a:latin typeface="宋体"/>
              </a:rPr>
              <a:t>QQ</a:t>
            </a:r>
            <a:r>
              <a:rPr lang="zh-CN" altLang="en-US" sz="1000" dirty="0">
                <a:solidFill>
                  <a:srgbClr val="777777"/>
                </a:solidFill>
                <a:latin typeface="宋体"/>
              </a:rPr>
              <a:t>群、集体备课、教研组活动中，分享阅读心得，强调理论与实践相结合。</a:t>
            </a:r>
          </a:p>
        </p:txBody>
      </p:sp>
      <p:sp>
        <p:nvSpPr>
          <p:cNvPr id="32" name="Rectangle 5"/>
          <p:cNvSpPr/>
          <p:nvPr/>
        </p:nvSpPr>
        <p:spPr bwMode="auto">
          <a:xfrm>
            <a:off x="736373" y="2782668"/>
            <a:ext cx="5640149" cy="562222"/>
          </a:xfrm>
          <a:prstGeom prst="rect">
            <a:avLst/>
          </a:prstGeom>
          <a:noFill/>
          <a:ln>
            <a:noFill/>
          </a:ln>
          <a:extLst/>
        </p:spPr>
        <p:txBody>
          <a:bodyPr lIns="0" tIns="0" rIns="0" bIns="0" anchor="t"/>
          <a:lstStyle/>
          <a:p>
            <a:pPr defTabSz="816337">
              <a:lnSpc>
                <a:spcPct val="150000"/>
              </a:lnSpc>
            </a:pPr>
            <a:r>
              <a:rPr lang="zh-CN" altLang="en-US" sz="1000" dirty="0" smtClean="0">
                <a:solidFill>
                  <a:srgbClr val="777777"/>
                </a:solidFill>
                <a:latin typeface="宋体"/>
              </a:rPr>
              <a:t>    每</a:t>
            </a:r>
            <a:r>
              <a:rPr lang="zh-CN" altLang="en-US" sz="1000" dirty="0">
                <a:solidFill>
                  <a:srgbClr val="777777"/>
                </a:solidFill>
                <a:latin typeface="宋体"/>
              </a:rPr>
              <a:t>周练习一张钢笔字、一次粉笔字。积极撰写一篇有质量的教学论文或者撰写一篇有质量的教学设计；上好一节研讨课；参加一次校级基本功竞赛。</a:t>
            </a:r>
          </a:p>
        </p:txBody>
      </p:sp>
      <p:sp>
        <p:nvSpPr>
          <p:cNvPr id="33" name="Rectangle 5"/>
          <p:cNvSpPr/>
          <p:nvPr/>
        </p:nvSpPr>
        <p:spPr bwMode="auto">
          <a:xfrm>
            <a:off x="736374" y="3963514"/>
            <a:ext cx="5640149" cy="562222"/>
          </a:xfrm>
          <a:prstGeom prst="rect">
            <a:avLst/>
          </a:prstGeom>
          <a:noFill/>
          <a:ln>
            <a:noFill/>
          </a:ln>
          <a:extLst/>
        </p:spPr>
        <p:txBody>
          <a:bodyPr lIns="0" tIns="0" rIns="0" bIns="0" anchor="t"/>
          <a:lstStyle/>
          <a:p>
            <a:pPr defTabSz="816337">
              <a:lnSpc>
                <a:spcPct val="150000"/>
              </a:lnSpc>
            </a:pPr>
            <a:r>
              <a:rPr lang="zh-CN" altLang="en-US" sz="1200" dirty="0" smtClean="0">
                <a:solidFill>
                  <a:srgbClr val="777777"/>
                </a:solidFill>
                <a:latin typeface="宋体"/>
              </a:rPr>
              <a:t>    </a:t>
            </a:r>
            <a:r>
              <a:rPr lang="zh-CN" altLang="en-US" sz="1000" dirty="0" smtClean="0">
                <a:solidFill>
                  <a:srgbClr val="777777"/>
                </a:solidFill>
                <a:latin typeface="宋体"/>
              </a:rPr>
              <a:t>参照</a:t>
            </a:r>
            <a:r>
              <a:rPr lang="zh-CN" altLang="en-US" sz="1000" dirty="0">
                <a:solidFill>
                  <a:srgbClr val="777777"/>
                </a:solidFill>
                <a:latin typeface="宋体"/>
              </a:rPr>
              <a:t>五级梯队参评要求，对标个人三年发展规划，查漏补缺。学会留下教学足迹，反思教学过程，做发展的有心人。</a:t>
            </a:r>
          </a:p>
        </p:txBody>
      </p:sp>
      <p:grpSp>
        <p:nvGrpSpPr>
          <p:cNvPr id="34" name="组合 33"/>
          <p:cNvGrpSpPr/>
          <p:nvPr/>
        </p:nvGrpSpPr>
        <p:grpSpPr>
          <a:xfrm>
            <a:off x="2508015" y="3629161"/>
            <a:ext cx="1415772" cy="338554"/>
            <a:chOff x="2508015" y="3629161"/>
            <a:chExt cx="1415772" cy="338554"/>
          </a:xfrm>
        </p:grpSpPr>
        <p:sp>
          <p:nvSpPr>
            <p:cNvPr id="35" name="对角圆角矩形 34"/>
            <p:cNvSpPr/>
            <p:nvPr/>
          </p:nvSpPr>
          <p:spPr>
            <a:xfrm>
              <a:off x="2531825" y="3637431"/>
              <a:ext cx="1368152" cy="322014"/>
            </a:xfrm>
            <a:prstGeom prst="round2DiagRect">
              <a:avLst/>
            </a:prstGeom>
            <a:solidFill>
              <a:srgbClr val="EC3225"/>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36" name="TextBox 35"/>
            <p:cNvSpPr txBox="1"/>
            <p:nvPr/>
          </p:nvSpPr>
          <p:spPr>
            <a:xfrm>
              <a:off x="2508015" y="3629161"/>
              <a:ext cx="1415772" cy="338554"/>
            </a:xfrm>
            <a:prstGeom prst="rect">
              <a:avLst/>
            </a:prstGeom>
            <a:noFill/>
          </p:spPr>
          <p:txBody>
            <a:bodyPr wrap="none" rtlCol="0">
              <a:spAutoFit/>
            </a:bodyPr>
            <a:lstStyle/>
            <a:p>
              <a:pPr lvl="0" defTabSz="816337">
                <a:defRPr/>
              </a:pPr>
              <a:r>
                <a:rPr lang="zh-CN" altLang="en-US" sz="1600" b="1" kern="0" dirty="0">
                  <a:solidFill>
                    <a:prstClr val="white"/>
                  </a:solidFill>
                </a:rPr>
                <a:t>清晰发展路径</a:t>
              </a:r>
              <a:endParaRPr kumimoji="0" lang="zh-CN" altLang="en-US" sz="1600" b="1" i="0" u="none" strike="noStrike" kern="0" cap="none" spc="0" normalizeH="0" baseline="0" noProof="0" dirty="0" smtClean="0">
                <a:ln>
                  <a:noFill/>
                </a:ln>
                <a:solidFill>
                  <a:prstClr val="white"/>
                </a:solidFill>
                <a:effectLst/>
                <a:uLnTx/>
                <a:uFillTx/>
              </a:endParaRPr>
            </a:p>
          </p:txBody>
        </p:sp>
      </p:grpSp>
      <p:cxnSp>
        <p:nvCxnSpPr>
          <p:cNvPr id="37" name="直接连接符 46"/>
          <p:cNvCxnSpPr>
            <a:cxnSpLocks noChangeShapeType="1"/>
          </p:cNvCxnSpPr>
          <p:nvPr/>
        </p:nvCxnSpPr>
        <p:spPr bwMode="auto">
          <a:xfrm flipH="1">
            <a:off x="611560" y="644526"/>
            <a:ext cx="8280920" cy="0"/>
          </a:xfrm>
          <a:prstGeom prst="line">
            <a:avLst/>
          </a:prstGeom>
          <a:noFill/>
          <a:ln w="19050" cmpd="sng">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99" y="164514"/>
            <a:ext cx="473235" cy="480012"/>
          </a:xfrm>
          <a:prstGeom prst="rect">
            <a:avLst/>
          </a:prstGeom>
        </p:spPr>
      </p:pic>
      <p:sp>
        <p:nvSpPr>
          <p:cNvPr id="39" name="TextBox 38"/>
          <p:cNvSpPr txBox="1"/>
          <p:nvPr/>
        </p:nvSpPr>
        <p:spPr>
          <a:xfrm>
            <a:off x="611560" y="211493"/>
            <a:ext cx="2159566" cy="430887"/>
          </a:xfrm>
          <a:prstGeom prst="rect">
            <a:avLst/>
          </a:prstGeom>
          <a:noFill/>
        </p:spPr>
        <p:txBody>
          <a:bodyPr wrap="none" rtlCol="0">
            <a:spAutoFit/>
          </a:bodyPr>
          <a:lstStyle/>
          <a:p>
            <a:pPr lvl="0" defTabSz="816337">
              <a:defRPr/>
            </a:pPr>
            <a:r>
              <a:rPr lang="zh-CN" altLang="en-US" sz="2200" b="1" kern="0" dirty="0" smtClean="0">
                <a:latin typeface="华文楷体" pitchFamily="2" charset="-122"/>
                <a:ea typeface="华文楷体" pitchFamily="2" charset="-122"/>
              </a:rPr>
              <a:t>（三）教师发展</a:t>
            </a:r>
            <a:endParaRPr lang="zh-CN" altLang="en-US" sz="2200" b="1" kern="0" dirty="0">
              <a:latin typeface="华文楷体" pitchFamily="2" charset="-122"/>
              <a:ea typeface="华文楷体" pitchFamily="2" charset="-122"/>
            </a:endParaRPr>
          </a:p>
        </p:txBody>
      </p:sp>
    </p:spTree>
    <p:extLst>
      <p:ext uri="{BB962C8B-B14F-4D97-AF65-F5344CB8AC3E}">
        <p14:creationId xmlns:p14="http://schemas.microsoft.com/office/powerpoint/2010/main" val="1050526240"/>
      </p:ext>
    </p:extLst>
  </p:cSld>
  <p:clrMapOvr>
    <a:masterClrMapping/>
  </p:clrMapOvr>
  <mc:AlternateContent xmlns:mc="http://schemas.openxmlformats.org/markup-compatibility/2006" xmlns:p14="http://schemas.microsoft.com/office/powerpoint/2010/main">
    <mc:Choice Requires="p14">
      <p:transition spd="slow" p14:dur="2000" advTm="16794"/>
    </mc:Choice>
    <mc:Fallback xmlns="">
      <p:transition spd="slow" advTm="16794"/>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outVertical)">
                                          <p:cBhvr>
                                            <p:cTn id="17" dur="500"/>
                                            <p:tgtEl>
                                              <p:spTgt spid="23"/>
                                            </p:tgtEl>
                                          </p:cBhvr>
                                        </p:animEffect>
                                      </p:childTnLst>
                                    </p:cTn>
                                  </p:par>
                                </p:childTnLst>
                              </p:cTn>
                            </p:par>
                            <p:par>
                              <p:cTn id="18" fill="hold">
                                <p:stCondLst>
                                  <p:cond delay="2000"/>
                                </p:stCondLst>
                                <p:childTnLst>
                                  <p:par>
                                    <p:cTn id="19" presetID="2" presetClass="entr" presetSubtype="1" fill="hold" grpId="0" nodeType="afterEffect" p14:presetBounceEnd="50000">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14:bounceEnd="50000">
                                          <p:cBhvr additive="base">
                                            <p:cTn id="2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31" presetClass="entr" presetSubtype="0" fill="hold" grpId="0" nodeType="afterEffect">
                                      <p:stCondLst>
                                        <p:cond delay="0"/>
                                      </p:stCondLst>
                                      <p:iterate type="lt">
                                        <p:tmPct val="5000"/>
                                      </p:iterate>
                                      <p:childTnLst>
                                        <p:set>
                                          <p:cBhvr>
                                            <p:cTn id="25" dur="1" fill="hold">
                                              <p:stCondLst>
                                                <p:cond delay="0"/>
                                              </p:stCondLst>
                                            </p:cTn>
                                            <p:tgtEl>
                                              <p:spTgt spid="31"/>
                                            </p:tgtEl>
                                            <p:attrNameLst>
                                              <p:attrName>style.visibility</p:attrName>
                                            </p:attrNameLst>
                                          </p:cBhvr>
                                          <p:to>
                                            <p:strVal val="visible"/>
                                          </p:to>
                                        </p:set>
                                        <p:anim calcmode="lin" valueType="num">
                                          <p:cBhvr>
                                            <p:cTn id="26" dur="1000" fill="hold"/>
                                            <p:tgtEl>
                                              <p:spTgt spid="31"/>
                                            </p:tgtEl>
                                            <p:attrNameLst>
                                              <p:attrName>ppt_w</p:attrName>
                                            </p:attrNameLst>
                                          </p:cBhvr>
                                          <p:tavLst>
                                            <p:tav tm="0">
                                              <p:val>
                                                <p:fltVal val="0"/>
                                              </p:val>
                                            </p:tav>
                                            <p:tav tm="100000">
                                              <p:val>
                                                <p:strVal val="#ppt_w"/>
                                              </p:val>
                                            </p:tav>
                                          </p:tavLst>
                                        </p:anim>
                                        <p:anim calcmode="lin" valueType="num">
                                          <p:cBhvr>
                                            <p:cTn id="27" dur="1000" fill="hold"/>
                                            <p:tgtEl>
                                              <p:spTgt spid="31"/>
                                            </p:tgtEl>
                                            <p:attrNameLst>
                                              <p:attrName>ppt_h</p:attrName>
                                            </p:attrNameLst>
                                          </p:cBhvr>
                                          <p:tavLst>
                                            <p:tav tm="0">
                                              <p:val>
                                                <p:fltVal val="0"/>
                                              </p:val>
                                            </p:tav>
                                            <p:tav tm="100000">
                                              <p:val>
                                                <p:strVal val="#ppt_h"/>
                                              </p:val>
                                            </p:tav>
                                          </p:tavLst>
                                        </p:anim>
                                        <p:anim calcmode="lin" valueType="num">
                                          <p:cBhvr>
                                            <p:cTn id="28" dur="1000" fill="hold"/>
                                            <p:tgtEl>
                                              <p:spTgt spid="31"/>
                                            </p:tgtEl>
                                            <p:attrNameLst>
                                              <p:attrName>style.rotation</p:attrName>
                                            </p:attrNameLst>
                                          </p:cBhvr>
                                          <p:tavLst>
                                            <p:tav tm="0">
                                              <p:val>
                                                <p:fltVal val="90"/>
                                              </p:val>
                                            </p:tav>
                                            <p:tav tm="100000">
                                              <p:val>
                                                <p:fltVal val="0"/>
                                              </p:val>
                                            </p:tav>
                                          </p:tavLst>
                                        </p:anim>
                                        <p:animEffect transition="in" filter="fade">
                                          <p:cBhvr>
                                            <p:cTn id="29" dur="1000"/>
                                            <p:tgtEl>
                                              <p:spTgt spid="31"/>
                                            </p:tgtEl>
                                          </p:cBhvr>
                                        </p:animEffect>
                                      </p:childTnLst>
                                    </p:cTn>
                                  </p:par>
                                </p:childTnLst>
                              </p:cTn>
                            </p:par>
                            <p:par>
                              <p:cTn id="30" fill="hold">
                                <p:stCondLst>
                                  <p:cond delay="7900"/>
                                </p:stCondLst>
                                <p:childTnLst>
                                  <p:par>
                                    <p:cTn id="31" presetID="16" presetClass="entr" presetSubtype="37"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outVertical)">
                                          <p:cBhvr>
                                            <p:cTn id="33" dur="500"/>
                                            <p:tgtEl>
                                              <p:spTgt spid="27"/>
                                            </p:tgtEl>
                                          </p:cBhvr>
                                        </p:animEffect>
                                      </p:childTnLst>
                                    </p:cTn>
                                  </p:par>
                                </p:childTnLst>
                              </p:cTn>
                            </p:par>
                            <p:par>
                              <p:cTn id="34" fill="hold">
                                <p:stCondLst>
                                  <p:cond delay="8400"/>
                                </p:stCondLst>
                                <p:childTnLst>
                                  <p:par>
                                    <p:cTn id="35" presetID="2" presetClass="entr" presetSubtype="1" fill="hold" grpId="0" nodeType="afterEffect" p14:presetBounceEnd="50000">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14:bounceEnd="50000">
                                          <p:cBhvr additive="base">
                                            <p:cTn id="3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26"/>
                                            </p:tgtEl>
                                            <p:attrNameLst>
                                              <p:attrName>ppt_y</p:attrName>
                                            </p:attrNameLst>
                                          </p:cBhvr>
                                          <p:tavLst>
                                            <p:tav tm="0">
                                              <p:val>
                                                <p:strVal val="0-#ppt_h/2"/>
                                              </p:val>
                                            </p:tav>
                                            <p:tav tm="100000">
                                              <p:val>
                                                <p:strVal val="#ppt_y"/>
                                              </p:val>
                                            </p:tav>
                                          </p:tavLst>
                                        </p:anim>
                                      </p:childTnLst>
                                    </p:cTn>
                                  </p:par>
                                </p:childTnLst>
                              </p:cTn>
                            </p:par>
                            <p:par>
                              <p:cTn id="39" fill="hold">
                                <p:stCondLst>
                                  <p:cond delay="890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32"/>
                                            </p:tgtEl>
                                            <p:attrNameLst>
                                              <p:attrName>style.visibility</p:attrName>
                                            </p:attrNameLst>
                                          </p:cBhvr>
                                          <p:to>
                                            <p:strVal val="visible"/>
                                          </p:to>
                                        </p:set>
                                        <p:anim calcmode="lin" valueType="num">
                                          <p:cBhvr>
                                            <p:cTn id="42" dur="1000" fill="hold"/>
                                            <p:tgtEl>
                                              <p:spTgt spid="32"/>
                                            </p:tgtEl>
                                            <p:attrNameLst>
                                              <p:attrName>ppt_w</p:attrName>
                                            </p:attrNameLst>
                                          </p:cBhvr>
                                          <p:tavLst>
                                            <p:tav tm="0">
                                              <p:val>
                                                <p:fltVal val="0"/>
                                              </p:val>
                                            </p:tav>
                                            <p:tav tm="100000">
                                              <p:val>
                                                <p:strVal val="#ppt_w"/>
                                              </p:val>
                                            </p:tav>
                                          </p:tavLst>
                                        </p:anim>
                                        <p:anim calcmode="lin" valueType="num">
                                          <p:cBhvr>
                                            <p:cTn id="43" dur="1000" fill="hold"/>
                                            <p:tgtEl>
                                              <p:spTgt spid="32"/>
                                            </p:tgtEl>
                                            <p:attrNameLst>
                                              <p:attrName>ppt_h</p:attrName>
                                            </p:attrNameLst>
                                          </p:cBhvr>
                                          <p:tavLst>
                                            <p:tav tm="0">
                                              <p:val>
                                                <p:fltVal val="0"/>
                                              </p:val>
                                            </p:tav>
                                            <p:tav tm="100000">
                                              <p:val>
                                                <p:strVal val="#ppt_h"/>
                                              </p:val>
                                            </p:tav>
                                          </p:tavLst>
                                        </p:anim>
                                        <p:anim calcmode="lin" valueType="num">
                                          <p:cBhvr>
                                            <p:cTn id="44" dur="1000" fill="hold"/>
                                            <p:tgtEl>
                                              <p:spTgt spid="32"/>
                                            </p:tgtEl>
                                            <p:attrNameLst>
                                              <p:attrName>style.rotation</p:attrName>
                                            </p:attrNameLst>
                                          </p:cBhvr>
                                          <p:tavLst>
                                            <p:tav tm="0">
                                              <p:val>
                                                <p:fltVal val="90"/>
                                              </p:val>
                                            </p:tav>
                                            <p:tav tm="100000">
                                              <p:val>
                                                <p:fltVal val="0"/>
                                              </p:val>
                                            </p:tav>
                                          </p:tavLst>
                                        </p:anim>
                                        <p:animEffect transition="in" filter="fade">
                                          <p:cBhvr>
                                            <p:cTn id="45" dur="1000"/>
                                            <p:tgtEl>
                                              <p:spTgt spid="32"/>
                                            </p:tgtEl>
                                          </p:cBhvr>
                                        </p:animEffect>
                                      </p:childTnLst>
                                    </p:cTn>
                                  </p:par>
                                </p:childTnLst>
                              </p:cTn>
                            </p:par>
                            <p:par>
                              <p:cTn id="46" fill="hold">
                                <p:stCondLst>
                                  <p:cond delay="13100"/>
                                </p:stCondLst>
                                <p:childTnLst>
                                  <p:par>
                                    <p:cTn id="47" presetID="16" presetClass="entr" presetSubtype="37"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outVertical)">
                                          <p:cBhvr>
                                            <p:cTn id="49" dur="500"/>
                                            <p:tgtEl>
                                              <p:spTgt spid="34"/>
                                            </p:tgtEl>
                                          </p:cBhvr>
                                        </p:animEffect>
                                      </p:childTnLst>
                                    </p:cTn>
                                  </p:par>
                                </p:childTnLst>
                              </p:cTn>
                            </p:par>
                            <p:par>
                              <p:cTn id="50" fill="hold">
                                <p:stCondLst>
                                  <p:cond delay="13600"/>
                                </p:stCondLst>
                                <p:childTnLst>
                                  <p:par>
                                    <p:cTn id="51" presetID="2" presetClass="entr" presetSubtype="1" fill="hold" grpId="0" nodeType="afterEffect" p14:presetBounceEnd="50000">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14:bounceEnd="50000">
                                          <p:cBhvr additive="base">
                                            <p:cTn id="53" dur="5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54" dur="500" fill="hold"/>
                                            <p:tgtEl>
                                              <p:spTgt spid="30"/>
                                            </p:tgtEl>
                                            <p:attrNameLst>
                                              <p:attrName>ppt_y</p:attrName>
                                            </p:attrNameLst>
                                          </p:cBhvr>
                                          <p:tavLst>
                                            <p:tav tm="0">
                                              <p:val>
                                                <p:strVal val="0-#ppt_h/2"/>
                                              </p:val>
                                            </p:tav>
                                            <p:tav tm="100000">
                                              <p:val>
                                                <p:strVal val="#ppt_y"/>
                                              </p:val>
                                            </p:tav>
                                          </p:tavLst>
                                        </p:anim>
                                      </p:childTnLst>
                                    </p:cTn>
                                  </p:par>
                                </p:childTnLst>
                              </p:cTn>
                            </p:par>
                            <p:par>
                              <p:cTn id="55" fill="hold">
                                <p:stCondLst>
                                  <p:cond delay="14100"/>
                                </p:stCondLst>
                                <p:childTnLst>
                                  <p:par>
                                    <p:cTn id="56" presetID="31" presetClass="entr" presetSubtype="0" fill="hold" grpId="0" nodeType="afterEffect">
                                      <p:stCondLst>
                                        <p:cond delay="0"/>
                                      </p:stCondLst>
                                      <p:iterate type="lt">
                                        <p:tmPct val="5000"/>
                                      </p:iterate>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ppt_w</p:attrName>
                                            </p:attrNameLst>
                                          </p:cBhvr>
                                          <p:tavLst>
                                            <p:tav tm="0">
                                              <p:val>
                                                <p:fltVal val="0"/>
                                              </p:val>
                                            </p:tav>
                                            <p:tav tm="100000">
                                              <p:val>
                                                <p:strVal val="#ppt_w"/>
                                              </p:val>
                                            </p:tav>
                                          </p:tavLst>
                                        </p:anim>
                                        <p:anim calcmode="lin" valueType="num">
                                          <p:cBhvr>
                                            <p:cTn id="59" dur="1000" fill="hold"/>
                                            <p:tgtEl>
                                              <p:spTgt spid="33"/>
                                            </p:tgtEl>
                                            <p:attrNameLst>
                                              <p:attrName>ppt_h</p:attrName>
                                            </p:attrNameLst>
                                          </p:cBhvr>
                                          <p:tavLst>
                                            <p:tav tm="0">
                                              <p:val>
                                                <p:fltVal val="0"/>
                                              </p:val>
                                            </p:tav>
                                            <p:tav tm="100000">
                                              <p:val>
                                                <p:strVal val="#ppt_h"/>
                                              </p:val>
                                            </p:tav>
                                          </p:tavLst>
                                        </p:anim>
                                        <p:anim calcmode="lin" valueType="num">
                                          <p:cBhvr>
                                            <p:cTn id="60" dur="1000" fill="hold"/>
                                            <p:tgtEl>
                                              <p:spTgt spid="33"/>
                                            </p:tgtEl>
                                            <p:attrNameLst>
                                              <p:attrName>style.rotation</p:attrName>
                                            </p:attrNameLst>
                                          </p:cBhvr>
                                          <p:tavLst>
                                            <p:tav tm="0">
                                              <p:val>
                                                <p:fltVal val="90"/>
                                              </p:val>
                                            </p:tav>
                                            <p:tav tm="100000">
                                              <p:val>
                                                <p:fltVal val="0"/>
                                              </p:val>
                                            </p:tav>
                                          </p:tavLst>
                                        </p:anim>
                                        <p:animEffect transition="in" filter="fade">
                                          <p:cBhvr>
                                            <p:cTn id="6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30" grpId="0" animBg="1"/>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outVertical)">
                                          <p:cBhvr>
                                            <p:cTn id="17" dur="500"/>
                                            <p:tgtEl>
                                              <p:spTgt spid="23"/>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31" presetClass="entr" presetSubtype="0" fill="hold" grpId="0" nodeType="afterEffect">
                                      <p:stCondLst>
                                        <p:cond delay="0"/>
                                      </p:stCondLst>
                                      <p:iterate type="lt">
                                        <p:tmPct val="5000"/>
                                      </p:iterate>
                                      <p:childTnLst>
                                        <p:set>
                                          <p:cBhvr>
                                            <p:cTn id="25" dur="1" fill="hold">
                                              <p:stCondLst>
                                                <p:cond delay="0"/>
                                              </p:stCondLst>
                                            </p:cTn>
                                            <p:tgtEl>
                                              <p:spTgt spid="31"/>
                                            </p:tgtEl>
                                            <p:attrNameLst>
                                              <p:attrName>style.visibility</p:attrName>
                                            </p:attrNameLst>
                                          </p:cBhvr>
                                          <p:to>
                                            <p:strVal val="visible"/>
                                          </p:to>
                                        </p:set>
                                        <p:anim calcmode="lin" valueType="num">
                                          <p:cBhvr>
                                            <p:cTn id="26" dur="1000" fill="hold"/>
                                            <p:tgtEl>
                                              <p:spTgt spid="31"/>
                                            </p:tgtEl>
                                            <p:attrNameLst>
                                              <p:attrName>ppt_w</p:attrName>
                                            </p:attrNameLst>
                                          </p:cBhvr>
                                          <p:tavLst>
                                            <p:tav tm="0">
                                              <p:val>
                                                <p:fltVal val="0"/>
                                              </p:val>
                                            </p:tav>
                                            <p:tav tm="100000">
                                              <p:val>
                                                <p:strVal val="#ppt_w"/>
                                              </p:val>
                                            </p:tav>
                                          </p:tavLst>
                                        </p:anim>
                                        <p:anim calcmode="lin" valueType="num">
                                          <p:cBhvr>
                                            <p:cTn id="27" dur="1000" fill="hold"/>
                                            <p:tgtEl>
                                              <p:spTgt spid="31"/>
                                            </p:tgtEl>
                                            <p:attrNameLst>
                                              <p:attrName>ppt_h</p:attrName>
                                            </p:attrNameLst>
                                          </p:cBhvr>
                                          <p:tavLst>
                                            <p:tav tm="0">
                                              <p:val>
                                                <p:fltVal val="0"/>
                                              </p:val>
                                            </p:tav>
                                            <p:tav tm="100000">
                                              <p:val>
                                                <p:strVal val="#ppt_h"/>
                                              </p:val>
                                            </p:tav>
                                          </p:tavLst>
                                        </p:anim>
                                        <p:anim calcmode="lin" valueType="num">
                                          <p:cBhvr>
                                            <p:cTn id="28" dur="1000" fill="hold"/>
                                            <p:tgtEl>
                                              <p:spTgt spid="31"/>
                                            </p:tgtEl>
                                            <p:attrNameLst>
                                              <p:attrName>style.rotation</p:attrName>
                                            </p:attrNameLst>
                                          </p:cBhvr>
                                          <p:tavLst>
                                            <p:tav tm="0">
                                              <p:val>
                                                <p:fltVal val="90"/>
                                              </p:val>
                                            </p:tav>
                                            <p:tav tm="100000">
                                              <p:val>
                                                <p:fltVal val="0"/>
                                              </p:val>
                                            </p:tav>
                                          </p:tavLst>
                                        </p:anim>
                                        <p:animEffect transition="in" filter="fade">
                                          <p:cBhvr>
                                            <p:cTn id="29" dur="1000"/>
                                            <p:tgtEl>
                                              <p:spTgt spid="31"/>
                                            </p:tgtEl>
                                          </p:cBhvr>
                                        </p:animEffect>
                                      </p:childTnLst>
                                    </p:cTn>
                                  </p:par>
                                </p:childTnLst>
                              </p:cTn>
                            </p:par>
                            <p:par>
                              <p:cTn id="30" fill="hold">
                                <p:stCondLst>
                                  <p:cond delay="7900"/>
                                </p:stCondLst>
                                <p:childTnLst>
                                  <p:par>
                                    <p:cTn id="31" presetID="16" presetClass="entr" presetSubtype="37"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outVertical)">
                                          <p:cBhvr>
                                            <p:cTn id="33" dur="500"/>
                                            <p:tgtEl>
                                              <p:spTgt spid="27"/>
                                            </p:tgtEl>
                                          </p:cBhvr>
                                        </p:animEffect>
                                      </p:childTnLst>
                                    </p:cTn>
                                  </p:par>
                                </p:childTnLst>
                              </p:cTn>
                            </p:par>
                            <p:par>
                              <p:cTn id="34" fill="hold">
                                <p:stCondLst>
                                  <p:cond delay="8400"/>
                                </p:stCondLst>
                                <p:childTnLst>
                                  <p:par>
                                    <p:cTn id="35" presetID="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0-#ppt_h/2"/>
                                              </p:val>
                                            </p:tav>
                                            <p:tav tm="100000">
                                              <p:val>
                                                <p:strVal val="#ppt_y"/>
                                              </p:val>
                                            </p:tav>
                                          </p:tavLst>
                                        </p:anim>
                                      </p:childTnLst>
                                    </p:cTn>
                                  </p:par>
                                </p:childTnLst>
                              </p:cTn>
                            </p:par>
                            <p:par>
                              <p:cTn id="39" fill="hold">
                                <p:stCondLst>
                                  <p:cond delay="890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32"/>
                                            </p:tgtEl>
                                            <p:attrNameLst>
                                              <p:attrName>style.visibility</p:attrName>
                                            </p:attrNameLst>
                                          </p:cBhvr>
                                          <p:to>
                                            <p:strVal val="visible"/>
                                          </p:to>
                                        </p:set>
                                        <p:anim calcmode="lin" valueType="num">
                                          <p:cBhvr>
                                            <p:cTn id="42" dur="1000" fill="hold"/>
                                            <p:tgtEl>
                                              <p:spTgt spid="32"/>
                                            </p:tgtEl>
                                            <p:attrNameLst>
                                              <p:attrName>ppt_w</p:attrName>
                                            </p:attrNameLst>
                                          </p:cBhvr>
                                          <p:tavLst>
                                            <p:tav tm="0">
                                              <p:val>
                                                <p:fltVal val="0"/>
                                              </p:val>
                                            </p:tav>
                                            <p:tav tm="100000">
                                              <p:val>
                                                <p:strVal val="#ppt_w"/>
                                              </p:val>
                                            </p:tav>
                                          </p:tavLst>
                                        </p:anim>
                                        <p:anim calcmode="lin" valueType="num">
                                          <p:cBhvr>
                                            <p:cTn id="43" dur="1000" fill="hold"/>
                                            <p:tgtEl>
                                              <p:spTgt spid="32"/>
                                            </p:tgtEl>
                                            <p:attrNameLst>
                                              <p:attrName>ppt_h</p:attrName>
                                            </p:attrNameLst>
                                          </p:cBhvr>
                                          <p:tavLst>
                                            <p:tav tm="0">
                                              <p:val>
                                                <p:fltVal val="0"/>
                                              </p:val>
                                            </p:tav>
                                            <p:tav tm="100000">
                                              <p:val>
                                                <p:strVal val="#ppt_h"/>
                                              </p:val>
                                            </p:tav>
                                          </p:tavLst>
                                        </p:anim>
                                        <p:anim calcmode="lin" valueType="num">
                                          <p:cBhvr>
                                            <p:cTn id="44" dur="1000" fill="hold"/>
                                            <p:tgtEl>
                                              <p:spTgt spid="32"/>
                                            </p:tgtEl>
                                            <p:attrNameLst>
                                              <p:attrName>style.rotation</p:attrName>
                                            </p:attrNameLst>
                                          </p:cBhvr>
                                          <p:tavLst>
                                            <p:tav tm="0">
                                              <p:val>
                                                <p:fltVal val="90"/>
                                              </p:val>
                                            </p:tav>
                                            <p:tav tm="100000">
                                              <p:val>
                                                <p:fltVal val="0"/>
                                              </p:val>
                                            </p:tav>
                                          </p:tavLst>
                                        </p:anim>
                                        <p:animEffect transition="in" filter="fade">
                                          <p:cBhvr>
                                            <p:cTn id="45" dur="1000"/>
                                            <p:tgtEl>
                                              <p:spTgt spid="32"/>
                                            </p:tgtEl>
                                          </p:cBhvr>
                                        </p:animEffect>
                                      </p:childTnLst>
                                    </p:cTn>
                                  </p:par>
                                </p:childTnLst>
                              </p:cTn>
                            </p:par>
                            <p:par>
                              <p:cTn id="46" fill="hold">
                                <p:stCondLst>
                                  <p:cond delay="13100"/>
                                </p:stCondLst>
                                <p:childTnLst>
                                  <p:par>
                                    <p:cTn id="47" presetID="16" presetClass="entr" presetSubtype="37"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outVertical)">
                                          <p:cBhvr>
                                            <p:cTn id="49" dur="500"/>
                                            <p:tgtEl>
                                              <p:spTgt spid="34"/>
                                            </p:tgtEl>
                                          </p:cBhvr>
                                        </p:animEffect>
                                      </p:childTnLst>
                                    </p:cTn>
                                  </p:par>
                                </p:childTnLst>
                              </p:cTn>
                            </p:par>
                            <p:par>
                              <p:cTn id="50" fill="hold">
                                <p:stCondLst>
                                  <p:cond delay="13600"/>
                                </p:stCondLst>
                                <p:childTnLst>
                                  <p:par>
                                    <p:cTn id="51" presetID="2" presetClass="entr" presetSubtype="1"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0-#ppt_h/2"/>
                                              </p:val>
                                            </p:tav>
                                            <p:tav tm="100000">
                                              <p:val>
                                                <p:strVal val="#ppt_y"/>
                                              </p:val>
                                            </p:tav>
                                          </p:tavLst>
                                        </p:anim>
                                      </p:childTnLst>
                                    </p:cTn>
                                  </p:par>
                                </p:childTnLst>
                              </p:cTn>
                            </p:par>
                            <p:par>
                              <p:cTn id="55" fill="hold">
                                <p:stCondLst>
                                  <p:cond delay="14100"/>
                                </p:stCondLst>
                                <p:childTnLst>
                                  <p:par>
                                    <p:cTn id="56" presetID="31" presetClass="entr" presetSubtype="0" fill="hold" grpId="0" nodeType="afterEffect">
                                      <p:stCondLst>
                                        <p:cond delay="0"/>
                                      </p:stCondLst>
                                      <p:iterate type="lt">
                                        <p:tmPct val="5000"/>
                                      </p:iterate>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ppt_w</p:attrName>
                                            </p:attrNameLst>
                                          </p:cBhvr>
                                          <p:tavLst>
                                            <p:tav tm="0">
                                              <p:val>
                                                <p:fltVal val="0"/>
                                              </p:val>
                                            </p:tav>
                                            <p:tav tm="100000">
                                              <p:val>
                                                <p:strVal val="#ppt_w"/>
                                              </p:val>
                                            </p:tav>
                                          </p:tavLst>
                                        </p:anim>
                                        <p:anim calcmode="lin" valueType="num">
                                          <p:cBhvr>
                                            <p:cTn id="59" dur="1000" fill="hold"/>
                                            <p:tgtEl>
                                              <p:spTgt spid="33"/>
                                            </p:tgtEl>
                                            <p:attrNameLst>
                                              <p:attrName>ppt_h</p:attrName>
                                            </p:attrNameLst>
                                          </p:cBhvr>
                                          <p:tavLst>
                                            <p:tav tm="0">
                                              <p:val>
                                                <p:fltVal val="0"/>
                                              </p:val>
                                            </p:tav>
                                            <p:tav tm="100000">
                                              <p:val>
                                                <p:strVal val="#ppt_h"/>
                                              </p:val>
                                            </p:tav>
                                          </p:tavLst>
                                        </p:anim>
                                        <p:anim calcmode="lin" valueType="num">
                                          <p:cBhvr>
                                            <p:cTn id="60" dur="1000" fill="hold"/>
                                            <p:tgtEl>
                                              <p:spTgt spid="33"/>
                                            </p:tgtEl>
                                            <p:attrNameLst>
                                              <p:attrName>style.rotation</p:attrName>
                                            </p:attrNameLst>
                                          </p:cBhvr>
                                          <p:tavLst>
                                            <p:tav tm="0">
                                              <p:val>
                                                <p:fltVal val="90"/>
                                              </p:val>
                                            </p:tav>
                                            <p:tav tm="100000">
                                              <p:val>
                                                <p:fltVal val="0"/>
                                              </p:val>
                                            </p:tav>
                                          </p:tavLst>
                                        </p:anim>
                                        <p:animEffect transition="in" filter="fade">
                                          <p:cBhvr>
                                            <p:cTn id="6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30" grpId="0" animBg="1"/>
          <p:bldP spid="31" grpId="0"/>
          <p:bldP spid="32" grpId="0"/>
          <p:bldP spid="3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046" y="216332"/>
            <a:ext cx="862695" cy="767848"/>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飞哥PPT眉头"/>
          <p:cNvSpPr>
            <a:spLocks noChangeShapeType="1"/>
          </p:cNvSpPr>
          <p:nvPr/>
        </p:nvSpPr>
        <p:spPr bwMode="auto">
          <a:xfrm>
            <a:off x="328650" y="501534"/>
            <a:ext cx="8486701" cy="0"/>
          </a:xfrm>
          <a:prstGeom prst="line">
            <a:avLst/>
          </a:prstGeom>
          <a:noFill/>
          <a:ln w="12700">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飞哥PPT眉头"/>
          <p:cNvSpPr/>
          <p:nvPr/>
        </p:nvSpPr>
        <p:spPr>
          <a:xfrm>
            <a:off x="475634" y="382170"/>
            <a:ext cx="216024"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飞哥PPT眉头"/>
          <p:cNvSpPr/>
          <p:nvPr/>
        </p:nvSpPr>
        <p:spPr>
          <a:xfrm>
            <a:off x="691658" y="237608"/>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飞哥PPT眉头"/>
          <p:cNvSpPr txBox="1"/>
          <p:nvPr/>
        </p:nvSpPr>
        <p:spPr>
          <a:xfrm>
            <a:off x="899299" y="132202"/>
            <a:ext cx="2069797" cy="369332"/>
          </a:xfrm>
          <a:prstGeom prst="rect">
            <a:avLst/>
          </a:prstGeom>
          <a:noFill/>
        </p:spPr>
        <p:txBody>
          <a:bodyPr wrap="none" rtlCol="0">
            <a:spAutoFit/>
          </a:bodyPr>
          <a:lstStyle/>
          <a:p>
            <a:r>
              <a:rPr lang="zh-CN" altLang="en-US" sz="1800" b="1" spc="300" dirty="0" smtClean="0">
                <a:solidFill>
                  <a:srgbClr val="4D4D4D"/>
                </a:solidFill>
                <a:latin typeface="微软雅黑" pitchFamily="34" charset="-122"/>
                <a:ea typeface="微软雅黑" pitchFamily="34" charset="-122"/>
              </a:rPr>
              <a:t>（四）学生发展</a:t>
            </a:r>
            <a:endParaRPr lang="zh-CN" altLang="en-US" sz="1800" b="1" spc="300" dirty="0">
              <a:solidFill>
                <a:srgbClr val="4D4D4D"/>
              </a:solidFill>
              <a:latin typeface="微软雅黑" pitchFamily="34" charset="-122"/>
              <a:ea typeface="微软雅黑" pitchFamily="34" charset="-122"/>
            </a:endParaRPr>
          </a:p>
        </p:txBody>
      </p:sp>
      <p:sp>
        <p:nvSpPr>
          <p:cNvPr id="10" name="任意多边形 9"/>
          <p:cNvSpPr>
            <a:spLocks/>
          </p:cNvSpPr>
          <p:nvPr/>
        </p:nvSpPr>
        <p:spPr bwMode="auto">
          <a:xfrm rot="10800000">
            <a:off x="3674095" y="194537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C56DB4"/>
          </a:solidFill>
          <a:ln w="19050">
            <a:noFill/>
          </a:ln>
          <a:effectLst/>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1" name="任意多边形 10"/>
          <p:cNvSpPr>
            <a:spLocks/>
          </p:cNvSpPr>
          <p:nvPr/>
        </p:nvSpPr>
        <p:spPr bwMode="auto">
          <a:xfrm rot="14400000">
            <a:off x="4582801" y="217708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3FB2E5"/>
          </a:solidFill>
          <a:ln w="19050">
            <a:noFill/>
          </a:ln>
          <a:effectLst/>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3" name="任意多边形 12"/>
          <p:cNvSpPr>
            <a:spLocks/>
          </p:cNvSpPr>
          <p:nvPr/>
        </p:nvSpPr>
        <p:spPr bwMode="auto">
          <a:xfrm rot="18000000">
            <a:off x="4856368" y="307604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EE6EA2"/>
          </a:solidFill>
          <a:ln w="19050">
            <a:noFill/>
          </a:ln>
          <a:effectLst/>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4" name="任意多边形 13"/>
          <p:cNvSpPr>
            <a:spLocks/>
          </p:cNvSpPr>
          <p:nvPr/>
        </p:nvSpPr>
        <p:spPr bwMode="auto">
          <a:xfrm rot="10800000" flipH="1" flipV="1">
            <a:off x="4219760" y="375094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56B52F"/>
          </a:solidFill>
          <a:ln w="19050">
            <a:noFill/>
          </a:ln>
          <a:effectLst/>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black"/>
              </a:solidFill>
              <a:effectLst/>
              <a:uLnTx/>
              <a:uFillTx/>
            </a:endParaRPr>
          </a:p>
        </p:txBody>
      </p:sp>
      <p:sp>
        <p:nvSpPr>
          <p:cNvPr id="15" name="任意多边形 14"/>
          <p:cNvSpPr>
            <a:spLocks/>
          </p:cNvSpPr>
          <p:nvPr/>
        </p:nvSpPr>
        <p:spPr bwMode="auto">
          <a:xfrm rot="14400000" flipH="1" flipV="1">
            <a:off x="3311054" y="351923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3FB2E5"/>
          </a:solidFill>
          <a:ln w="19050">
            <a:noFill/>
          </a:ln>
          <a:effectLst/>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6" name="任意多边形 15"/>
          <p:cNvSpPr>
            <a:spLocks/>
          </p:cNvSpPr>
          <p:nvPr/>
        </p:nvSpPr>
        <p:spPr bwMode="auto">
          <a:xfrm rot="18000000" flipH="1" flipV="1">
            <a:off x="3023200" y="262027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EE6EA2"/>
          </a:solidFill>
          <a:ln w="19050">
            <a:noFill/>
          </a:ln>
          <a:effectLst/>
        </p:spPr>
        <p:txBody>
          <a:bodyPr vert="horz" wrap="square" lIns="68580" tIns="34290" rIns="68580" bIns="3429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7" name="任意多边形 16"/>
          <p:cNvSpPr/>
          <p:nvPr/>
        </p:nvSpPr>
        <p:spPr>
          <a:xfrm flipH="1" flipV="1">
            <a:off x="1331640" y="2023092"/>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EE6E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8" name="任意多边形 17"/>
          <p:cNvSpPr/>
          <p:nvPr/>
        </p:nvSpPr>
        <p:spPr>
          <a:xfrm flipH="1">
            <a:off x="1325558" y="3638959"/>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3FB2E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9" name="任意多边形 18"/>
          <p:cNvSpPr/>
          <p:nvPr/>
        </p:nvSpPr>
        <p:spPr>
          <a:xfrm flipV="1">
            <a:off x="5607246" y="2039763"/>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3FB2E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80808"/>
              </a:solidFill>
              <a:effectLst/>
              <a:uLnTx/>
              <a:uFillTx/>
              <a:latin typeface="Calibri"/>
              <a:ea typeface="宋体"/>
              <a:cs typeface="+mn-cs"/>
            </a:endParaRPr>
          </a:p>
        </p:txBody>
      </p:sp>
      <p:sp>
        <p:nvSpPr>
          <p:cNvPr id="20" name="任意多边形 19"/>
          <p:cNvSpPr/>
          <p:nvPr/>
        </p:nvSpPr>
        <p:spPr>
          <a:xfrm>
            <a:off x="5609603" y="3629125"/>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EE6E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uLnTx/>
              <a:uFillTx/>
              <a:latin typeface="Calibri"/>
              <a:ea typeface="宋体"/>
              <a:cs typeface="+mn-cs"/>
            </a:endParaRPr>
          </a:p>
        </p:txBody>
      </p:sp>
      <p:grpSp>
        <p:nvGrpSpPr>
          <p:cNvPr id="21" name="组合 20"/>
          <p:cNvGrpSpPr/>
          <p:nvPr/>
        </p:nvGrpSpPr>
        <p:grpSpPr>
          <a:xfrm>
            <a:off x="4060324" y="2551579"/>
            <a:ext cx="1028283" cy="1028283"/>
            <a:chOff x="4982373" y="2208496"/>
            <a:chExt cx="2227648" cy="2227648"/>
          </a:xfrm>
          <a:effectLst/>
        </p:grpSpPr>
        <p:sp>
          <p:nvSpPr>
            <p:cNvPr id="22" name="椭圆 21"/>
            <p:cNvSpPr/>
            <p:nvPr/>
          </p:nvSpPr>
          <p:spPr>
            <a:xfrm>
              <a:off x="4982373" y="2208496"/>
              <a:ext cx="2227648" cy="2227648"/>
            </a:xfrm>
            <a:prstGeom prst="ellipse">
              <a:avLst/>
            </a:prstGeom>
            <a:gradFill>
              <a:gsLst>
                <a:gs pos="0">
                  <a:srgbClr val="C56DB4">
                    <a:lumMod val="97000"/>
                  </a:srgbClr>
                </a:gs>
                <a:gs pos="100000">
                  <a:srgbClr val="C56DB4">
                    <a:lumMod val="76000"/>
                  </a:srgbClr>
                </a:gs>
              </a:gsLst>
              <a:lin ang="27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564B45"/>
                </a:solidFill>
                <a:effectLst/>
                <a:uLnTx/>
                <a:uFillTx/>
                <a:latin typeface="Calibri"/>
                <a:ea typeface="宋体"/>
                <a:cs typeface="+mn-cs"/>
              </a:endParaRPr>
            </a:p>
          </p:txBody>
        </p:sp>
        <p:grpSp>
          <p:nvGrpSpPr>
            <p:cNvPr id="23" name="Group 35"/>
            <p:cNvGrpSpPr>
              <a:grpSpLocks noChangeAspect="1"/>
            </p:cNvGrpSpPr>
            <p:nvPr/>
          </p:nvGrpSpPr>
          <p:grpSpPr bwMode="auto">
            <a:xfrm>
              <a:off x="7021143" y="3577005"/>
              <a:ext cx="86125" cy="161136"/>
              <a:chOff x="4164" y="2298"/>
              <a:chExt cx="31" cy="58"/>
            </a:xfrm>
            <a:noFill/>
          </p:grpSpPr>
          <p:sp>
            <p:nvSpPr>
              <p:cNvPr id="24"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rgbClr val="C56DB4">
                    <a:lumMod val="65000"/>
                  </a:srgbClr>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56777F"/>
                  </a:solidFill>
                  <a:effectLst/>
                  <a:uLnTx/>
                  <a:uFillTx/>
                </a:endParaRPr>
              </a:p>
            </p:txBody>
          </p:sp>
          <p:sp>
            <p:nvSpPr>
              <p:cNvPr id="25" name="Freeform 44"/>
              <p:cNvSpPr>
                <a:spLocks/>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rgbClr val="C56DB4">
                    <a:lumMod val="65000"/>
                  </a:srgbClr>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56777F"/>
                  </a:solidFill>
                  <a:effectLst/>
                  <a:uLnTx/>
                  <a:uFillTx/>
                </a:endParaRPr>
              </a:p>
            </p:txBody>
          </p:sp>
        </p:grpSp>
      </p:grpSp>
      <p:grpSp>
        <p:nvGrpSpPr>
          <p:cNvPr id="26" name="组合 1"/>
          <p:cNvGrpSpPr/>
          <p:nvPr/>
        </p:nvGrpSpPr>
        <p:grpSpPr>
          <a:xfrm>
            <a:off x="1174723" y="1459864"/>
            <a:ext cx="1920924" cy="664214"/>
            <a:chOff x="6297262" y="2379803"/>
            <a:chExt cx="1920924" cy="664214"/>
          </a:xfrm>
        </p:grpSpPr>
        <p:sp>
          <p:nvSpPr>
            <p:cNvPr id="27" name="TextBox 20"/>
            <p:cNvSpPr txBox="1"/>
            <p:nvPr/>
          </p:nvSpPr>
          <p:spPr bwMode="auto">
            <a:xfrm>
              <a:off x="6454179" y="2811310"/>
              <a:ext cx="1764007" cy="232707"/>
            </a:xfrm>
            <a:prstGeom prst="rect">
              <a:avLst/>
            </a:prstGeom>
            <a:noFill/>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900" dirty="0">
                <a:solidFill>
                  <a:srgbClr val="1C1C1C"/>
                </a:solidFill>
                <a:latin typeface="微软雅黑" pitchFamily="34" charset="-122"/>
                <a:ea typeface="微软雅黑" pitchFamily="34" charset="-122"/>
              </a:endParaRPr>
            </a:p>
          </p:txBody>
        </p:sp>
        <p:sp>
          <p:nvSpPr>
            <p:cNvPr id="28" name="TextBox 19"/>
            <p:cNvSpPr txBox="1">
              <a:spLocks noChangeArrowheads="1"/>
            </p:cNvSpPr>
            <p:nvPr/>
          </p:nvSpPr>
          <p:spPr bwMode="auto">
            <a:xfrm>
              <a:off x="6297262" y="2379803"/>
              <a:ext cx="1764006" cy="52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b="1" dirty="0" smtClean="0">
                  <a:solidFill>
                    <a:srgbClr val="EE6EA2"/>
                  </a:solidFill>
                  <a:latin typeface="华文楷体" pitchFamily="2" charset="-122"/>
                  <a:ea typeface="华文楷体" pitchFamily="2" charset="-122"/>
                  <a:cs typeface="宋体" pitchFamily="2" charset="-122"/>
                </a:rPr>
                <a:t>阅读</a:t>
              </a:r>
              <a:endParaRPr lang="zh-CN" altLang="zh-CN" sz="2800" b="1" dirty="0">
                <a:solidFill>
                  <a:srgbClr val="EE6EA2"/>
                </a:solidFill>
                <a:latin typeface="华文楷体" pitchFamily="2" charset="-122"/>
                <a:ea typeface="华文楷体" pitchFamily="2" charset="-122"/>
                <a:cs typeface="宋体" pitchFamily="2" charset="-122"/>
              </a:endParaRPr>
            </a:p>
          </p:txBody>
        </p:sp>
      </p:grpSp>
      <p:grpSp>
        <p:nvGrpSpPr>
          <p:cNvPr id="29" name="组合 1"/>
          <p:cNvGrpSpPr/>
          <p:nvPr/>
        </p:nvGrpSpPr>
        <p:grpSpPr>
          <a:xfrm>
            <a:off x="1213383" y="3579862"/>
            <a:ext cx="1810256" cy="525094"/>
            <a:chOff x="6335922" y="2459669"/>
            <a:chExt cx="1810256" cy="525094"/>
          </a:xfrm>
        </p:grpSpPr>
        <p:sp>
          <p:nvSpPr>
            <p:cNvPr id="30" name="TextBox 29"/>
            <p:cNvSpPr txBox="1"/>
            <p:nvPr/>
          </p:nvSpPr>
          <p:spPr bwMode="auto">
            <a:xfrm>
              <a:off x="6382171" y="2494098"/>
              <a:ext cx="1764007" cy="232707"/>
            </a:xfrm>
            <a:prstGeom prst="rect">
              <a:avLst/>
            </a:prstGeom>
            <a:noFill/>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900" dirty="0">
                <a:solidFill>
                  <a:srgbClr val="1C1C1C"/>
                </a:solidFill>
                <a:latin typeface="微软雅黑" pitchFamily="34" charset="-122"/>
                <a:ea typeface="微软雅黑" pitchFamily="34" charset="-122"/>
              </a:endParaRPr>
            </a:p>
          </p:txBody>
        </p:sp>
        <p:sp>
          <p:nvSpPr>
            <p:cNvPr id="31" name="TextBox 19"/>
            <p:cNvSpPr txBox="1">
              <a:spLocks noChangeArrowheads="1"/>
            </p:cNvSpPr>
            <p:nvPr/>
          </p:nvSpPr>
          <p:spPr bwMode="auto">
            <a:xfrm>
              <a:off x="6335922" y="2459669"/>
              <a:ext cx="1764006" cy="52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b="1" dirty="0" smtClean="0">
                  <a:solidFill>
                    <a:srgbClr val="3FB2E5"/>
                  </a:solidFill>
                  <a:latin typeface="华文楷体" pitchFamily="2" charset="-122"/>
                  <a:ea typeface="华文楷体" pitchFamily="2" charset="-122"/>
                  <a:cs typeface="宋体" pitchFamily="2" charset="-122"/>
                </a:rPr>
                <a:t>写话</a:t>
              </a:r>
              <a:endParaRPr lang="zh-CN" altLang="zh-CN" sz="2800" b="1" dirty="0">
                <a:solidFill>
                  <a:srgbClr val="3FB2E5"/>
                </a:solidFill>
                <a:latin typeface="华文楷体" pitchFamily="2" charset="-122"/>
                <a:ea typeface="华文楷体" pitchFamily="2" charset="-122"/>
                <a:cs typeface="宋体" pitchFamily="2" charset="-122"/>
              </a:endParaRPr>
            </a:p>
          </p:txBody>
        </p:sp>
      </p:grpSp>
      <p:grpSp>
        <p:nvGrpSpPr>
          <p:cNvPr id="32" name="组合 1"/>
          <p:cNvGrpSpPr/>
          <p:nvPr/>
        </p:nvGrpSpPr>
        <p:grpSpPr>
          <a:xfrm>
            <a:off x="6120361" y="1491832"/>
            <a:ext cx="1764007" cy="531260"/>
            <a:chOff x="6382171" y="2195545"/>
            <a:chExt cx="1764007" cy="531260"/>
          </a:xfrm>
        </p:grpSpPr>
        <p:sp>
          <p:nvSpPr>
            <p:cNvPr id="33" name="TextBox 20"/>
            <p:cNvSpPr txBox="1"/>
            <p:nvPr/>
          </p:nvSpPr>
          <p:spPr bwMode="auto">
            <a:xfrm>
              <a:off x="6382171" y="2494098"/>
              <a:ext cx="1764007" cy="232707"/>
            </a:xfrm>
            <a:prstGeom prst="rect">
              <a:avLst/>
            </a:prstGeom>
            <a:noFill/>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900" dirty="0">
                <a:solidFill>
                  <a:srgbClr val="1C1C1C"/>
                </a:solidFill>
                <a:latin typeface="微软雅黑" pitchFamily="34" charset="-122"/>
                <a:ea typeface="微软雅黑" pitchFamily="34" charset="-122"/>
              </a:endParaRPr>
            </a:p>
          </p:txBody>
        </p:sp>
        <p:sp>
          <p:nvSpPr>
            <p:cNvPr id="34" name="TextBox 19"/>
            <p:cNvSpPr txBox="1">
              <a:spLocks noChangeArrowheads="1"/>
            </p:cNvSpPr>
            <p:nvPr/>
          </p:nvSpPr>
          <p:spPr bwMode="auto">
            <a:xfrm>
              <a:off x="6382172" y="2195545"/>
              <a:ext cx="1764006" cy="52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b="1" dirty="0" smtClean="0">
                  <a:solidFill>
                    <a:srgbClr val="3FB2E5"/>
                  </a:solidFill>
                  <a:latin typeface="华文楷体" pitchFamily="2" charset="-122"/>
                  <a:ea typeface="华文楷体" pitchFamily="2" charset="-122"/>
                  <a:cs typeface="宋体" pitchFamily="2" charset="-122"/>
                </a:rPr>
                <a:t>朗读</a:t>
              </a:r>
              <a:endParaRPr lang="zh-CN" altLang="zh-CN" sz="2800" b="1" dirty="0">
                <a:solidFill>
                  <a:srgbClr val="3FB2E5"/>
                </a:solidFill>
                <a:latin typeface="华文楷体" pitchFamily="2" charset="-122"/>
                <a:ea typeface="华文楷体" pitchFamily="2" charset="-122"/>
                <a:cs typeface="宋体" pitchFamily="2" charset="-122"/>
              </a:endParaRPr>
            </a:p>
          </p:txBody>
        </p:sp>
      </p:grpSp>
      <p:grpSp>
        <p:nvGrpSpPr>
          <p:cNvPr id="35" name="组合 1"/>
          <p:cNvGrpSpPr/>
          <p:nvPr/>
        </p:nvGrpSpPr>
        <p:grpSpPr>
          <a:xfrm>
            <a:off x="6120359" y="3614291"/>
            <a:ext cx="1764007" cy="531260"/>
            <a:chOff x="6382171" y="2195545"/>
            <a:chExt cx="1764007" cy="531260"/>
          </a:xfrm>
        </p:grpSpPr>
        <p:sp>
          <p:nvSpPr>
            <p:cNvPr id="36" name="TextBox 20"/>
            <p:cNvSpPr txBox="1"/>
            <p:nvPr/>
          </p:nvSpPr>
          <p:spPr bwMode="auto">
            <a:xfrm>
              <a:off x="6382171" y="2494098"/>
              <a:ext cx="1764007" cy="232707"/>
            </a:xfrm>
            <a:prstGeom prst="rect">
              <a:avLst/>
            </a:prstGeom>
            <a:noFill/>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900" dirty="0">
                <a:solidFill>
                  <a:srgbClr val="1C1C1C"/>
                </a:solidFill>
                <a:latin typeface="微软雅黑" pitchFamily="34" charset="-122"/>
                <a:ea typeface="微软雅黑" pitchFamily="34" charset="-122"/>
              </a:endParaRPr>
            </a:p>
          </p:txBody>
        </p:sp>
        <p:sp>
          <p:nvSpPr>
            <p:cNvPr id="37" name="TextBox 19"/>
            <p:cNvSpPr txBox="1">
              <a:spLocks noChangeArrowheads="1"/>
            </p:cNvSpPr>
            <p:nvPr/>
          </p:nvSpPr>
          <p:spPr bwMode="auto">
            <a:xfrm>
              <a:off x="6382172" y="2195545"/>
              <a:ext cx="1764006" cy="52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b="1" dirty="0" smtClean="0">
                  <a:solidFill>
                    <a:srgbClr val="EE6EA2"/>
                  </a:solidFill>
                  <a:latin typeface="华文楷体" pitchFamily="2" charset="-122"/>
                  <a:ea typeface="华文楷体" pitchFamily="2" charset="-122"/>
                  <a:cs typeface="宋体" pitchFamily="2" charset="-122"/>
                </a:rPr>
                <a:t>写字</a:t>
              </a:r>
              <a:endParaRPr lang="zh-CN" altLang="zh-CN" sz="2800" b="1" dirty="0">
                <a:solidFill>
                  <a:srgbClr val="EE6EA2"/>
                </a:solidFill>
                <a:latin typeface="华文楷体" pitchFamily="2" charset="-122"/>
                <a:ea typeface="华文楷体" pitchFamily="2" charset="-122"/>
                <a:cs typeface="宋体" pitchFamily="2" charset="-122"/>
              </a:endParaRPr>
            </a:p>
          </p:txBody>
        </p:sp>
      </p:grpSp>
      <p:sp>
        <p:nvSpPr>
          <p:cNvPr id="38" name="TextBox 19"/>
          <p:cNvSpPr txBox="1">
            <a:spLocks noChangeArrowheads="1"/>
          </p:cNvSpPr>
          <p:nvPr/>
        </p:nvSpPr>
        <p:spPr bwMode="auto">
          <a:xfrm>
            <a:off x="4113664" y="2777188"/>
            <a:ext cx="926862" cy="5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itchFamily="2" charset="-122"/>
              </a:rPr>
              <a:t>学生</a:t>
            </a:r>
            <a:endParaRPr lang="en-US" altLang="zh-CN" sz="1600" dirty="0" smtClean="0">
              <a:solidFill>
                <a:srgbClr val="FFFFFF"/>
              </a:solidFill>
              <a:latin typeface="微软雅黑" panose="020B0503020204020204" pitchFamily="34" charset="-122"/>
              <a:ea typeface="微软雅黑" panose="020B0503020204020204" pitchFamily="34" charset="-122"/>
              <a:cs typeface="宋体" pitchFamily="2" charset="-122"/>
            </a:endParaRPr>
          </a:p>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itchFamily="2" charset="-122"/>
              </a:rPr>
              <a:t>发展</a:t>
            </a:r>
            <a:endParaRPr lang="zh-CN" altLang="zh-CN" sz="1600" dirty="0">
              <a:solidFill>
                <a:srgbClr val="FFFFFF"/>
              </a:solidFill>
              <a:latin typeface="微软雅黑" panose="020B0503020204020204" pitchFamily="34" charset="-122"/>
              <a:ea typeface="微软雅黑" panose="020B0503020204020204" pitchFamily="34" charset="-122"/>
              <a:cs typeface="宋体" pitchFamily="2" charset="-122"/>
            </a:endParaRPr>
          </a:p>
        </p:txBody>
      </p:sp>
    </p:spTree>
    <p:extLst>
      <p:ext uri="{BB962C8B-B14F-4D97-AF65-F5344CB8AC3E}">
        <p14:creationId xmlns:p14="http://schemas.microsoft.com/office/powerpoint/2010/main" val="1264999222"/>
      </p:ext>
    </p:extLst>
  </p:cSld>
  <p:clrMapOvr>
    <a:masterClrMapping/>
  </p:clrMapOvr>
  <mc:AlternateContent xmlns:mc="http://schemas.openxmlformats.org/markup-compatibility/2006" xmlns:p14="http://schemas.microsoft.com/office/powerpoint/2010/main">
    <mc:Choice Requires="p14">
      <p:transition spd="slow" p14:dur="2000" advTm="4491"/>
    </mc:Choice>
    <mc:Fallback xmlns="">
      <p:transition spd="slow" advTm="44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7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2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par>
                          <p:cTn id="63" fill="hold">
                            <p:stCondLst>
                              <p:cond delay="3000"/>
                            </p:stCondLst>
                            <p:childTnLst>
                              <p:par>
                                <p:cTn id="64" presetID="42" presetClass="entr" presetSubtype="0"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anim calcmode="lin" valueType="num">
                                      <p:cBhvr>
                                        <p:cTn id="67" dur="500" fill="hold"/>
                                        <p:tgtEl>
                                          <p:spTgt spid="26"/>
                                        </p:tgtEl>
                                        <p:attrNameLst>
                                          <p:attrName>ppt_x</p:attrName>
                                        </p:attrNameLst>
                                      </p:cBhvr>
                                      <p:tavLst>
                                        <p:tav tm="0">
                                          <p:val>
                                            <p:strVal val="#ppt_x"/>
                                          </p:val>
                                        </p:tav>
                                        <p:tav tm="100000">
                                          <p:val>
                                            <p:strVal val="#ppt_x"/>
                                          </p:val>
                                        </p:tav>
                                      </p:tavLst>
                                    </p:anim>
                                    <p:anim calcmode="lin" valueType="num">
                                      <p:cBhvr>
                                        <p:cTn id="68" dur="500" fill="hold"/>
                                        <p:tgtEl>
                                          <p:spTgt spid="26"/>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anim calcmode="lin" valueType="num">
                                      <p:cBhvr>
                                        <p:cTn id="72" dur="500" fill="hold"/>
                                        <p:tgtEl>
                                          <p:spTgt spid="29"/>
                                        </p:tgtEl>
                                        <p:attrNameLst>
                                          <p:attrName>ppt_x</p:attrName>
                                        </p:attrNameLst>
                                      </p:cBhvr>
                                      <p:tavLst>
                                        <p:tav tm="0">
                                          <p:val>
                                            <p:strVal val="#ppt_x"/>
                                          </p:val>
                                        </p:tav>
                                        <p:tav tm="100000">
                                          <p:val>
                                            <p:strVal val="#ppt_x"/>
                                          </p:val>
                                        </p:tav>
                                      </p:tavLst>
                                    </p:anim>
                                    <p:anim calcmode="lin" valueType="num">
                                      <p:cBhvr>
                                        <p:cTn id="73" dur="500" fill="hold"/>
                                        <p:tgtEl>
                                          <p:spTgt spid="29"/>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strVal val="#ppt_x"/>
                                          </p:val>
                                        </p:tav>
                                        <p:tav tm="100000">
                                          <p:val>
                                            <p:strVal val="#ppt_x"/>
                                          </p:val>
                                        </p:tav>
                                      </p:tavLst>
                                    </p:anim>
                                    <p:anim calcmode="lin" valueType="num">
                                      <p:cBhvr>
                                        <p:cTn id="78" dur="500" fill="hold"/>
                                        <p:tgtEl>
                                          <p:spTgt spid="32"/>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anim calcmode="lin" valueType="num">
                                      <p:cBhvr>
                                        <p:cTn id="82" dur="500" fill="hold"/>
                                        <p:tgtEl>
                                          <p:spTgt spid="35"/>
                                        </p:tgtEl>
                                        <p:attrNameLst>
                                          <p:attrName>ppt_x</p:attrName>
                                        </p:attrNameLst>
                                      </p:cBhvr>
                                      <p:tavLst>
                                        <p:tav tm="0">
                                          <p:val>
                                            <p:strVal val="#ppt_x"/>
                                          </p:val>
                                        </p:tav>
                                        <p:tav tm="100000">
                                          <p:val>
                                            <p:strVal val="#ppt_x"/>
                                          </p:val>
                                        </p:tav>
                                      </p:tavLst>
                                    </p:anim>
                                    <p:anim calcmode="lin" valueType="num">
                                      <p:cBhvr>
                                        <p:cTn id="83" dur="500" fill="hold"/>
                                        <p:tgtEl>
                                          <p:spTgt spid="3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anim calcmode="lin" valueType="num">
                                      <p:cBhvr>
                                        <p:cTn id="87" dur="500" fill="hold"/>
                                        <p:tgtEl>
                                          <p:spTgt spid="19"/>
                                        </p:tgtEl>
                                        <p:attrNameLst>
                                          <p:attrName>ppt_x</p:attrName>
                                        </p:attrNameLst>
                                      </p:cBhvr>
                                      <p:tavLst>
                                        <p:tav tm="0">
                                          <p:val>
                                            <p:strVal val="#ppt_x"/>
                                          </p:val>
                                        </p:tav>
                                        <p:tav tm="100000">
                                          <p:val>
                                            <p:strVal val="#ppt_x"/>
                                          </p:val>
                                        </p:tav>
                                      </p:tavLst>
                                    </p:anim>
                                    <p:anim calcmode="lin" valueType="num">
                                      <p:cBhvr>
                                        <p:cTn id="88" dur="500" fill="hold"/>
                                        <p:tgtEl>
                                          <p:spTgt spid="19"/>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anim calcmode="lin" valueType="num">
                                      <p:cBhvr>
                                        <p:cTn id="92" dur="500" fill="hold"/>
                                        <p:tgtEl>
                                          <p:spTgt spid="20"/>
                                        </p:tgtEl>
                                        <p:attrNameLst>
                                          <p:attrName>ppt_x</p:attrName>
                                        </p:attrNameLst>
                                      </p:cBhvr>
                                      <p:tavLst>
                                        <p:tav tm="0">
                                          <p:val>
                                            <p:strVal val="#ppt_x"/>
                                          </p:val>
                                        </p:tav>
                                        <p:tav tm="100000">
                                          <p:val>
                                            <p:strVal val="#ppt_x"/>
                                          </p:val>
                                        </p:tav>
                                      </p:tavLst>
                                    </p:anim>
                                    <p:anim calcmode="lin" valueType="num">
                                      <p:cBhvr>
                                        <p:cTn id="93" dur="500" fill="hold"/>
                                        <p:tgtEl>
                                          <p:spTgt spid="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anim calcmode="lin" valueType="num">
                                      <p:cBhvr>
                                        <p:cTn id="97" dur="500" fill="hold"/>
                                        <p:tgtEl>
                                          <p:spTgt spid="17"/>
                                        </p:tgtEl>
                                        <p:attrNameLst>
                                          <p:attrName>ppt_x</p:attrName>
                                        </p:attrNameLst>
                                      </p:cBhvr>
                                      <p:tavLst>
                                        <p:tav tm="0">
                                          <p:val>
                                            <p:strVal val="#ppt_x"/>
                                          </p:val>
                                        </p:tav>
                                        <p:tav tm="100000">
                                          <p:val>
                                            <p:strVal val="#ppt_x"/>
                                          </p:val>
                                        </p:tav>
                                      </p:tavLst>
                                    </p:anim>
                                    <p:anim calcmode="lin" valueType="num">
                                      <p:cBhvr>
                                        <p:cTn id="98" dur="500" fill="hold"/>
                                        <p:tgtEl>
                                          <p:spTgt spid="1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anim calcmode="lin" valueType="num">
                                      <p:cBhvr>
                                        <p:cTn id="102" dur="500" fill="hold"/>
                                        <p:tgtEl>
                                          <p:spTgt spid="18"/>
                                        </p:tgtEl>
                                        <p:attrNameLst>
                                          <p:attrName>ppt_x</p:attrName>
                                        </p:attrNameLst>
                                      </p:cBhvr>
                                      <p:tavLst>
                                        <p:tav tm="0">
                                          <p:val>
                                            <p:strVal val="#ppt_x"/>
                                          </p:val>
                                        </p:tav>
                                        <p:tav tm="100000">
                                          <p:val>
                                            <p:strVal val="#ppt_x"/>
                                          </p:val>
                                        </p:tav>
                                      </p:tavLst>
                                    </p:anim>
                                    <p:anim calcmode="lin" valueType="num">
                                      <p:cBhvr>
                                        <p:cTn id="10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046" y="216332"/>
            <a:ext cx="862695" cy="767848"/>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飞哥PPT眉头"/>
          <p:cNvSpPr>
            <a:spLocks noChangeShapeType="1"/>
          </p:cNvSpPr>
          <p:nvPr/>
        </p:nvSpPr>
        <p:spPr bwMode="auto">
          <a:xfrm>
            <a:off x="328650" y="501534"/>
            <a:ext cx="8486701" cy="0"/>
          </a:xfrm>
          <a:prstGeom prst="line">
            <a:avLst/>
          </a:prstGeom>
          <a:noFill/>
          <a:ln w="12700">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飞哥PPT眉头"/>
          <p:cNvSpPr/>
          <p:nvPr/>
        </p:nvSpPr>
        <p:spPr>
          <a:xfrm>
            <a:off x="475634" y="382170"/>
            <a:ext cx="216024"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飞哥PPT眉头"/>
          <p:cNvSpPr/>
          <p:nvPr/>
        </p:nvSpPr>
        <p:spPr>
          <a:xfrm>
            <a:off x="691658" y="237608"/>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飞哥PPT眉头"/>
          <p:cNvSpPr txBox="1"/>
          <p:nvPr/>
        </p:nvSpPr>
        <p:spPr>
          <a:xfrm>
            <a:off x="899299" y="132202"/>
            <a:ext cx="2069797" cy="369332"/>
          </a:xfrm>
          <a:prstGeom prst="rect">
            <a:avLst/>
          </a:prstGeom>
          <a:noFill/>
        </p:spPr>
        <p:txBody>
          <a:bodyPr wrap="none" rtlCol="0">
            <a:spAutoFit/>
          </a:bodyPr>
          <a:lstStyle/>
          <a:p>
            <a:r>
              <a:rPr lang="zh-CN" altLang="en-US" sz="1800" b="1" spc="300" dirty="0" smtClean="0">
                <a:solidFill>
                  <a:srgbClr val="4D4D4D"/>
                </a:solidFill>
                <a:latin typeface="微软雅黑" pitchFamily="34" charset="-122"/>
                <a:ea typeface="微软雅黑" pitchFamily="34" charset="-122"/>
              </a:rPr>
              <a:t>（</a:t>
            </a:r>
            <a:r>
              <a:rPr lang="zh-CN" altLang="en-US" sz="1800" b="1" spc="300" dirty="0">
                <a:solidFill>
                  <a:srgbClr val="4D4D4D"/>
                </a:solidFill>
                <a:latin typeface="微软雅黑" pitchFamily="34" charset="-122"/>
                <a:ea typeface="微软雅黑" pitchFamily="34" charset="-122"/>
              </a:rPr>
              <a:t>四</a:t>
            </a:r>
            <a:r>
              <a:rPr lang="zh-CN" altLang="en-US" sz="1800" b="1" spc="300" dirty="0" smtClean="0">
                <a:solidFill>
                  <a:srgbClr val="4D4D4D"/>
                </a:solidFill>
                <a:latin typeface="微软雅黑" pitchFamily="34" charset="-122"/>
                <a:ea typeface="微软雅黑" pitchFamily="34" charset="-122"/>
              </a:rPr>
              <a:t>）学生发展</a:t>
            </a:r>
            <a:endParaRPr lang="zh-CN" altLang="en-US" sz="1800" b="1" spc="300" dirty="0">
              <a:solidFill>
                <a:srgbClr val="4D4D4D"/>
              </a:solidFill>
              <a:latin typeface="微软雅黑" pitchFamily="34" charset="-122"/>
              <a:ea typeface="微软雅黑" pitchFamily="34" charset="-122"/>
            </a:endParaRPr>
          </a:p>
        </p:txBody>
      </p:sp>
      <p:sp>
        <p:nvSpPr>
          <p:cNvPr id="25" name="Text Placeholder 2"/>
          <p:cNvSpPr txBox="1">
            <a:spLocks/>
          </p:cNvSpPr>
          <p:nvPr/>
        </p:nvSpPr>
        <p:spPr bwMode="auto">
          <a:xfrm>
            <a:off x="6620872" y="2149832"/>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defTabSz="816337"/>
            <a:endParaRPr lang="en-US" altLang="zh-CN" sz="1200" dirty="0">
              <a:solidFill>
                <a:prstClr val="black">
                  <a:lumMod val="65000"/>
                  <a:lumOff val="35000"/>
                </a:prstClr>
              </a:solidFill>
              <a:latin typeface="微软雅黑" pitchFamily="34" charset="-122"/>
              <a:ea typeface="微软雅黑" pitchFamily="34" charset="-122"/>
            </a:endParaRPr>
          </a:p>
        </p:txBody>
      </p:sp>
      <p:sp>
        <p:nvSpPr>
          <p:cNvPr id="26" name="Text Placeholder 2"/>
          <p:cNvSpPr txBox="1">
            <a:spLocks/>
          </p:cNvSpPr>
          <p:nvPr/>
        </p:nvSpPr>
        <p:spPr bwMode="auto">
          <a:xfrm>
            <a:off x="2555776" y="3931053"/>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defTabSz="816337"/>
            <a:endParaRPr lang="en-US" altLang="zh-CN" sz="1200" dirty="0">
              <a:solidFill>
                <a:prstClr val="black">
                  <a:lumMod val="65000"/>
                  <a:lumOff val="35000"/>
                </a:prstClr>
              </a:solidFill>
              <a:latin typeface="微软雅黑" pitchFamily="34" charset="-122"/>
              <a:ea typeface="微软雅黑" pitchFamily="34" charset="-122"/>
            </a:endParaRPr>
          </a:p>
        </p:txBody>
      </p:sp>
      <p:sp>
        <p:nvSpPr>
          <p:cNvPr id="27" name="Text Placeholder 2"/>
          <p:cNvSpPr txBox="1">
            <a:spLocks/>
          </p:cNvSpPr>
          <p:nvPr/>
        </p:nvSpPr>
        <p:spPr bwMode="auto">
          <a:xfrm>
            <a:off x="4588324" y="3931053"/>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defTabSz="816337"/>
            <a:endParaRPr lang="en-US" altLang="zh-CN" sz="1200" dirty="0">
              <a:solidFill>
                <a:prstClr val="black">
                  <a:lumMod val="65000"/>
                  <a:lumOff val="35000"/>
                </a:prstClr>
              </a:solidFill>
              <a:latin typeface="微软雅黑" pitchFamily="34" charset="-122"/>
              <a:ea typeface="微软雅黑" pitchFamily="34" charset="-122"/>
            </a:endParaRPr>
          </a:p>
        </p:txBody>
      </p:sp>
      <p:sp>
        <p:nvSpPr>
          <p:cNvPr id="28" name="Text Placeholder 2"/>
          <p:cNvSpPr txBox="1">
            <a:spLocks/>
          </p:cNvSpPr>
          <p:nvPr/>
        </p:nvSpPr>
        <p:spPr bwMode="auto">
          <a:xfrm>
            <a:off x="7024456" y="3746513"/>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defTabSz="816337"/>
            <a:endParaRPr lang="en-US" altLang="zh-CN" sz="1200" dirty="0">
              <a:solidFill>
                <a:prstClr val="black">
                  <a:lumMod val="65000"/>
                  <a:lumOff val="35000"/>
                </a:prstClr>
              </a:solidFill>
              <a:latin typeface="微软雅黑" pitchFamily="34" charset="-122"/>
              <a:ea typeface="微软雅黑" pitchFamily="34" charset="-122"/>
            </a:endParaRPr>
          </a:p>
        </p:txBody>
      </p:sp>
      <p:pic>
        <p:nvPicPr>
          <p:cNvPr id="13" name="图片 12" descr="C:\Users\apple\Documents\Tencent Files\2806814176\Image\C2C\[ZSZ16I5B(R9098%H_P2QYB.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139" y="691046"/>
            <a:ext cx="4487769" cy="3994242"/>
          </a:xfrm>
          <a:prstGeom prst="rect">
            <a:avLst/>
          </a:prstGeom>
          <a:noFill/>
          <a:ln>
            <a:noFill/>
          </a:ln>
        </p:spPr>
      </p:pic>
      <p:graphicFrame>
        <p:nvGraphicFramePr>
          <p:cNvPr id="2" name="表格 1"/>
          <p:cNvGraphicFramePr>
            <a:graphicFrameLocks noGrp="1"/>
          </p:cNvGraphicFramePr>
          <p:nvPr>
            <p:extLst>
              <p:ext uri="{D42A27DB-BD31-4B8C-83A1-F6EECF244321}">
                <p14:modId xmlns:p14="http://schemas.microsoft.com/office/powerpoint/2010/main" val="3408250870"/>
              </p:ext>
            </p:extLst>
          </p:nvPr>
        </p:nvGraphicFramePr>
        <p:xfrm>
          <a:off x="4758971" y="1158117"/>
          <a:ext cx="4056380" cy="3145170"/>
        </p:xfrm>
        <a:graphic>
          <a:graphicData uri="http://schemas.openxmlformats.org/drawingml/2006/table">
            <a:tbl>
              <a:tblPr firstRow="1" firstCol="1" bandRow="1">
                <a:tableStyleId>{5C22544A-7EE6-4342-B048-85BDC9FD1C3A}</a:tableStyleId>
              </a:tblPr>
              <a:tblGrid>
                <a:gridCol w="1172491"/>
                <a:gridCol w="2883889"/>
              </a:tblGrid>
              <a:tr h="395554">
                <a:tc rowSpan="2">
                  <a:txBody>
                    <a:bodyPr/>
                    <a:lstStyle/>
                    <a:p>
                      <a:pPr algn="ctr">
                        <a:spcAft>
                          <a:spcPts val="0"/>
                        </a:spcAft>
                      </a:pPr>
                      <a:r>
                        <a:rPr lang="en-US" sz="1200" kern="100" dirty="0">
                          <a:effectLst/>
                        </a:rPr>
                        <a:t> </a:t>
                      </a:r>
                      <a:endParaRPr lang="zh-CN" sz="1050" kern="100" dirty="0">
                        <a:effectLst/>
                      </a:endParaRPr>
                    </a:p>
                    <a:p>
                      <a:pPr algn="ctr">
                        <a:spcAft>
                          <a:spcPts val="0"/>
                        </a:spcAft>
                      </a:pPr>
                      <a:r>
                        <a:rPr lang="en-US" sz="1200" kern="100" dirty="0">
                          <a:effectLst/>
                        </a:rPr>
                        <a:t> </a:t>
                      </a:r>
                      <a:endParaRPr lang="zh-CN" sz="1050" kern="100" dirty="0">
                        <a:effectLst/>
                      </a:endParaRPr>
                    </a:p>
                    <a:p>
                      <a:pPr algn="ctr">
                        <a:spcAft>
                          <a:spcPts val="0"/>
                        </a:spcAft>
                      </a:pPr>
                      <a:r>
                        <a:rPr lang="zh-CN" sz="3200" kern="100" dirty="0">
                          <a:effectLst/>
                        </a:rPr>
                        <a:t>快</a:t>
                      </a:r>
                    </a:p>
                    <a:p>
                      <a:pPr algn="ctr">
                        <a:spcAft>
                          <a:spcPts val="0"/>
                        </a:spcAft>
                      </a:pPr>
                      <a:r>
                        <a:rPr lang="zh-CN" sz="3200" kern="100" dirty="0">
                          <a:effectLst/>
                        </a:rPr>
                        <a:t>乐</a:t>
                      </a:r>
                    </a:p>
                    <a:p>
                      <a:pPr algn="ctr">
                        <a:spcAft>
                          <a:spcPts val="0"/>
                        </a:spcAft>
                      </a:pPr>
                      <a:r>
                        <a:rPr lang="zh-CN" sz="3200" kern="100" dirty="0">
                          <a:effectLst/>
                        </a:rPr>
                        <a:t>读</a:t>
                      </a:r>
                    </a:p>
                    <a:p>
                      <a:pPr algn="ctr">
                        <a:spcAft>
                          <a:spcPts val="0"/>
                        </a:spcAft>
                      </a:pPr>
                      <a:r>
                        <a:rPr lang="zh-CN" sz="3200" kern="100" dirty="0">
                          <a:effectLst/>
                        </a:rPr>
                        <a:t>书</a:t>
                      </a:r>
                    </a:p>
                    <a:p>
                      <a:pPr algn="ctr">
                        <a:spcAft>
                          <a:spcPts val="0"/>
                        </a:spcAft>
                      </a:pPr>
                      <a:r>
                        <a:rPr lang="zh-CN" sz="3200" kern="100" dirty="0">
                          <a:effectLst/>
                        </a:rPr>
                        <a:t>吧</a:t>
                      </a:r>
                      <a:endParaRPr lang="zh-CN" sz="3200" kern="100" dirty="0">
                        <a:effectLst/>
                        <a:latin typeface="Times New Roman"/>
                        <a:ea typeface="宋体"/>
                      </a:endParaRPr>
                    </a:p>
                  </a:txBody>
                  <a:tcPr marL="68580" marR="68580" marT="0" marB="0"/>
                </a:tc>
                <a:tc>
                  <a:txBody>
                    <a:bodyPr/>
                    <a:lstStyle/>
                    <a:p>
                      <a:pPr algn="ctr">
                        <a:spcAft>
                          <a:spcPts val="0"/>
                        </a:spcAft>
                      </a:pPr>
                      <a:r>
                        <a:rPr lang="zh-CN" sz="2000" kern="100" dirty="0">
                          <a:effectLst/>
                        </a:rPr>
                        <a:t>读读童话故事</a:t>
                      </a:r>
                      <a:endParaRPr lang="zh-CN" sz="2000" kern="100" dirty="0">
                        <a:effectLst/>
                        <a:latin typeface="Times New Roman"/>
                        <a:ea typeface="宋体"/>
                      </a:endParaRPr>
                    </a:p>
                  </a:txBody>
                  <a:tcPr marL="68580" marR="68580" marT="0" marB="0"/>
                </a:tc>
              </a:tr>
              <a:tr h="2749616">
                <a:tc vMerge="1">
                  <a:txBody>
                    <a:bodyPr/>
                    <a:lstStyle/>
                    <a:p>
                      <a:endParaRPr lang="zh-CN" altLang="en-US"/>
                    </a:p>
                  </a:txBody>
                  <a:tcPr/>
                </a:tc>
                <a:tc>
                  <a:txBody>
                    <a:bodyPr/>
                    <a:lstStyle/>
                    <a:p>
                      <a:pPr algn="ctr">
                        <a:lnSpc>
                          <a:spcPct val="150000"/>
                        </a:lnSpc>
                        <a:spcAft>
                          <a:spcPts val="0"/>
                        </a:spcAft>
                      </a:pPr>
                      <a:r>
                        <a:rPr lang="zh-CN" sz="2000" kern="0" dirty="0">
                          <a:effectLst/>
                        </a:rPr>
                        <a:t>《小鲤鱼跳龙门》</a:t>
                      </a:r>
                      <a:endParaRPr lang="zh-CN" sz="2000" kern="100" dirty="0">
                        <a:effectLst/>
                      </a:endParaRPr>
                    </a:p>
                    <a:p>
                      <a:pPr algn="ctr">
                        <a:lnSpc>
                          <a:spcPct val="150000"/>
                        </a:lnSpc>
                        <a:spcAft>
                          <a:spcPts val="0"/>
                        </a:spcAft>
                      </a:pPr>
                      <a:r>
                        <a:rPr lang="zh-CN" sz="2000" kern="0" dirty="0">
                          <a:effectLst/>
                        </a:rPr>
                        <a:t>《“歪脑袋”木头桩》</a:t>
                      </a:r>
                      <a:endParaRPr lang="zh-CN" sz="2000" kern="100" dirty="0">
                        <a:effectLst/>
                      </a:endParaRPr>
                    </a:p>
                    <a:p>
                      <a:pPr algn="ctr">
                        <a:lnSpc>
                          <a:spcPct val="150000"/>
                        </a:lnSpc>
                        <a:spcAft>
                          <a:spcPts val="0"/>
                        </a:spcAft>
                      </a:pPr>
                      <a:r>
                        <a:rPr lang="zh-CN" sz="2000" kern="0" dirty="0">
                          <a:effectLst/>
                        </a:rPr>
                        <a:t>《孤独的小螃蟹》</a:t>
                      </a:r>
                      <a:endParaRPr lang="zh-CN" sz="2000" kern="100" dirty="0">
                        <a:effectLst/>
                      </a:endParaRPr>
                    </a:p>
                    <a:p>
                      <a:pPr algn="ctr">
                        <a:lnSpc>
                          <a:spcPct val="150000"/>
                        </a:lnSpc>
                        <a:spcAft>
                          <a:spcPts val="0"/>
                        </a:spcAft>
                      </a:pPr>
                      <a:r>
                        <a:rPr lang="zh-CN" sz="2000" kern="0" dirty="0">
                          <a:effectLst/>
                        </a:rPr>
                        <a:t>《小狗的小房子》</a:t>
                      </a:r>
                      <a:endParaRPr lang="zh-CN" sz="2000" kern="100" dirty="0">
                        <a:effectLst/>
                      </a:endParaRPr>
                    </a:p>
                    <a:p>
                      <a:pPr algn="ctr">
                        <a:lnSpc>
                          <a:spcPct val="150000"/>
                        </a:lnSpc>
                        <a:spcAft>
                          <a:spcPts val="0"/>
                        </a:spcAft>
                      </a:pPr>
                      <a:r>
                        <a:rPr lang="zh-CN" sz="2000" kern="0" dirty="0">
                          <a:effectLst/>
                        </a:rPr>
                        <a:t>《一只想飞的猫》</a:t>
                      </a:r>
                      <a:endParaRPr lang="zh-CN" sz="2000" kern="100" dirty="0">
                        <a:effectLst/>
                        <a:latin typeface="Times New Roman"/>
                        <a:ea typeface="宋体"/>
                      </a:endParaRPr>
                    </a:p>
                  </a:txBody>
                  <a:tcPr marL="68580" marR="68580" marT="0" marB="0"/>
                </a:tc>
              </a:tr>
            </a:tbl>
          </a:graphicData>
        </a:graphic>
      </p:graphicFrame>
    </p:spTree>
    <p:extLst>
      <p:ext uri="{BB962C8B-B14F-4D97-AF65-F5344CB8AC3E}">
        <p14:creationId xmlns:p14="http://schemas.microsoft.com/office/powerpoint/2010/main" val="2487909639"/>
      </p:ext>
    </p:extLst>
  </p:cSld>
  <p:clrMapOvr>
    <a:masterClrMapping/>
  </p:clrMapOvr>
  <mc:AlternateContent xmlns:mc="http://schemas.openxmlformats.org/markup-compatibility/2006" xmlns:p14="http://schemas.microsoft.com/office/powerpoint/2010/main">
    <mc:Choice Requires="p14">
      <p:transition spd="slow" p14:dur="2000" advTm="14398"/>
    </mc:Choice>
    <mc:Fallback xmlns="">
      <p:transition spd="slow" advTm="14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7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2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par>
                          <p:cTn id="22" fill="hold">
                            <p:stCondLst>
                              <p:cond delay="2500"/>
                            </p:stCondLst>
                            <p:childTnLst>
                              <p:par>
                                <p:cTn id="23" presetID="12" presetClass="entr" presetSubtype="1" fill="hold" grpId="0" nodeType="afterEffect" nodePh="1">
                                  <p:stCondLst>
                                    <p:cond delay="0"/>
                                  </p:stCondLst>
                                  <p:endCondLst>
                                    <p:cond evt="begin" delay="0">
                                      <p:tn val="23"/>
                                    </p:cond>
                                  </p:end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p:tgtEl>
                                          <p:spTgt spid="25"/>
                                        </p:tgtEl>
                                        <p:attrNameLst>
                                          <p:attrName>ppt_y</p:attrName>
                                        </p:attrNameLst>
                                      </p:cBhvr>
                                      <p:tavLst>
                                        <p:tav tm="0">
                                          <p:val>
                                            <p:strVal val="#ppt_y-#ppt_h*1.125000"/>
                                          </p:val>
                                        </p:tav>
                                        <p:tav tm="100000">
                                          <p:val>
                                            <p:strVal val="#ppt_y"/>
                                          </p:val>
                                        </p:tav>
                                      </p:tavLst>
                                    </p:anim>
                                    <p:animEffect transition="in" filter="wipe(down)">
                                      <p:cBhvr>
                                        <p:cTn id="26" dur="500"/>
                                        <p:tgtEl>
                                          <p:spTgt spid="25"/>
                                        </p:tgtEl>
                                      </p:cBhvr>
                                    </p:animEffect>
                                  </p:childTnLst>
                                </p:cTn>
                              </p:par>
                            </p:childTnLst>
                          </p:cTn>
                        </p:par>
                        <p:par>
                          <p:cTn id="27" fill="hold">
                            <p:stCondLst>
                              <p:cond delay="3000"/>
                            </p:stCondLst>
                            <p:childTnLst>
                              <p:par>
                                <p:cTn id="28" presetID="12" presetClass="entr" presetSubtype="1" fill="hold" grpId="0" nodeType="after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p:tgtEl>
                                          <p:spTgt spid="26"/>
                                        </p:tgtEl>
                                        <p:attrNameLst>
                                          <p:attrName>ppt_y</p:attrName>
                                        </p:attrNameLst>
                                      </p:cBhvr>
                                      <p:tavLst>
                                        <p:tav tm="0">
                                          <p:val>
                                            <p:strVal val="#ppt_y-#ppt_h*1.125000"/>
                                          </p:val>
                                        </p:tav>
                                        <p:tav tm="100000">
                                          <p:val>
                                            <p:strVal val="#ppt_y"/>
                                          </p:val>
                                        </p:tav>
                                      </p:tavLst>
                                    </p:anim>
                                    <p:animEffect transition="in" filter="wipe(down)">
                                      <p:cBhvr>
                                        <p:cTn id="31" dur="500"/>
                                        <p:tgtEl>
                                          <p:spTgt spid="26"/>
                                        </p:tgtEl>
                                      </p:cBhvr>
                                    </p:animEffect>
                                  </p:childTnLst>
                                </p:cTn>
                              </p:par>
                            </p:childTnLst>
                          </p:cTn>
                        </p:par>
                        <p:par>
                          <p:cTn id="32" fill="hold">
                            <p:stCondLst>
                              <p:cond delay="3500"/>
                            </p:stCondLst>
                            <p:childTnLst>
                              <p:par>
                                <p:cTn id="33" presetID="12" presetClass="entr" presetSubtype="1" fill="hold" grpId="0" nodeType="afterEffect" nodePh="1">
                                  <p:stCondLst>
                                    <p:cond delay="0"/>
                                  </p:stCondLst>
                                  <p:endCondLst>
                                    <p:cond evt="begin" delay="0">
                                      <p:tn val="33"/>
                                    </p:cond>
                                  </p:end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p:tgtEl>
                                          <p:spTgt spid="27"/>
                                        </p:tgtEl>
                                        <p:attrNameLst>
                                          <p:attrName>ppt_y</p:attrName>
                                        </p:attrNameLst>
                                      </p:cBhvr>
                                      <p:tavLst>
                                        <p:tav tm="0">
                                          <p:val>
                                            <p:strVal val="#ppt_y-#ppt_h*1.125000"/>
                                          </p:val>
                                        </p:tav>
                                        <p:tav tm="100000">
                                          <p:val>
                                            <p:strVal val="#ppt_y"/>
                                          </p:val>
                                        </p:tav>
                                      </p:tavLst>
                                    </p:anim>
                                    <p:animEffect transition="in" filter="wipe(down)">
                                      <p:cBhvr>
                                        <p:cTn id="36" dur="500"/>
                                        <p:tgtEl>
                                          <p:spTgt spid="27"/>
                                        </p:tgtEl>
                                      </p:cBhvr>
                                    </p:animEffect>
                                  </p:childTnLst>
                                </p:cTn>
                              </p:par>
                            </p:childTnLst>
                          </p:cTn>
                        </p:par>
                        <p:par>
                          <p:cTn id="37" fill="hold">
                            <p:stCondLst>
                              <p:cond delay="4000"/>
                            </p:stCondLst>
                            <p:childTnLst>
                              <p:par>
                                <p:cTn id="38" presetID="12" presetClass="entr" presetSubtype="1" fill="hold" grpId="0" nodeType="afterEffect" nodePh="1">
                                  <p:stCondLst>
                                    <p:cond delay="0"/>
                                  </p:stCondLst>
                                  <p:endCondLst>
                                    <p:cond evt="begin" delay="0">
                                      <p:tn val="38"/>
                                    </p:cond>
                                  </p:end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p:tgtEl>
                                          <p:spTgt spid="28"/>
                                        </p:tgtEl>
                                        <p:attrNameLst>
                                          <p:attrName>ppt_y</p:attrName>
                                        </p:attrNameLst>
                                      </p:cBhvr>
                                      <p:tavLst>
                                        <p:tav tm="0">
                                          <p:val>
                                            <p:strVal val="#ppt_y-#ppt_h*1.125000"/>
                                          </p:val>
                                        </p:tav>
                                        <p:tav tm="100000">
                                          <p:val>
                                            <p:strVal val="#ppt_y"/>
                                          </p:val>
                                        </p:tav>
                                      </p:tavLst>
                                    </p:anim>
                                    <p:animEffect transition="in" filter="wipe(down)">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8" name="组合 337"/>
          <p:cNvGrpSpPr/>
          <p:nvPr/>
        </p:nvGrpSpPr>
        <p:grpSpPr>
          <a:xfrm>
            <a:off x="2358853" y="-59624"/>
            <a:ext cx="153152" cy="5317424"/>
            <a:chOff x="3145138" y="-79498"/>
            <a:chExt cx="204202" cy="7089898"/>
          </a:xfrm>
        </p:grpSpPr>
        <p:cxnSp>
          <p:nvCxnSpPr>
            <p:cNvPr id="339" name="Straight Connector 31"/>
            <p:cNvCxnSpPr/>
            <p:nvPr/>
          </p:nvCxnSpPr>
          <p:spPr>
            <a:xfrm flipV="1">
              <a:off x="3247239" y="-79498"/>
              <a:ext cx="0" cy="7089898"/>
            </a:xfrm>
            <a:prstGeom prst="line">
              <a:avLst/>
            </a:prstGeom>
            <a:noFill/>
            <a:ln w="19050" cap="flat" cmpd="sng" algn="ctr">
              <a:solidFill>
                <a:srgbClr val="C56DB4"/>
              </a:solidFill>
              <a:prstDash val="dash"/>
              <a:headEnd type="diamond" w="med" len="med"/>
              <a:tailEnd type="diamond" w="med" len="med"/>
            </a:ln>
            <a:effectLst/>
          </p:spPr>
        </p:cxnSp>
        <p:sp>
          <p:nvSpPr>
            <p:cNvPr id="340" name="Oval 5"/>
            <p:cNvSpPr/>
            <p:nvPr/>
          </p:nvSpPr>
          <p:spPr>
            <a:xfrm>
              <a:off x="3145138" y="6026634"/>
              <a:ext cx="204202" cy="204202"/>
            </a:xfrm>
            <a:prstGeom prst="ellipse">
              <a:avLst/>
            </a:prstGeom>
            <a:solidFill>
              <a:srgbClr val="56B52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C56DB4"/>
                </a:solidFill>
                <a:effectLst/>
                <a:uLnTx/>
                <a:uFillTx/>
                <a:latin typeface="Calibri"/>
                <a:ea typeface="+mn-ea"/>
                <a:cs typeface="+mn-cs"/>
              </a:endParaRPr>
            </a:p>
          </p:txBody>
        </p:sp>
        <p:sp>
          <p:nvSpPr>
            <p:cNvPr id="341" name="Oval 5"/>
            <p:cNvSpPr/>
            <p:nvPr/>
          </p:nvSpPr>
          <p:spPr>
            <a:xfrm>
              <a:off x="3145138" y="168759"/>
              <a:ext cx="204202" cy="204202"/>
            </a:xfrm>
            <a:prstGeom prst="ellipse">
              <a:avLst/>
            </a:prstGeom>
            <a:solidFill>
              <a:srgbClr val="EE6E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C56DB4"/>
                </a:solidFill>
                <a:effectLst/>
                <a:uLnTx/>
                <a:uFillTx/>
                <a:latin typeface="Calibri"/>
                <a:ea typeface="+mn-ea"/>
                <a:cs typeface="+mn-cs"/>
              </a:endParaRPr>
            </a:p>
          </p:txBody>
        </p:sp>
      </p:grpSp>
      <p:grpSp>
        <p:nvGrpSpPr>
          <p:cNvPr id="342" name="组合 341"/>
          <p:cNvGrpSpPr/>
          <p:nvPr/>
        </p:nvGrpSpPr>
        <p:grpSpPr>
          <a:xfrm>
            <a:off x="1627086" y="1705794"/>
            <a:ext cx="1610670" cy="1613928"/>
            <a:chOff x="1627086" y="1705794"/>
            <a:chExt cx="1610670" cy="1613928"/>
          </a:xfrm>
        </p:grpSpPr>
        <p:sp>
          <p:nvSpPr>
            <p:cNvPr id="34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1C1C1C">
                <a:lumMod val="25000"/>
                <a:lumOff val="75000"/>
                <a:alpha val="4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ndParaRPr>
            </a:p>
          </p:txBody>
        </p:sp>
        <p:sp>
          <p:nvSpPr>
            <p:cNvPr id="344" name="椭圆 80"/>
            <p:cNvSpPr/>
            <p:nvPr/>
          </p:nvSpPr>
          <p:spPr bwMode="auto">
            <a:xfrm>
              <a:off x="1850445" y="1929603"/>
              <a:ext cx="1163953" cy="1166311"/>
            </a:xfrm>
            <a:prstGeom prst="ellipse">
              <a:avLst/>
            </a:prstGeom>
            <a:solidFill>
              <a:srgbClr val="E30C7C"/>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45" name="TextBox 344"/>
            <p:cNvSpPr txBox="1"/>
            <p:nvPr/>
          </p:nvSpPr>
          <p:spPr>
            <a:xfrm>
              <a:off x="1964986" y="2258843"/>
              <a:ext cx="934871" cy="507831"/>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zh-CN" altLang="en-US" sz="2700" b="0" i="0" u="none" strike="noStrike" kern="0" cap="none" spc="225" normalizeH="0" baseline="0" noProof="0" dirty="0" smtClean="0">
                  <a:ln>
                    <a:noFill/>
                  </a:ln>
                  <a:solidFill>
                    <a:srgbClr val="FFFFFF"/>
                  </a:solidFill>
                  <a:effectLst/>
                  <a:uLnTx/>
                  <a:uFillTx/>
                  <a:latin typeface="微软雅黑" pitchFamily="34" charset="-122"/>
                  <a:ea typeface="微软雅黑" pitchFamily="34" charset="-122"/>
                </a:rPr>
                <a:t>目录</a:t>
              </a:r>
            </a:p>
          </p:txBody>
        </p:sp>
      </p:grpSp>
      <p:grpSp>
        <p:nvGrpSpPr>
          <p:cNvPr id="346" name="组合 345"/>
          <p:cNvGrpSpPr/>
          <p:nvPr/>
        </p:nvGrpSpPr>
        <p:grpSpPr>
          <a:xfrm>
            <a:off x="3635896" y="771550"/>
            <a:ext cx="3392198" cy="615670"/>
            <a:chOff x="4441088" y="670090"/>
            <a:chExt cx="4522932" cy="820894"/>
          </a:xfrm>
        </p:grpSpPr>
        <p:grpSp>
          <p:nvGrpSpPr>
            <p:cNvPr id="347" name="组合 346"/>
            <p:cNvGrpSpPr/>
            <p:nvPr/>
          </p:nvGrpSpPr>
          <p:grpSpPr>
            <a:xfrm>
              <a:off x="4441088" y="761746"/>
              <a:ext cx="727764" cy="729238"/>
              <a:chOff x="4339490" y="761746"/>
              <a:chExt cx="727764" cy="729238"/>
            </a:xfrm>
          </p:grpSpPr>
          <p:sp>
            <p:nvSpPr>
              <p:cNvPr id="350"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C56DB4"/>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ndParaRPr>
              </a:p>
            </p:txBody>
          </p:sp>
          <p:sp>
            <p:nvSpPr>
              <p:cNvPr id="351" name="TextBox 350"/>
              <p:cNvSpPr txBox="1"/>
              <p:nvPr/>
            </p:nvSpPr>
            <p:spPr>
              <a:xfrm>
                <a:off x="4474113" y="801513"/>
                <a:ext cx="534763" cy="636071"/>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225" normalizeH="0" baseline="0" noProof="0" dirty="0" smtClean="0">
                    <a:ln>
                      <a:noFill/>
                    </a:ln>
                    <a:solidFill>
                      <a:srgbClr val="FFFFFF"/>
                    </a:solidFill>
                    <a:effectLst/>
                    <a:uLnTx/>
                    <a:uFillTx/>
                    <a:latin typeface="微软雅黑" pitchFamily="34" charset="-122"/>
                    <a:ea typeface="微软雅黑" pitchFamily="34" charset="-122"/>
                  </a:rPr>
                  <a:t>1</a:t>
                </a:r>
                <a:endParaRPr kumimoji="0" lang="zh-CN" altLang="en-US" sz="2400" b="0" i="0" u="none" strike="noStrike" kern="0" cap="none" spc="225" normalizeH="0" baseline="0" noProof="0" dirty="0" smtClean="0">
                  <a:ln>
                    <a:noFill/>
                  </a:ln>
                  <a:solidFill>
                    <a:srgbClr val="FFFFFF"/>
                  </a:solidFill>
                  <a:effectLst/>
                  <a:uLnTx/>
                  <a:uFillTx/>
                  <a:latin typeface="微软雅黑" pitchFamily="34" charset="-122"/>
                  <a:ea typeface="微软雅黑" pitchFamily="34" charset="-122"/>
                </a:endParaRPr>
              </a:p>
            </p:txBody>
          </p:sp>
        </p:grpSp>
        <p:sp>
          <p:nvSpPr>
            <p:cNvPr id="349" name="矩形 39"/>
            <p:cNvSpPr>
              <a:spLocks noChangeArrowheads="1"/>
            </p:cNvSpPr>
            <p:nvPr/>
          </p:nvSpPr>
          <p:spPr bwMode="auto">
            <a:xfrm>
              <a:off x="5201642" y="670090"/>
              <a:ext cx="3762378" cy="6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defTabSz="914400" eaLnBrk="1" fontAlgn="auto" latinLnBrk="0" hangingPunct="1">
                <a:lnSpc>
                  <a:spcPct val="150000"/>
                </a:lnSpc>
                <a:spcBef>
                  <a:spcPts val="750"/>
                </a:spcBef>
                <a:spcAft>
                  <a:spcPts val="0"/>
                </a:spcAft>
                <a:buClrTx/>
                <a:buSzTx/>
                <a:buFontTx/>
                <a:buNone/>
                <a:tabLst/>
                <a:defRPr/>
              </a:pPr>
              <a:r>
                <a:rPr kumimoji="0" lang="en-US" altLang="zh-CN" sz="1800" b="0" i="0" u="none" strike="noStrike" kern="0" cap="none" spc="0" normalizeH="0" baseline="0" noProof="0" dirty="0" smtClean="0">
                  <a:ln>
                    <a:noFill/>
                  </a:ln>
                  <a:solidFill>
                    <a:srgbClr val="C56DB4"/>
                  </a:solidFill>
                  <a:effectLst/>
                  <a:uLnTx/>
                  <a:uFillTx/>
                  <a:latin typeface="微软雅黑" pitchFamily="34" charset="-122"/>
                  <a:ea typeface="微软雅黑" pitchFamily="34" charset="-122"/>
                  <a:cs typeface="宋体" charset="-122"/>
                </a:rPr>
                <a:t>【 </a:t>
              </a:r>
              <a:r>
                <a:rPr kumimoji="0" lang="zh-CN" altLang="en-US" sz="1800" b="0" i="0" u="none" strike="noStrike" kern="0" cap="none" spc="0" normalizeH="0" baseline="0" noProof="0" dirty="0" smtClean="0">
                  <a:ln>
                    <a:noFill/>
                  </a:ln>
                  <a:solidFill>
                    <a:srgbClr val="C56DB4"/>
                  </a:solidFill>
                  <a:effectLst/>
                  <a:uLnTx/>
                  <a:uFillTx/>
                  <a:latin typeface="微软雅黑" pitchFamily="34" charset="-122"/>
                  <a:ea typeface="微软雅黑" pitchFamily="34" charset="-122"/>
                  <a:cs typeface="宋体" charset="-122"/>
                </a:rPr>
                <a:t>现状分析</a:t>
              </a:r>
              <a:r>
                <a:rPr kumimoji="0" lang="en-US" altLang="zh-CN" sz="1800" b="0" i="0" u="none" strike="noStrike" kern="0" cap="none" spc="0" normalizeH="0" baseline="0" noProof="0" dirty="0" smtClean="0">
                  <a:ln>
                    <a:noFill/>
                  </a:ln>
                  <a:solidFill>
                    <a:srgbClr val="C56DB4"/>
                  </a:solidFill>
                  <a:effectLst/>
                  <a:uLnTx/>
                  <a:uFillTx/>
                  <a:latin typeface="微软雅黑" pitchFamily="34" charset="-122"/>
                  <a:ea typeface="微软雅黑" pitchFamily="34" charset="-122"/>
                  <a:cs typeface="宋体" charset="-122"/>
                </a:rPr>
                <a:t>】</a:t>
              </a:r>
              <a:endParaRPr kumimoji="0" lang="zh-CN" altLang="en-US" sz="1800" b="0" i="0" u="none" strike="noStrike" kern="0" cap="none" spc="0" normalizeH="0" baseline="0" noProof="0" dirty="0">
                <a:ln>
                  <a:noFill/>
                </a:ln>
                <a:solidFill>
                  <a:srgbClr val="C56DB4"/>
                </a:solidFill>
                <a:effectLst/>
                <a:uLnTx/>
                <a:uFillTx/>
                <a:latin typeface="微软雅黑" pitchFamily="34" charset="-122"/>
                <a:ea typeface="微软雅黑" pitchFamily="34" charset="-122"/>
                <a:cs typeface="宋体" charset="-122"/>
              </a:endParaRPr>
            </a:p>
          </p:txBody>
        </p:sp>
      </p:grpSp>
      <p:grpSp>
        <p:nvGrpSpPr>
          <p:cNvPr id="352" name="组合 351"/>
          <p:cNvGrpSpPr/>
          <p:nvPr/>
        </p:nvGrpSpPr>
        <p:grpSpPr>
          <a:xfrm>
            <a:off x="4211960" y="1419622"/>
            <a:ext cx="3392198" cy="615670"/>
            <a:chOff x="4441088" y="670090"/>
            <a:chExt cx="4522932" cy="820894"/>
          </a:xfrm>
        </p:grpSpPr>
        <p:grpSp>
          <p:nvGrpSpPr>
            <p:cNvPr id="353" name="组合 352"/>
            <p:cNvGrpSpPr/>
            <p:nvPr/>
          </p:nvGrpSpPr>
          <p:grpSpPr>
            <a:xfrm>
              <a:off x="4441088" y="761746"/>
              <a:ext cx="727764" cy="729238"/>
              <a:chOff x="4339490" y="761746"/>
              <a:chExt cx="727764" cy="729238"/>
            </a:xfrm>
          </p:grpSpPr>
          <p:sp>
            <p:nvSpPr>
              <p:cNvPr id="356"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5">
                  <a:lumMod val="60000"/>
                  <a:lumOff val="40000"/>
                </a:scheme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ndParaRPr>
              </a:p>
            </p:txBody>
          </p:sp>
          <p:sp>
            <p:nvSpPr>
              <p:cNvPr id="357" name="TextBox 356"/>
              <p:cNvSpPr txBox="1"/>
              <p:nvPr/>
            </p:nvSpPr>
            <p:spPr>
              <a:xfrm>
                <a:off x="4474113" y="801513"/>
                <a:ext cx="534763" cy="636071"/>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225" normalizeH="0" baseline="0" noProof="0" dirty="0" smtClean="0">
                    <a:ln>
                      <a:noFill/>
                    </a:ln>
                    <a:solidFill>
                      <a:srgbClr val="FFFFFF"/>
                    </a:solidFill>
                    <a:effectLst/>
                    <a:uLnTx/>
                    <a:uFillTx/>
                    <a:latin typeface="微软雅黑" pitchFamily="34" charset="-122"/>
                    <a:ea typeface="微软雅黑" pitchFamily="34" charset="-122"/>
                  </a:rPr>
                  <a:t>2</a:t>
                </a:r>
                <a:endParaRPr kumimoji="0" lang="zh-CN" altLang="en-US" sz="2400" b="0" i="0" u="none" strike="noStrike" kern="0" cap="none" spc="225" normalizeH="0" baseline="0" noProof="0" dirty="0" smtClean="0">
                  <a:ln>
                    <a:noFill/>
                  </a:ln>
                  <a:solidFill>
                    <a:srgbClr val="FFFFFF"/>
                  </a:solidFill>
                  <a:effectLst/>
                  <a:uLnTx/>
                  <a:uFillTx/>
                  <a:latin typeface="微软雅黑" pitchFamily="34" charset="-122"/>
                  <a:ea typeface="微软雅黑" pitchFamily="34" charset="-122"/>
                </a:endParaRPr>
              </a:p>
            </p:txBody>
          </p:sp>
        </p:grpSp>
        <p:sp>
          <p:nvSpPr>
            <p:cNvPr id="355" name="矩形 39"/>
            <p:cNvSpPr>
              <a:spLocks noChangeArrowheads="1"/>
            </p:cNvSpPr>
            <p:nvPr/>
          </p:nvSpPr>
          <p:spPr bwMode="auto">
            <a:xfrm>
              <a:off x="5201642" y="670090"/>
              <a:ext cx="3762378" cy="6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defTabSz="914400" eaLnBrk="1" fontAlgn="auto" latinLnBrk="0" hangingPunct="1">
                <a:lnSpc>
                  <a:spcPct val="150000"/>
                </a:lnSpc>
                <a:spcBef>
                  <a:spcPts val="750"/>
                </a:spcBef>
                <a:spcAft>
                  <a:spcPts val="0"/>
                </a:spcAft>
                <a:buClrTx/>
                <a:buSzTx/>
                <a:buFontTx/>
                <a:buNone/>
                <a:tabLst/>
                <a:defRPr/>
              </a:pPr>
              <a:r>
                <a:rPr kumimoji="0" lang="en-US" altLang="zh-CN" sz="1800" b="0" i="0" u="none" strike="noStrike" kern="0" cap="none" spc="0" normalizeH="0" baseline="0" noProof="0" dirty="0" smtClean="0">
                  <a:ln>
                    <a:noFill/>
                  </a:ln>
                  <a:solidFill>
                    <a:schemeClr val="accent6">
                      <a:lumMod val="60000"/>
                      <a:lumOff val="40000"/>
                    </a:schemeClr>
                  </a:solidFill>
                  <a:effectLst/>
                  <a:uLnTx/>
                  <a:uFillTx/>
                  <a:latin typeface="微软雅黑" pitchFamily="34" charset="-122"/>
                  <a:ea typeface="微软雅黑" pitchFamily="34" charset="-122"/>
                  <a:cs typeface="宋体" charset="-122"/>
                </a:rPr>
                <a:t>【 </a:t>
              </a:r>
              <a:r>
                <a:rPr kumimoji="0" lang="zh-CN" altLang="en-US" sz="1800" b="0" i="0" u="none" strike="noStrike" kern="0" cap="none" spc="0" normalizeH="0" baseline="0" noProof="0" dirty="0" smtClean="0">
                  <a:ln>
                    <a:noFill/>
                  </a:ln>
                  <a:solidFill>
                    <a:schemeClr val="accent6">
                      <a:lumMod val="60000"/>
                      <a:lumOff val="40000"/>
                    </a:schemeClr>
                  </a:solidFill>
                  <a:effectLst/>
                  <a:uLnTx/>
                  <a:uFillTx/>
                  <a:latin typeface="微软雅黑" pitchFamily="34" charset="-122"/>
                  <a:ea typeface="微软雅黑" pitchFamily="34" charset="-122"/>
                  <a:cs typeface="宋体" charset="-122"/>
                </a:rPr>
                <a:t>发展目标</a:t>
              </a:r>
              <a:r>
                <a:rPr kumimoji="0" lang="en-US" altLang="zh-CN" sz="1800" b="0" i="0" u="none" strike="noStrike" kern="0" cap="none" spc="0" normalizeH="0" baseline="0" noProof="0" dirty="0" smtClean="0">
                  <a:ln>
                    <a:noFill/>
                  </a:ln>
                  <a:solidFill>
                    <a:schemeClr val="accent6">
                      <a:lumMod val="60000"/>
                      <a:lumOff val="40000"/>
                    </a:schemeClr>
                  </a:solidFill>
                  <a:effectLst/>
                  <a:uLnTx/>
                  <a:uFillTx/>
                  <a:latin typeface="微软雅黑" pitchFamily="34" charset="-122"/>
                  <a:ea typeface="微软雅黑" pitchFamily="34" charset="-122"/>
                  <a:cs typeface="宋体" charset="-122"/>
                </a:rPr>
                <a:t>】</a:t>
              </a:r>
              <a:endParaRPr kumimoji="0" lang="zh-CN" altLang="en-US" sz="1800" b="0" i="0" u="none" strike="noStrike" kern="0" cap="none" spc="0" normalizeH="0" baseline="0" noProof="0" dirty="0">
                <a:ln>
                  <a:noFill/>
                </a:ln>
                <a:solidFill>
                  <a:schemeClr val="accent6">
                    <a:lumMod val="60000"/>
                    <a:lumOff val="40000"/>
                  </a:schemeClr>
                </a:solidFill>
                <a:effectLst/>
                <a:uLnTx/>
                <a:uFillTx/>
                <a:latin typeface="微软雅黑" pitchFamily="34" charset="-122"/>
                <a:ea typeface="微软雅黑" pitchFamily="34" charset="-122"/>
                <a:cs typeface="宋体" charset="-122"/>
              </a:endParaRPr>
            </a:p>
          </p:txBody>
        </p:sp>
      </p:grpSp>
      <p:grpSp>
        <p:nvGrpSpPr>
          <p:cNvPr id="358" name="组合 357"/>
          <p:cNvGrpSpPr/>
          <p:nvPr/>
        </p:nvGrpSpPr>
        <p:grpSpPr>
          <a:xfrm>
            <a:off x="4355976" y="2223240"/>
            <a:ext cx="3392198" cy="615670"/>
            <a:chOff x="4441088" y="670090"/>
            <a:chExt cx="4522932" cy="820894"/>
          </a:xfrm>
        </p:grpSpPr>
        <p:grpSp>
          <p:nvGrpSpPr>
            <p:cNvPr id="359" name="组合 358"/>
            <p:cNvGrpSpPr/>
            <p:nvPr/>
          </p:nvGrpSpPr>
          <p:grpSpPr>
            <a:xfrm>
              <a:off x="4441088" y="761746"/>
              <a:ext cx="727764" cy="729238"/>
              <a:chOff x="4339490" y="761746"/>
              <a:chExt cx="727764" cy="729238"/>
            </a:xfrm>
          </p:grpSpPr>
          <p:sp>
            <p:nvSpPr>
              <p:cNvPr id="362"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EE6EA2"/>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ndParaRPr>
              </a:p>
            </p:txBody>
          </p:sp>
          <p:sp>
            <p:nvSpPr>
              <p:cNvPr id="363" name="TextBox 362"/>
              <p:cNvSpPr txBox="1"/>
              <p:nvPr/>
            </p:nvSpPr>
            <p:spPr>
              <a:xfrm>
                <a:off x="4474113" y="801513"/>
                <a:ext cx="534763" cy="636071"/>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225" normalizeH="0" baseline="0" noProof="0" dirty="0" smtClean="0">
                    <a:ln>
                      <a:noFill/>
                    </a:ln>
                    <a:solidFill>
                      <a:srgbClr val="FFFFFF"/>
                    </a:solidFill>
                    <a:effectLst/>
                    <a:uLnTx/>
                    <a:uFillTx/>
                    <a:latin typeface="微软雅黑" pitchFamily="34" charset="-122"/>
                    <a:ea typeface="微软雅黑" pitchFamily="34" charset="-122"/>
                  </a:rPr>
                  <a:t>3</a:t>
                </a:r>
                <a:endParaRPr kumimoji="0" lang="zh-CN" altLang="en-US" sz="2400" b="0" i="0" u="none" strike="noStrike" kern="0" cap="none" spc="225" normalizeH="0" baseline="0" noProof="0" dirty="0" smtClean="0">
                  <a:ln>
                    <a:noFill/>
                  </a:ln>
                  <a:solidFill>
                    <a:srgbClr val="FFFFFF"/>
                  </a:solidFill>
                  <a:effectLst/>
                  <a:uLnTx/>
                  <a:uFillTx/>
                  <a:latin typeface="微软雅黑" pitchFamily="34" charset="-122"/>
                  <a:ea typeface="微软雅黑" pitchFamily="34" charset="-122"/>
                </a:endParaRPr>
              </a:p>
            </p:txBody>
          </p:sp>
        </p:grpSp>
        <p:sp>
          <p:nvSpPr>
            <p:cNvPr id="361" name="矩形 39"/>
            <p:cNvSpPr>
              <a:spLocks noChangeArrowheads="1"/>
            </p:cNvSpPr>
            <p:nvPr/>
          </p:nvSpPr>
          <p:spPr bwMode="auto">
            <a:xfrm>
              <a:off x="5201642" y="670090"/>
              <a:ext cx="3762378" cy="6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defTabSz="914400" eaLnBrk="1" fontAlgn="auto" latinLnBrk="0" hangingPunct="1">
                <a:lnSpc>
                  <a:spcPct val="150000"/>
                </a:lnSpc>
                <a:spcBef>
                  <a:spcPts val="750"/>
                </a:spcBef>
                <a:spcAft>
                  <a:spcPts val="0"/>
                </a:spcAft>
                <a:buClrTx/>
                <a:buSzTx/>
                <a:buFontTx/>
                <a:buNone/>
                <a:tabLst/>
                <a:defRPr/>
              </a:pPr>
              <a:r>
                <a:rPr kumimoji="0" lang="en-US" altLang="zh-CN" sz="1800" b="0" i="0" u="none" strike="noStrike" kern="0" cap="none" spc="0" normalizeH="0" baseline="0" noProof="0" dirty="0" smtClean="0">
                  <a:ln>
                    <a:noFill/>
                  </a:ln>
                  <a:solidFill>
                    <a:srgbClr val="EE6EA2"/>
                  </a:solidFill>
                  <a:effectLst/>
                  <a:uLnTx/>
                  <a:uFillTx/>
                  <a:latin typeface="微软雅黑" pitchFamily="34" charset="-122"/>
                  <a:ea typeface="微软雅黑" pitchFamily="34" charset="-122"/>
                  <a:cs typeface="宋体" charset="-122"/>
                </a:rPr>
                <a:t>【 </a:t>
              </a:r>
              <a:r>
                <a:rPr kumimoji="0" lang="zh-CN" altLang="en-US" sz="1800" b="0" i="0" u="none" strike="noStrike" kern="0" cap="none" spc="0" normalizeH="0" baseline="0" noProof="0" dirty="0" smtClean="0">
                  <a:ln>
                    <a:noFill/>
                  </a:ln>
                  <a:solidFill>
                    <a:srgbClr val="EE6EA2"/>
                  </a:solidFill>
                  <a:effectLst/>
                  <a:uLnTx/>
                  <a:uFillTx/>
                  <a:latin typeface="微软雅黑" pitchFamily="34" charset="-122"/>
                  <a:ea typeface="微软雅黑" pitchFamily="34" charset="-122"/>
                  <a:cs typeface="宋体" charset="-122"/>
                </a:rPr>
                <a:t>重点工作</a:t>
              </a:r>
              <a:r>
                <a:rPr kumimoji="0" lang="en-US" altLang="zh-CN" sz="1800" b="0" i="0" u="none" strike="noStrike" kern="0" cap="none" spc="0" normalizeH="0" baseline="0" noProof="0" dirty="0" smtClean="0">
                  <a:ln>
                    <a:noFill/>
                  </a:ln>
                  <a:solidFill>
                    <a:srgbClr val="EE6EA2"/>
                  </a:solidFill>
                  <a:effectLst/>
                  <a:uLnTx/>
                  <a:uFillTx/>
                  <a:latin typeface="微软雅黑" pitchFamily="34" charset="-122"/>
                  <a:ea typeface="微软雅黑" pitchFamily="34" charset="-122"/>
                  <a:cs typeface="宋体" charset="-122"/>
                </a:rPr>
                <a:t>】</a:t>
              </a:r>
              <a:endParaRPr kumimoji="0" lang="zh-CN" altLang="en-US" sz="1800" b="0" i="0" u="none" strike="noStrike" kern="0" cap="none" spc="0" normalizeH="0" baseline="0" noProof="0" dirty="0">
                <a:ln>
                  <a:noFill/>
                </a:ln>
                <a:solidFill>
                  <a:srgbClr val="EE6EA2"/>
                </a:solidFill>
                <a:effectLst/>
                <a:uLnTx/>
                <a:uFillTx/>
                <a:latin typeface="微软雅黑" pitchFamily="34" charset="-122"/>
                <a:ea typeface="微软雅黑" pitchFamily="34" charset="-122"/>
                <a:cs typeface="宋体" charset="-122"/>
              </a:endParaRPr>
            </a:p>
          </p:txBody>
        </p:sp>
      </p:grpSp>
      <p:grpSp>
        <p:nvGrpSpPr>
          <p:cNvPr id="364" name="组合 363"/>
          <p:cNvGrpSpPr/>
          <p:nvPr/>
        </p:nvGrpSpPr>
        <p:grpSpPr>
          <a:xfrm>
            <a:off x="4211960" y="3022848"/>
            <a:ext cx="3392198" cy="615670"/>
            <a:chOff x="4441088" y="670090"/>
            <a:chExt cx="4522932" cy="820894"/>
          </a:xfrm>
        </p:grpSpPr>
        <p:grpSp>
          <p:nvGrpSpPr>
            <p:cNvPr id="365" name="组合 364"/>
            <p:cNvGrpSpPr/>
            <p:nvPr/>
          </p:nvGrpSpPr>
          <p:grpSpPr>
            <a:xfrm>
              <a:off x="4441088" y="761746"/>
              <a:ext cx="727764" cy="729238"/>
              <a:chOff x="4339490" y="761746"/>
              <a:chExt cx="727764" cy="729238"/>
            </a:xfrm>
          </p:grpSpPr>
          <p:sp>
            <p:nvSpPr>
              <p:cNvPr id="368"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56B52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ndParaRPr>
              </a:p>
            </p:txBody>
          </p:sp>
          <p:sp>
            <p:nvSpPr>
              <p:cNvPr id="369" name="TextBox 368"/>
              <p:cNvSpPr txBox="1"/>
              <p:nvPr/>
            </p:nvSpPr>
            <p:spPr>
              <a:xfrm>
                <a:off x="4474113" y="801513"/>
                <a:ext cx="534763" cy="636071"/>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225" normalizeH="0" baseline="0" noProof="0" dirty="0" smtClean="0">
                    <a:ln>
                      <a:noFill/>
                    </a:ln>
                    <a:solidFill>
                      <a:srgbClr val="FFFFFF"/>
                    </a:solidFill>
                    <a:effectLst/>
                    <a:uLnTx/>
                    <a:uFillTx/>
                    <a:latin typeface="微软雅黑" pitchFamily="34" charset="-122"/>
                    <a:ea typeface="微软雅黑" pitchFamily="34" charset="-122"/>
                  </a:rPr>
                  <a:t>4</a:t>
                </a:r>
                <a:endParaRPr kumimoji="0" lang="zh-CN" altLang="en-US" sz="2400" b="0" i="0" u="none" strike="noStrike" kern="0" cap="none" spc="225" normalizeH="0" baseline="0" noProof="0" dirty="0" smtClean="0">
                  <a:ln>
                    <a:noFill/>
                  </a:ln>
                  <a:solidFill>
                    <a:srgbClr val="FFFFFF"/>
                  </a:solidFill>
                  <a:effectLst/>
                  <a:uLnTx/>
                  <a:uFillTx/>
                  <a:latin typeface="微软雅黑" pitchFamily="34" charset="-122"/>
                  <a:ea typeface="微软雅黑" pitchFamily="34" charset="-122"/>
                </a:endParaRPr>
              </a:p>
            </p:txBody>
          </p:sp>
        </p:grpSp>
        <p:sp>
          <p:nvSpPr>
            <p:cNvPr id="367" name="矩形 39"/>
            <p:cNvSpPr>
              <a:spLocks noChangeArrowheads="1"/>
            </p:cNvSpPr>
            <p:nvPr/>
          </p:nvSpPr>
          <p:spPr bwMode="auto">
            <a:xfrm>
              <a:off x="5201642" y="670090"/>
              <a:ext cx="3762378" cy="6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defTabSz="914400" eaLnBrk="1" fontAlgn="auto" latinLnBrk="0" hangingPunct="1">
                <a:lnSpc>
                  <a:spcPct val="150000"/>
                </a:lnSpc>
                <a:spcBef>
                  <a:spcPts val="750"/>
                </a:spcBef>
                <a:spcAft>
                  <a:spcPts val="0"/>
                </a:spcAft>
                <a:buClrTx/>
                <a:buSzTx/>
                <a:buFontTx/>
                <a:buNone/>
                <a:tabLst/>
                <a:defRPr/>
              </a:pPr>
              <a:r>
                <a:rPr kumimoji="0" lang="en-US" altLang="zh-CN" sz="1800" b="0" i="0" u="none" strike="noStrike" kern="0" cap="none" spc="0" normalizeH="0" baseline="0" noProof="0" dirty="0" smtClean="0">
                  <a:ln>
                    <a:noFill/>
                  </a:ln>
                  <a:solidFill>
                    <a:srgbClr val="56B52F"/>
                  </a:solidFill>
                  <a:effectLst/>
                  <a:uLnTx/>
                  <a:uFillTx/>
                  <a:latin typeface="微软雅黑" pitchFamily="34" charset="-122"/>
                  <a:ea typeface="微软雅黑" pitchFamily="34" charset="-122"/>
                  <a:cs typeface="宋体" charset="-122"/>
                </a:rPr>
                <a:t>【 </a:t>
              </a:r>
              <a:r>
                <a:rPr kumimoji="0" lang="zh-CN" altLang="en-US" sz="1800" b="0" i="0" u="none" strike="noStrike" kern="0" cap="none" spc="0" normalizeH="0" baseline="0" noProof="0" dirty="0" smtClean="0">
                  <a:ln>
                    <a:noFill/>
                  </a:ln>
                  <a:solidFill>
                    <a:srgbClr val="56B52F"/>
                  </a:solidFill>
                  <a:effectLst/>
                  <a:uLnTx/>
                  <a:uFillTx/>
                  <a:latin typeface="微软雅黑" pitchFamily="34" charset="-122"/>
                  <a:ea typeface="微软雅黑" pitchFamily="34" charset="-122"/>
                  <a:cs typeface="宋体" charset="-122"/>
                </a:rPr>
                <a:t>发展策略 </a:t>
              </a:r>
              <a:r>
                <a:rPr kumimoji="0" lang="en-US" altLang="zh-CN" sz="1800" b="0" i="0" u="none" strike="noStrike" kern="0" cap="none" spc="0" normalizeH="0" baseline="0" noProof="0" dirty="0" smtClean="0">
                  <a:ln>
                    <a:noFill/>
                  </a:ln>
                  <a:solidFill>
                    <a:srgbClr val="56B52F"/>
                  </a:solidFill>
                  <a:effectLst/>
                  <a:uLnTx/>
                  <a:uFillTx/>
                  <a:latin typeface="微软雅黑" pitchFamily="34" charset="-122"/>
                  <a:ea typeface="微软雅黑" pitchFamily="34" charset="-122"/>
                  <a:cs typeface="宋体" charset="-122"/>
                </a:rPr>
                <a:t>】</a:t>
              </a:r>
              <a:endParaRPr kumimoji="0" lang="zh-CN" altLang="en-US" sz="1800" b="0" i="0" u="none" strike="noStrike" kern="0" cap="none" spc="0" normalizeH="0" baseline="0" noProof="0" dirty="0">
                <a:ln>
                  <a:noFill/>
                </a:ln>
                <a:solidFill>
                  <a:srgbClr val="56B52F"/>
                </a:solidFill>
                <a:effectLst/>
                <a:uLnTx/>
                <a:uFillTx/>
                <a:latin typeface="微软雅黑" pitchFamily="34" charset="-122"/>
                <a:ea typeface="微软雅黑" pitchFamily="34" charset="-122"/>
                <a:cs typeface="宋体" charset="-122"/>
              </a:endParaRPr>
            </a:p>
          </p:txBody>
        </p:sp>
      </p:grpSp>
      <p:grpSp>
        <p:nvGrpSpPr>
          <p:cNvPr id="370" name="组合 369"/>
          <p:cNvGrpSpPr/>
          <p:nvPr/>
        </p:nvGrpSpPr>
        <p:grpSpPr>
          <a:xfrm>
            <a:off x="3736863" y="3674929"/>
            <a:ext cx="3291231" cy="560232"/>
            <a:chOff x="4575711" y="670090"/>
            <a:chExt cx="4388309" cy="746977"/>
          </a:xfrm>
        </p:grpSpPr>
        <p:sp>
          <p:nvSpPr>
            <p:cNvPr id="375" name="TextBox 374"/>
            <p:cNvSpPr txBox="1"/>
            <p:nvPr/>
          </p:nvSpPr>
          <p:spPr>
            <a:xfrm>
              <a:off x="4575711" y="801513"/>
              <a:ext cx="246308" cy="615554"/>
            </a:xfrm>
            <a:prstGeom prst="rect">
              <a:avLst/>
            </a:prstGeom>
            <a:noFill/>
          </p:spPr>
          <p:txBody>
            <a:bodyPr wrap="non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225" normalizeH="0" baseline="0" noProof="0" dirty="0" smtClean="0">
                <a:ln>
                  <a:noFill/>
                </a:ln>
                <a:solidFill>
                  <a:srgbClr val="FFFFFF"/>
                </a:solidFill>
                <a:effectLst/>
                <a:uLnTx/>
                <a:uFillTx/>
                <a:latin typeface="微软雅黑" pitchFamily="34" charset="-122"/>
                <a:ea typeface="微软雅黑" pitchFamily="34" charset="-122"/>
              </a:endParaRPr>
            </a:p>
          </p:txBody>
        </p:sp>
        <p:sp>
          <p:nvSpPr>
            <p:cNvPr id="373" name="矩形 39"/>
            <p:cNvSpPr>
              <a:spLocks noChangeArrowheads="1"/>
            </p:cNvSpPr>
            <p:nvPr/>
          </p:nvSpPr>
          <p:spPr bwMode="auto">
            <a:xfrm>
              <a:off x="5201642" y="670090"/>
              <a:ext cx="3762378" cy="6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defTabSz="914400" eaLnBrk="1" fontAlgn="auto" latinLnBrk="0" hangingPunct="1">
                <a:lnSpc>
                  <a:spcPct val="150000"/>
                </a:lnSpc>
                <a:spcBef>
                  <a:spcPts val="750"/>
                </a:spcBef>
                <a:spcAft>
                  <a:spcPts val="0"/>
                </a:spcAft>
                <a:buClrTx/>
                <a:buSzTx/>
                <a:buFontTx/>
                <a:buNone/>
                <a:tabLst/>
                <a:defRPr/>
              </a:pPr>
              <a:endParaRPr kumimoji="0" lang="zh-CN" altLang="en-US" sz="1800" b="0" i="0" u="none" strike="noStrike" kern="0" cap="none" spc="0" normalizeH="0" baseline="0" noProof="0" dirty="0">
                <a:ln>
                  <a:noFill/>
                </a:ln>
                <a:solidFill>
                  <a:srgbClr val="FF6600"/>
                </a:solidFill>
                <a:effectLst/>
                <a:uLnTx/>
                <a:uFillTx/>
                <a:latin typeface="微软雅黑" pitchFamily="34" charset="-122"/>
                <a:ea typeface="微软雅黑" pitchFamily="34" charset="-122"/>
                <a:cs typeface="宋体" charset="-122"/>
              </a:endParaRPr>
            </a:p>
          </p:txBody>
        </p:sp>
      </p:grpSp>
      <p:sp>
        <p:nvSpPr>
          <p:cNvPr id="443" name="椭圆 442"/>
          <p:cNvSpPr/>
          <p:nvPr/>
        </p:nvSpPr>
        <p:spPr>
          <a:xfrm>
            <a:off x="8604448" y="4418075"/>
            <a:ext cx="792088" cy="792088"/>
          </a:xfrm>
          <a:prstGeom prst="ellipse">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椭圆 443"/>
          <p:cNvSpPr/>
          <p:nvPr/>
        </p:nvSpPr>
        <p:spPr>
          <a:xfrm>
            <a:off x="8163700" y="4625399"/>
            <a:ext cx="709804" cy="709804"/>
          </a:xfrm>
          <a:prstGeom prst="ellipse">
            <a:avLst/>
          </a:prstGeom>
          <a:solidFill>
            <a:schemeClr val="accent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椭圆 444"/>
          <p:cNvSpPr/>
          <p:nvPr/>
        </p:nvSpPr>
        <p:spPr>
          <a:xfrm>
            <a:off x="7613136" y="4830365"/>
            <a:ext cx="775287" cy="775287"/>
          </a:xfrm>
          <a:prstGeom prst="ellipse">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椭圆 445"/>
          <p:cNvSpPr/>
          <p:nvPr/>
        </p:nvSpPr>
        <p:spPr>
          <a:xfrm>
            <a:off x="7038325" y="4762721"/>
            <a:ext cx="542463" cy="542463"/>
          </a:xfrm>
          <a:prstGeom prst="ellipse">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椭圆 446"/>
          <p:cNvSpPr/>
          <p:nvPr/>
        </p:nvSpPr>
        <p:spPr>
          <a:xfrm>
            <a:off x="7341905" y="4043205"/>
            <a:ext cx="464036" cy="464036"/>
          </a:xfrm>
          <a:prstGeom prst="ellipse">
            <a:avLst/>
          </a:prstGeom>
          <a:solidFill>
            <a:schemeClr val="accent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椭圆 447"/>
          <p:cNvSpPr/>
          <p:nvPr/>
        </p:nvSpPr>
        <p:spPr>
          <a:xfrm>
            <a:off x="7934191" y="3795114"/>
            <a:ext cx="464036" cy="464036"/>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椭圆 448"/>
          <p:cNvSpPr/>
          <p:nvPr/>
        </p:nvSpPr>
        <p:spPr>
          <a:xfrm>
            <a:off x="8553636" y="3849742"/>
            <a:ext cx="464036" cy="464036"/>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椭圆 449"/>
          <p:cNvSpPr/>
          <p:nvPr/>
        </p:nvSpPr>
        <p:spPr>
          <a:xfrm>
            <a:off x="6563712" y="4885868"/>
            <a:ext cx="159169" cy="1591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椭圆 450"/>
          <p:cNvSpPr/>
          <p:nvPr/>
        </p:nvSpPr>
        <p:spPr>
          <a:xfrm>
            <a:off x="6228184" y="4311448"/>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椭圆 451"/>
          <p:cNvSpPr/>
          <p:nvPr/>
        </p:nvSpPr>
        <p:spPr>
          <a:xfrm>
            <a:off x="6797828" y="4286647"/>
            <a:ext cx="288032" cy="288032"/>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椭圆 452"/>
          <p:cNvSpPr/>
          <p:nvPr/>
        </p:nvSpPr>
        <p:spPr>
          <a:xfrm>
            <a:off x="7490047" y="4296734"/>
            <a:ext cx="784680" cy="784680"/>
          </a:xfrm>
          <a:prstGeom prst="ellipse">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椭圆 453"/>
          <p:cNvSpPr/>
          <p:nvPr/>
        </p:nvSpPr>
        <p:spPr>
          <a:xfrm>
            <a:off x="8038659" y="4067895"/>
            <a:ext cx="834845" cy="834845"/>
          </a:xfrm>
          <a:prstGeom prst="ellipse">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椭圆 454"/>
          <p:cNvSpPr/>
          <p:nvPr/>
        </p:nvSpPr>
        <p:spPr>
          <a:xfrm>
            <a:off x="8368402" y="3363838"/>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p:cNvSpPr/>
          <p:nvPr/>
        </p:nvSpPr>
        <p:spPr>
          <a:xfrm>
            <a:off x="8785654" y="3507854"/>
            <a:ext cx="255600" cy="255600"/>
          </a:xfrm>
          <a:prstGeom prst="ellipse">
            <a:avLst/>
          </a:prstGeom>
          <a:solidFill>
            <a:schemeClr val="accent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椭圆 456"/>
          <p:cNvSpPr/>
          <p:nvPr/>
        </p:nvSpPr>
        <p:spPr>
          <a:xfrm>
            <a:off x="7574405" y="3659472"/>
            <a:ext cx="135642" cy="1356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p:cNvSpPr/>
          <p:nvPr/>
        </p:nvSpPr>
        <p:spPr>
          <a:xfrm rot="13980000">
            <a:off x="7162762" y="116753"/>
            <a:ext cx="238807" cy="238807"/>
          </a:xfrm>
          <a:prstGeom prst="ellipse">
            <a:avLst/>
          </a:prstGeom>
          <a:solidFill>
            <a:schemeClr val="accent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椭圆 458"/>
          <p:cNvSpPr/>
          <p:nvPr/>
        </p:nvSpPr>
        <p:spPr>
          <a:xfrm rot="13980000">
            <a:off x="8180569" y="398540"/>
            <a:ext cx="375668" cy="375668"/>
          </a:xfrm>
          <a:prstGeom prst="ellipse">
            <a:avLst/>
          </a:prstGeom>
          <a:solidFill>
            <a:schemeClr val="accent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p:cNvSpPr/>
          <p:nvPr/>
        </p:nvSpPr>
        <p:spPr>
          <a:xfrm rot="13980000">
            <a:off x="8724367" y="403179"/>
            <a:ext cx="464036" cy="464036"/>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椭圆 460"/>
          <p:cNvSpPr/>
          <p:nvPr/>
        </p:nvSpPr>
        <p:spPr>
          <a:xfrm rot="13980000">
            <a:off x="8321584" y="738081"/>
            <a:ext cx="585687" cy="585687"/>
          </a:xfrm>
          <a:prstGeom prst="ellipse">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p:cNvSpPr/>
          <p:nvPr/>
        </p:nvSpPr>
        <p:spPr>
          <a:xfrm rot="13980000">
            <a:off x="8124177" y="57671"/>
            <a:ext cx="288032" cy="288032"/>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p:cNvSpPr/>
          <p:nvPr/>
        </p:nvSpPr>
        <p:spPr>
          <a:xfrm rot="13980000">
            <a:off x="8623556" y="195522"/>
            <a:ext cx="255600" cy="255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椭圆 463"/>
          <p:cNvSpPr/>
          <p:nvPr/>
        </p:nvSpPr>
        <p:spPr>
          <a:xfrm rot="13980000">
            <a:off x="7741997" y="494146"/>
            <a:ext cx="135642" cy="1356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椭圆 464"/>
          <p:cNvSpPr/>
          <p:nvPr/>
        </p:nvSpPr>
        <p:spPr>
          <a:xfrm>
            <a:off x="8417994" y="2730109"/>
            <a:ext cx="135642" cy="1356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p:cNvSpPr/>
          <p:nvPr/>
        </p:nvSpPr>
        <p:spPr>
          <a:xfrm rot="13980000">
            <a:off x="8700399" y="1771243"/>
            <a:ext cx="238807" cy="2388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椭圆 466"/>
          <p:cNvSpPr/>
          <p:nvPr/>
        </p:nvSpPr>
        <p:spPr>
          <a:xfrm>
            <a:off x="6579659" y="22235"/>
            <a:ext cx="288032" cy="288032"/>
          </a:xfrm>
          <a:prstGeom prst="ellipse">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椭圆 467"/>
          <p:cNvSpPr/>
          <p:nvPr/>
        </p:nvSpPr>
        <p:spPr>
          <a:xfrm>
            <a:off x="8812369" y="2296470"/>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p:cNvSpPr/>
          <p:nvPr/>
        </p:nvSpPr>
        <p:spPr>
          <a:xfrm rot="13980000">
            <a:off x="7274084" y="879283"/>
            <a:ext cx="135642" cy="1356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00942634"/>
      </p:ext>
    </p:extLst>
  </p:cSld>
  <p:clrMapOvr>
    <a:masterClrMapping/>
  </p:clrMapOvr>
  <mc:AlternateContent xmlns:mc="http://schemas.openxmlformats.org/markup-compatibility/2006" xmlns:p14="http://schemas.microsoft.com/office/powerpoint/2010/main">
    <mc:Choice Requires="p14">
      <p:transition spd="slow" p14:dur="2000" advTm="5639"/>
    </mc:Choice>
    <mc:Fallback xmlns="">
      <p:transition spd="slow" advTm="5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barn(outHorizontal)">
                                      <p:cBhvr>
                                        <p:cTn id="7" dur="500"/>
                                        <p:tgtEl>
                                          <p:spTgt spid="33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2"/>
                                        </p:tgtEl>
                                        <p:attrNameLst>
                                          <p:attrName>style.visibility</p:attrName>
                                        </p:attrNameLst>
                                      </p:cBhvr>
                                      <p:to>
                                        <p:strVal val="visible"/>
                                      </p:to>
                                    </p:set>
                                    <p:anim calcmode="lin" valueType="num">
                                      <p:cBhvr>
                                        <p:cTn id="11" dur="500" fill="hold"/>
                                        <p:tgtEl>
                                          <p:spTgt spid="342"/>
                                        </p:tgtEl>
                                        <p:attrNameLst>
                                          <p:attrName>ppt_w</p:attrName>
                                        </p:attrNameLst>
                                      </p:cBhvr>
                                      <p:tavLst>
                                        <p:tav tm="0">
                                          <p:val>
                                            <p:fltVal val="0"/>
                                          </p:val>
                                        </p:tav>
                                        <p:tav tm="100000">
                                          <p:val>
                                            <p:strVal val="#ppt_w"/>
                                          </p:val>
                                        </p:tav>
                                      </p:tavLst>
                                    </p:anim>
                                    <p:anim calcmode="lin" valueType="num">
                                      <p:cBhvr>
                                        <p:cTn id="12" dur="500" fill="hold"/>
                                        <p:tgtEl>
                                          <p:spTgt spid="342"/>
                                        </p:tgtEl>
                                        <p:attrNameLst>
                                          <p:attrName>ppt_h</p:attrName>
                                        </p:attrNameLst>
                                      </p:cBhvr>
                                      <p:tavLst>
                                        <p:tav tm="0">
                                          <p:val>
                                            <p:fltVal val="0"/>
                                          </p:val>
                                        </p:tav>
                                        <p:tav tm="100000">
                                          <p:val>
                                            <p:strVal val="#ppt_h"/>
                                          </p:val>
                                        </p:tav>
                                      </p:tavLst>
                                    </p:anim>
                                    <p:animEffect transition="in" filter="fade">
                                      <p:cBhvr>
                                        <p:cTn id="13" dur="500"/>
                                        <p:tgtEl>
                                          <p:spTgt spid="34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46"/>
                                        </p:tgtEl>
                                        <p:attrNameLst>
                                          <p:attrName>style.visibility</p:attrName>
                                        </p:attrNameLst>
                                      </p:cBhvr>
                                      <p:to>
                                        <p:strVal val="visible"/>
                                      </p:to>
                                    </p:set>
                                    <p:anim calcmode="lin" valueType="num">
                                      <p:cBhvr additive="base">
                                        <p:cTn id="17" dur="500" fill="hold"/>
                                        <p:tgtEl>
                                          <p:spTgt spid="346"/>
                                        </p:tgtEl>
                                        <p:attrNameLst>
                                          <p:attrName>ppt_x</p:attrName>
                                        </p:attrNameLst>
                                      </p:cBhvr>
                                      <p:tavLst>
                                        <p:tav tm="0">
                                          <p:val>
                                            <p:strVal val="1+#ppt_w/2"/>
                                          </p:val>
                                        </p:tav>
                                        <p:tav tm="100000">
                                          <p:val>
                                            <p:strVal val="#ppt_x"/>
                                          </p:val>
                                        </p:tav>
                                      </p:tavLst>
                                    </p:anim>
                                    <p:anim calcmode="lin" valueType="num">
                                      <p:cBhvr additive="base">
                                        <p:cTn id="18" dur="500" fill="hold"/>
                                        <p:tgtEl>
                                          <p:spTgt spid="34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52"/>
                                        </p:tgtEl>
                                        <p:attrNameLst>
                                          <p:attrName>style.visibility</p:attrName>
                                        </p:attrNameLst>
                                      </p:cBhvr>
                                      <p:to>
                                        <p:strVal val="visible"/>
                                      </p:to>
                                    </p:set>
                                    <p:anim calcmode="lin" valueType="num">
                                      <p:cBhvr additive="base">
                                        <p:cTn id="22" dur="500" fill="hold"/>
                                        <p:tgtEl>
                                          <p:spTgt spid="352"/>
                                        </p:tgtEl>
                                        <p:attrNameLst>
                                          <p:attrName>ppt_x</p:attrName>
                                        </p:attrNameLst>
                                      </p:cBhvr>
                                      <p:tavLst>
                                        <p:tav tm="0">
                                          <p:val>
                                            <p:strVal val="1+#ppt_w/2"/>
                                          </p:val>
                                        </p:tav>
                                        <p:tav tm="100000">
                                          <p:val>
                                            <p:strVal val="#ppt_x"/>
                                          </p:val>
                                        </p:tav>
                                      </p:tavLst>
                                    </p:anim>
                                    <p:anim calcmode="lin" valueType="num">
                                      <p:cBhvr additive="base">
                                        <p:cTn id="23" dur="500" fill="hold"/>
                                        <p:tgtEl>
                                          <p:spTgt spid="35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58"/>
                                        </p:tgtEl>
                                        <p:attrNameLst>
                                          <p:attrName>style.visibility</p:attrName>
                                        </p:attrNameLst>
                                      </p:cBhvr>
                                      <p:to>
                                        <p:strVal val="visible"/>
                                      </p:to>
                                    </p:set>
                                    <p:anim calcmode="lin" valueType="num">
                                      <p:cBhvr additive="base">
                                        <p:cTn id="27" dur="500" fill="hold"/>
                                        <p:tgtEl>
                                          <p:spTgt spid="358"/>
                                        </p:tgtEl>
                                        <p:attrNameLst>
                                          <p:attrName>ppt_x</p:attrName>
                                        </p:attrNameLst>
                                      </p:cBhvr>
                                      <p:tavLst>
                                        <p:tav tm="0">
                                          <p:val>
                                            <p:strVal val="1+#ppt_w/2"/>
                                          </p:val>
                                        </p:tav>
                                        <p:tav tm="100000">
                                          <p:val>
                                            <p:strVal val="#ppt_x"/>
                                          </p:val>
                                        </p:tav>
                                      </p:tavLst>
                                    </p:anim>
                                    <p:anim calcmode="lin" valueType="num">
                                      <p:cBhvr additive="base">
                                        <p:cTn id="28" dur="500" fill="hold"/>
                                        <p:tgtEl>
                                          <p:spTgt spid="35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64"/>
                                        </p:tgtEl>
                                        <p:attrNameLst>
                                          <p:attrName>style.visibility</p:attrName>
                                        </p:attrNameLst>
                                      </p:cBhvr>
                                      <p:to>
                                        <p:strVal val="visible"/>
                                      </p:to>
                                    </p:set>
                                    <p:anim calcmode="lin" valueType="num">
                                      <p:cBhvr additive="base">
                                        <p:cTn id="32" dur="500" fill="hold"/>
                                        <p:tgtEl>
                                          <p:spTgt spid="364"/>
                                        </p:tgtEl>
                                        <p:attrNameLst>
                                          <p:attrName>ppt_x</p:attrName>
                                        </p:attrNameLst>
                                      </p:cBhvr>
                                      <p:tavLst>
                                        <p:tav tm="0">
                                          <p:val>
                                            <p:strVal val="1+#ppt_w/2"/>
                                          </p:val>
                                        </p:tav>
                                        <p:tav tm="100000">
                                          <p:val>
                                            <p:strVal val="#ppt_x"/>
                                          </p:val>
                                        </p:tav>
                                      </p:tavLst>
                                    </p:anim>
                                    <p:anim calcmode="lin" valueType="num">
                                      <p:cBhvr additive="base">
                                        <p:cTn id="33" dur="500" fill="hold"/>
                                        <p:tgtEl>
                                          <p:spTgt spid="36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370"/>
                                        </p:tgtEl>
                                        <p:attrNameLst>
                                          <p:attrName>style.visibility</p:attrName>
                                        </p:attrNameLst>
                                      </p:cBhvr>
                                      <p:to>
                                        <p:strVal val="visible"/>
                                      </p:to>
                                    </p:set>
                                    <p:anim calcmode="lin" valueType="num">
                                      <p:cBhvr additive="base">
                                        <p:cTn id="37" dur="500" fill="hold"/>
                                        <p:tgtEl>
                                          <p:spTgt spid="370"/>
                                        </p:tgtEl>
                                        <p:attrNameLst>
                                          <p:attrName>ppt_x</p:attrName>
                                        </p:attrNameLst>
                                      </p:cBhvr>
                                      <p:tavLst>
                                        <p:tav tm="0">
                                          <p:val>
                                            <p:strVal val="1+#ppt_w/2"/>
                                          </p:val>
                                        </p:tav>
                                        <p:tav tm="100000">
                                          <p:val>
                                            <p:strVal val="#ppt_x"/>
                                          </p:val>
                                        </p:tav>
                                      </p:tavLst>
                                    </p:anim>
                                    <p:anim calcmode="lin" valueType="num">
                                      <p:cBhvr additive="base">
                                        <p:cTn id="38" dur="500" fill="hold"/>
                                        <p:tgtEl>
                                          <p:spTgt spid="37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443"/>
                                        </p:tgtEl>
                                        <p:attrNameLst>
                                          <p:attrName>style.visibility</p:attrName>
                                        </p:attrNameLst>
                                      </p:cBhvr>
                                      <p:to>
                                        <p:strVal val="visible"/>
                                      </p:to>
                                    </p:set>
                                    <p:animEffect transition="in" filter="fade">
                                      <p:cBhvr>
                                        <p:cTn id="42" dur="500"/>
                                        <p:tgtEl>
                                          <p:spTgt spid="443"/>
                                        </p:tgtEl>
                                      </p:cBhvr>
                                    </p:animEffect>
                                  </p:childTnLst>
                                </p:cTn>
                              </p:par>
                              <p:par>
                                <p:cTn id="43" presetID="10" presetClass="entr" presetSubtype="0" fill="hold" grpId="0" nodeType="withEffect">
                                  <p:stCondLst>
                                    <p:cond delay="50"/>
                                  </p:stCondLst>
                                  <p:childTnLst>
                                    <p:set>
                                      <p:cBhvr>
                                        <p:cTn id="44" dur="1" fill="hold">
                                          <p:stCondLst>
                                            <p:cond delay="0"/>
                                          </p:stCondLst>
                                        </p:cTn>
                                        <p:tgtEl>
                                          <p:spTgt spid="444"/>
                                        </p:tgtEl>
                                        <p:attrNameLst>
                                          <p:attrName>style.visibility</p:attrName>
                                        </p:attrNameLst>
                                      </p:cBhvr>
                                      <p:to>
                                        <p:strVal val="visible"/>
                                      </p:to>
                                    </p:set>
                                    <p:animEffect transition="in" filter="fade">
                                      <p:cBhvr>
                                        <p:cTn id="45" dur="500"/>
                                        <p:tgtEl>
                                          <p:spTgt spid="444"/>
                                        </p:tgtEl>
                                      </p:cBhvr>
                                    </p:animEffect>
                                  </p:childTnLst>
                                </p:cTn>
                              </p:par>
                              <p:par>
                                <p:cTn id="46" presetID="10" presetClass="entr" presetSubtype="0" fill="hold" grpId="0" nodeType="withEffect">
                                  <p:stCondLst>
                                    <p:cond delay="100"/>
                                  </p:stCondLst>
                                  <p:childTnLst>
                                    <p:set>
                                      <p:cBhvr>
                                        <p:cTn id="47" dur="1" fill="hold">
                                          <p:stCondLst>
                                            <p:cond delay="0"/>
                                          </p:stCondLst>
                                        </p:cTn>
                                        <p:tgtEl>
                                          <p:spTgt spid="445"/>
                                        </p:tgtEl>
                                        <p:attrNameLst>
                                          <p:attrName>style.visibility</p:attrName>
                                        </p:attrNameLst>
                                      </p:cBhvr>
                                      <p:to>
                                        <p:strVal val="visible"/>
                                      </p:to>
                                    </p:set>
                                    <p:animEffect transition="in" filter="fade">
                                      <p:cBhvr>
                                        <p:cTn id="48" dur="500"/>
                                        <p:tgtEl>
                                          <p:spTgt spid="445"/>
                                        </p:tgtEl>
                                      </p:cBhvr>
                                    </p:animEffect>
                                  </p:childTnLst>
                                </p:cTn>
                              </p:par>
                              <p:par>
                                <p:cTn id="49" presetID="10" presetClass="entr" presetSubtype="0" fill="hold" grpId="0" nodeType="withEffect">
                                  <p:stCondLst>
                                    <p:cond delay="150"/>
                                  </p:stCondLst>
                                  <p:childTnLst>
                                    <p:set>
                                      <p:cBhvr>
                                        <p:cTn id="50" dur="1" fill="hold">
                                          <p:stCondLst>
                                            <p:cond delay="0"/>
                                          </p:stCondLst>
                                        </p:cTn>
                                        <p:tgtEl>
                                          <p:spTgt spid="446"/>
                                        </p:tgtEl>
                                        <p:attrNameLst>
                                          <p:attrName>style.visibility</p:attrName>
                                        </p:attrNameLst>
                                      </p:cBhvr>
                                      <p:to>
                                        <p:strVal val="visible"/>
                                      </p:to>
                                    </p:set>
                                    <p:animEffect transition="in" filter="fade">
                                      <p:cBhvr>
                                        <p:cTn id="51" dur="500"/>
                                        <p:tgtEl>
                                          <p:spTgt spid="446"/>
                                        </p:tgtEl>
                                      </p:cBhvr>
                                    </p:animEffect>
                                  </p:childTnLst>
                                </p:cTn>
                              </p:par>
                              <p:par>
                                <p:cTn id="52" presetID="10" presetClass="entr" presetSubtype="0" fill="hold" grpId="0" nodeType="withEffect">
                                  <p:stCondLst>
                                    <p:cond delay="200"/>
                                  </p:stCondLst>
                                  <p:childTnLst>
                                    <p:set>
                                      <p:cBhvr>
                                        <p:cTn id="53" dur="1" fill="hold">
                                          <p:stCondLst>
                                            <p:cond delay="0"/>
                                          </p:stCondLst>
                                        </p:cTn>
                                        <p:tgtEl>
                                          <p:spTgt spid="447"/>
                                        </p:tgtEl>
                                        <p:attrNameLst>
                                          <p:attrName>style.visibility</p:attrName>
                                        </p:attrNameLst>
                                      </p:cBhvr>
                                      <p:to>
                                        <p:strVal val="visible"/>
                                      </p:to>
                                    </p:set>
                                    <p:animEffect transition="in" filter="fade">
                                      <p:cBhvr>
                                        <p:cTn id="54" dur="500"/>
                                        <p:tgtEl>
                                          <p:spTgt spid="447"/>
                                        </p:tgtEl>
                                      </p:cBhvr>
                                    </p:animEffect>
                                  </p:childTnLst>
                                </p:cTn>
                              </p:par>
                              <p:par>
                                <p:cTn id="55" presetID="10" presetClass="entr" presetSubtype="0" fill="hold" grpId="0" nodeType="withEffect">
                                  <p:stCondLst>
                                    <p:cond delay="220"/>
                                  </p:stCondLst>
                                  <p:childTnLst>
                                    <p:set>
                                      <p:cBhvr>
                                        <p:cTn id="56" dur="1" fill="hold">
                                          <p:stCondLst>
                                            <p:cond delay="0"/>
                                          </p:stCondLst>
                                        </p:cTn>
                                        <p:tgtEl>
                                          <p:spTgt spid="448"/>
                                        </p:tgtEl>
                                        <p:attrNameLst>
                                          <p:attrName>style.visibility</p:attrName>
                                        </p:attrNameLst>
                                      </p:cBhvr>
                                      <p:to>
                                        <p:strVal val="visible"/>
                                      </p:to>
                                    </p:set>
                                    <p:animEffect transition="in" filter="fade">
                                      <p:cBhvr>
                                        <p:cTn id="57" dur="500"/>
                                        <p:tgtEl>
                                          <p:spTgt spid="448"/>
                                        </p:tgtEl>
                                      </p:cBhvr>
                                    </p:animEffect>
                                  </p:childTnLst>
                                </p:cTn>
                              </p:par>
                              <p:par>
                                <p:cTn id="58" presetID="10" presetClass="entr" presetSubtype="0" fill="hold" grpId="0" nodeType="withEffect">
                                  <p:stCondLst>
                                    <p:cond delay="250"/>
                                  </p:stCondLst>
                                  <p:childTnLst>
                                    <p:set>
                                      <p:cBhvr>
                                        <p:cTn id="59" dur="1" fill="hold">
                                          <p:stCondLst>
                                            <p:cond delay="0"/>
                                          </p:stCondLst>
                                        </p:cTn>
                                        <p:tgtEl>
                                          <p:spTgt spid="449"/>
                                        </p:tgtEl>
                                        <p:attrNameLst>
                                          <p:attrName>style.visibility</p:attrName>
                                        </p:attrNameLst>
                                      </p:cBhvr>
                                      <p:to>
                                        <p:strVal val="visible"/>
                                      </p:to>
                                    </p:set>
                                    <p:animEffect transition="in" filter="fade">
                                      <p:cBhvr>
                                        <p:cTn id="60" dur="500"/>
                                        <p:tgtEl>
                                          <p:spTgt spid="449"/>
                                        </p:tgtEl>
                                      </p:cBhvr>
                                    </p:animEffect>
                                  </p:childTnLst>
                                </p:cTn>
                              </p:par>
                              <p:par>
                                <p:cTn id="61" presetID="10" presetClass="entr" presetSubtype="0" fill="hold" grpId="0" nodeType="withEffect">
                                  <p:stCondLst>
                                    <p:cond delay="280"/>
                                  </p:stCondLst>
                                  <p:childTnLst>
                                    <p:set>
                                      <p:cBhvr>
                                        <p:cTn id="62" dur="1" fill="hold">
                                          <p:stCondLst>
                                            <p:cond delay="0"/>
                                          </p:stCondLst>
                                        </p:cTn>
                                        <p:tgtEl>
                                          <p:spTgt spid="450"/>
                                        </p:tgtEl>
                                        <p:attrNameLst>
                                          <p:attrName>style.visibility</p:attrName>
                                        </p:attrNameLst>
                                      </p:cBhvr>
                                      <p:to>
                                        <p:strVal val="visible"/>
                                      </p:to>
                                    </p:set>
                                    <p:animEffect transition="in" filter="fade">
                                      <p:cBhvr>
                                        <p:cTn id="63" dur="500"/>
                                        <p:tgtEl>
                                          <p:spTgt spid="450"/>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51"/>
                                        </p:tgtEl>
                                        <p:attrNameLst>
                                          <p:attrName>style.visibility</p:attrName>
                                        </p:attrNameLst>
                                      </p:cBhvr>
                                      <p:to>
                                        <p:strVal val="visible"/>
                                      </p:to>
                                    </p:set>
                                    <p:animEffect transition="in" filter="fade">
                                      <p:cBhvr>
                                        <p:cTn id="66" dur="500"/>
                                        <p:tgtEl>
                                          <p:spTgt spid="451"/>
                                        </p:tgtEl>
                                      </p:cBhvr>
                                    </p:animEffect>
                                  </p:childTnLst>
                                </p:cTn>
                              </p:par>
                              <p:par>
                                <p:cTn id="67" presetID="10" presetClass="entr" presetSubtype="0" fill="hold" grpId="0" nodeType="withEffect">
                                  <p:stCondLst>
                                    <p:cond delay="320"/>
                                  </p:stCondLst>
                                  <p:childTnLst>
                                    <p:set>
                                      <p:cBhvr>
                                        <p:cTn id="68" dur="1" fill="hold">
                                          <p:stCondLst>
                                            <p:cond delay="0"/>
                                          </p:stCondLst>
                                        </p:cTn>
                                        <p:tgtEl>
                                          <p:spTgt spid="452"/>
                                        </p:tgtEl>
                                        <p:attrNameLst>
                                          <p:attrName>style.visibility</p:attrName>
                                        </p:attrNameLst>
                                      </p:cBhvr>
                                      <p:to>
                                        <p:strVal val="visible"/>
                                      </p:to>
                                    </p:set>
                                    <p:animEffect transition="in" filter="fade">
                                      <p:cBhvr>
                                        <p:cTn id="69" dur="500"/>
                                        <p:tgtEl>
                                          <p:spTgt spid="452"/>
                                        </p:tgtEl>
                                      </p:cBhvr>
                                    </p:animEffect>
                                  </p:childTnLst>
                                </p:cTn>
                              </p:par>
                              <p:par>
                                <p:cTn id="70" presetID="10" presetClass="entr" presetSubtype="0" fill="hold" grpId="0" nodeType="withEffect">
                                  <p:stCondLst>
                                    <p:cond delay="350"/>
                                  </p:stCondLst>
                                  <p:childTnLst>
                                    <p:set>
                                      <p:cBhvr>
                                        <p:cTn id="71" dur="1" fill="hold">
                                          <p:stCondLst>
                                            <p:cond delay="0"/>
                                          </p:stCondLst>
                                        </p:cTn>
                                        <p:tgtEl>
                                          <p:spTgt spid="453"/>
                                        </p:tgtEl>
                                        <p:attrNameLst>
                                          <p:attrName>style.visibility</p:attrName>
                                        </p:attrNameLst>
                                      </p:cBhvr>
                                      <p:to>
                                        <p:strVal val="visible"/>
                                      </p:to>
                                    </p:set>
                                    <p:animEffect transition="in" filter="fade">
                                      <p:cBhvr>
                                        <p:cTn id="72" dur="500"/>
                                        <p:tgtEl>
                                          <p:spTgt spid="453"/>
                                        </p:tgtEl>
                                      </p:cBhvr>
                                    </p:animEffect>
                                  </p:childTnLst>
                                </p:cTn>
                              </p:par>
                              <p:par>
                                <p:cTn id="73" presetID="10" presetClass="entr" presetSubtype="0" fill="hold" grpId="0" nodeType="withEffect">
                                  <p:stCondLst>
                                    <p:cond delay="380"/>
                                  </p:stCondLst>
                                  <p:childTnLst>
                                    <p:set>
                                      <p:cBhvr>
                                        <p:cTn id="74" dur="1" fill="hold">
                                          <p:stCondLst>
                                            <p:cond delay="0"/>
                                          </p:stCondLst>
                                        </p:cTn>
                                        <p:tgtEl>
                                          <p:spTgt spid="454"/>
                                        </p:tgtEl>
                                        <p:attrNameLst>
                                          <p:attrName>style.visibility</p:attrName>
                                        </p:attrNameLst>
                                      </p:cBhvr>
                                      <p:to>
                                        <p:strVal val="visible"/>
                                      </p:to>
                                    </p:set>
                                    <p:animEffect transition="in" filter="fade">
                                      <p:cBhvr>
                                        <p:cTn id="75" dur="500"/>
                                        <p:tgtEl>
                                          <p:spTgt spid="454"/>
                                        </p:tgtEl>
                                      </p:cBhvr>
                                    </p:animEffect>
                                  </p:childTnLst>
                                </p:cTn>
                              </p:par>
                              <p:par>
                                <p:cTn id="76" presetID="10" presetClass="entr" presetSubtype="0" fill="hold" grpId="0" nodeType="withEffect">
                                  <p:stCondLst>
                                    <p:cond delay="400"/>
                                  </p:stCondLst>
                                  <p:childTnLst>
                                    <p:set>
                                      <p:cBhvr>
                                        <p:cTn id="77" dur="1" fill="hold">
                                          <p:stCondLst>
                                            <p:cond delay="0"/>
                                          </p:stCondLst>
                                        </p:cTn>
                                        <p:tgtEl>
                                          <p:spTgt spid="455"/>
                                        </p:tgtEl>
                                        <p:attrNameLst>
                                          <p:attrName>style.visibility</p:attrName>
                                        </p:attrNameLst>
                                      </p:cBhvr>
                                      <p:to>
                                        <p:strVal val="visible"/>
                                      </p:to>
                                    </p:set>
                                    <p:animEffect transition="in" filter="fade">
                                      <p:cBhvr>
                                        <p:cTn id="78" dur="500"/>
                                        <p:tgtEl>
                                          <p:spTgt spid="455"/>
                                        </p:tgtEl>
                                      </p:cBhvr>
                                    </p:animEffect>
                                  </p:childTnLst>
                                </p:cTn>
                              </p:par>
                              <p:par>
                                <p:cTn id="79" presetID="10" presetClass="entr" presetSubtype="0" fill="hold" grpId="0" nodeType="withEffect">
                                  <p:stCondLst>
                                    <p:cond delay="420"/>
                                  </p:stCondLst>
                                  <p:childTnLst>
                                    <p:set>
                                      <p:cBhvr>
                                        <p:cTn id="80" dur="1" fill="hold">
                                          <p:stCondLst>
                                            <p:cond delay="0"/>
                                          </p:stCondLst>
                                        </p:cTn>
                                        <p:tgtEl>
                                          <p:spTgt spid="456"/>
                                        </p:tgtEl>
                                        <p:attrNameLst>
                                          <p:attrName>style.visibility</p:attrName>
                                        </p:attrNameLst>
                                      </p:cBhvr>
                                      <p:to>
                                        <p:strVal val="visible"/>
                                      </p:to>
                                    </p:set>
                                    <p:animEffect transition="in" filter="fade">
                                      <p:cBhvr>
                                        <p:cTn id="81" dur="500"/>
                                        <p:tgtEl>
                                          <p:spTgt spid="456"/>
                                        </p:tgtEl>
                                      </p:cBhvr>
                                    </p:animEffect>
                                  </p:childTnLst>
                                </p:cTn>
                              </p:par>
                              <p:par>
                                <p:cTn id="82" presetID="10" presetClass="entr" presetSubtype="0" fill="hold" grpId="0" nodeType="withEffect">
                                  <p:stCondLst>
                                    <p:cond delay="450"/>
                                  </p:stCondLst>
                                  <p:childTnLst>
                                    <p:set>
                                      <p:cBhvr>
                                        <p:cTn id="83" dur="1" fill="hold">
                                          <p:stCondLst>
                                            <p:cond delay="0"/>
                                          </p:stCondLst>
                                        </p:cTn>
                                        <p:tgtEl>
                                          <p:spTgt spid="457"/>
                                        </p:tgtEl>
                                        <p:attrNameLst>
                                          <p:attrName>style.visibility</p:attrName>
                                        </p:attrNameLst>
                                      </p:cBhvr>
                                      <p:to>
                                        <p:strVal val="visible"/>
                                      </p:to>
                                    </p:set>
                                    <p:animEffect transition="in" filter="fade">
                                      <p:cBhvr>
                                        <p:cTn id="84" dur="500"/>
                                        <p:tgtEl>
                                          <p:spTgt spid="457"/>
                                        </p:tgtEl>
                                      </p:cBhvr>
                                    </p:animEffect>
                                  </p:childTnLst>
                                </p:cTn>
                              </p:par>
                              <p:par>
                                <p:cTn id="85" presetID="10" presetClass="entr" presetSubtype="0" fill="hold" grpId="0" nodeType="withEffect">
                                  <p:stCondLst>
                                    <p:cond delay="200"/>
                                  </p:stCondLst>
                                  <p:childTnLst>
                                    <p:set>
                                      <p:cBhvr>
                                        <p:cTn id="86" dur="1" fill="hold">
                                          <p:stCondLst>
                                            <p:cond delay="0"/>
                                          </p:stCondLst>
                                        </p:cTn>
                                        <p:tgtEl>
                                          <p:spTgt spid="458"/>
                                        </p:tgtEl>
                                        <p:attrNameLst>
                                          <p:attrName>style.visibility</p:attrName>
                                        </p:attrNameLst>
                                      </p:cBhvr>
                                      <p:to>
                                        <p:strVal val="visible"/>
                                      </p:to>
                                    </p:set>
                                    <p:animEffect transition="in" filter="fade">
                                      <p:cBhvr>
                                        <p:cTn id="87" dur="500"/>
                                        <p:tgtEl>
                                          <p:spTgt spid="458"/>
                                        </p:tgtEl>
                                      </p:cBhvr>
                                    </p:animEffect>
                                  </p:childTnLst>
                                </p:cTn>
                              </p:par>
                              <p:par>
                                <p:cTn id="88" presetID="10" presetClass="entr" presetSubtype="0" fill="hold" grpId="0" nodeType="withEffect">
                                  <p:stCondLst>
                                    <p:cond delay="220"/>
                                  </p:stCondLst>
                                  <p:childTnLst>
                                    <p:set>
                                      <p:cBhvr>
                                        <p:cTn id="89" dur="1" fill="hold">
                                          <p:stCondLst>
                                            <p:cond delay="0"/>
                                          </p:stCondLst>
                                        </p:cTn>
                                        <p:tgtEl>
                                          <p:spTgt spid="459"/>
                                        </p:tgtEl>
                                        <p:attrNameLst>
                                          <p:attrName>style.visibility</p:attrName>
                                        </p:attrNameLst>
                                      </p:cBhvr>
                                      <p:to>
                                        <p:strVal val="visible"/>
                                      </p:to>
                                    </p:set>
                                    <p:animEffect transition="in" filter="fade">
                                      <p:cBhvr>
                                        <p:cTn id="90" dur="500"/>
                                        <p:tgtEl>
                                          <p:spTgt spid="459"/>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460"/>
                                        </p:tgtEl>
                                        <p:attrNameLst>
                                          <p:attrName>style.visibility</p:attrName>
                                        </p:attrNameLst>
                                      </p:cBhvr>
                                      <p:to>
                                        <p:strVal val="visible"/>
                                      </p:to>
                                    </p:set>
                                    <p:animEffect transition="in" filter="fade">
                                      <p:cBhvr>
                                        <p:cTn id="93" dur="500"/>
                                        <p:tgtEl>
                                          <p:spTgt spid="460"/>
                                        </p:tgtEl>
                                      </p:cBhvr>
                                    </p:animEffect>
                                  </p:childTnLst>
                                </p:cTn>
                              </p:par>
                              <p:par>
                                <p:cTn id="94" presetID="10" presetClass="entr" presetSubtype="0" fill="hold" grpId="0" nodeType="withEffect">
                                  <p:stCondLst>
                                    <p:cond delay="380"/>
                                  </p:stCondLst>
                                  <p:childTnLst>
                                    <p:set>
                                      <p:cBhvr>
                                        <p:cTn id="95" dur="1" fill="hold">
                                          <p:stCondLst>
                                            <p:cond delay="0"/>
                                          </p:stCondLst>
                                        </p:cTn>
                                        <p:tgtEl>
                                          <p:spTgt spid="461"/>
                                        </p:tgtEl>
                                        <p:attrNameLst>
                                          <p:attrName>style.visibility</p:attrName>
                                        </p:attrNameLst>
                                      </p:cBhvr>
                                      <p:to>
                                        <p:strVal val="visible"/>
                                      </p:to>
                                    </p:set>
                                    <p:animEffect transition="in" filter="fade">
                                      <p:cBhvr>
                                        <p:cTn id="96" dur="500"/>
                                        <p:tgtEl>
                                          <p:spTgt spid="461"/>
                                        </p:tgtEl>
                                      </p:cBhvr>
                                    </p:animEffect>
                                  </p:childTnLst>
                                </p:cTn>
                              </p:par>
                              <p:par>
                                <p:cTn id="97" presetID="10" presetClass="entr" presetSubtype="0" fill="hold" grpId="0" nodeType="withEffect">
                                  <p:stCondLst>
                                    <p:cond delay="400"/>
                                  </p:stCondLst>
                                  <p:childTnLst>
                                    <p:set>
                                      <p:cBhvr>
                                        <p:cTn id="98" dur="1" fill="hold">
                                          <p:stCondLst>
                                            <p:cond delay="0"/>
                                          </p:stCondLst>
                                        </p:cTn>
                                        <p:tgtEl>
                                          <p:spTgt spid="462"/>
                                        </p:tgtEl>
                                        <p:attrNameLst>
                                          <p:attrName>style.visibility</p:attrName>
                                        </p:attrNameLst>
                                      </p:cBhvr>
                                      <p:to>
                                        <p:strVal val="visible"/>
                                      </p:to>
                                    </p:set>
                                    <p:animEffect transition="in" filter="fade">
                                      <p:cBhvr>
                                        <p:cTn id="99" dur="500"/>
                                        <p:tgtEl>
                                          <p:spTgt spid="462"/>
                                        </p:tgtEl>
                                      </p:cBhvr>
                                    </p:animEffect>
                                  </p:childTnLst>
                                </p:cTn>
                              </p:par>
                              <p:par>
                                <p:cTn id="100" presetID="10" presetClass="entr" presetSubtype="0" fill="hold" grpId="0" nodeType="withEffect">
                                  <p:stCondLst>
                                    <p:cond delay="420"/>
                                  </p:stCondLst>
                                  <p:childTnLst>
                                    <p:set>
                                      <p:cBhvr>
                                        <p:cTn id="101" dur="1" fill="hold">
                                          <p:stCondLst>
                                            <p:cond delay="0"/>
                                          </p:stCondLst>
                                        </p:cTn>
                                        <p:tgtEl>
                                          <p:spTgt spid="463"/>
                                        </p:tgtEl>
                                        <p:attrNameLst>
                                          <p:attrName>style.visibility</p:attrName>
                                        </p:attrNameLst>
                                      </p:cBhvr>
                                      <p:to>
                                        <p:strVal val="visible"/>
                                      </p:to>
                                    </p:set>
                                    <p:animEffect transition="in" filter="fade">
                                      <p:cBhvr>
                                        <p:cTn id="102" dur="500"/>
                                        <p:tgtEl>
                                          <p:spTgt spid="463"/>
                                        </p:tgtEl>
                                      </p:cBhvr>
                                    </p:animEffect>
                                  </p:childTnLst>
                                </p:cTn>
                              </p:par>
                              <p:par>
                                <p:cTn id="103" presetID="10" presetClass="entr" presetSubtype="0" fill="hold" grpId="0" nodeType="withEffect">
                                  <p:stCondLst>
                                    <p:cond delay="450"/>
                                  </p:stCondLst>
                                  <p:childTnLst>
                                    <p:set>
                                      <p:cBhvr>
                                        <p:cTn id="104" dur="1" fill="hold">
                                          <p:stCondLst>
                                            <p:cond delay="0"/>
                                          </p:stCondLst>
                                        </p:cTn>
                                        <p:tgtEl>
                                          <p:spTgt spid="464"/>
                                        </p:tgtEl>
                                        <p:attrNameLst>
                                          <p:attrName>style.visibility</p:attrName>
                                        </p:attrNameLst>
                                      </p:cBhvr>
                                      <p:to>
                                        <p:strVal val="visible"/>
                                      </p:to>
                                    </p:set>
                                    <p:animEffect transition="in" filter="fade">
                                      <p:cBhvr>
                                        <p:cTn id="105" dur="500"/>
                                        <p:tgtEl>
                                          <p:spTgt spid="464"/>
                                        </p:tgtEl>
                                      </p:cBhvr>
                                    </p:animEffect>
                                  </p:childTnLst>
                                </p:cTn>
                              </p:par>
                              <p:par>
                                <p:cTn id="106" presetID="10" presetClass="entr" presetSubtype="0" fill="hold" grpId="0" nodeType="withEffect">
                                  <p:stCondLst>
                                    <p:cond delay="450"/>
                                  </p:stCondLst>
                                  <p:childTnLst>
                                    <p:set>
                                      <p:cBhvr>
                                        <p:cTn id="107" dur="1" fill="hold">
                                          <p:stCondLst>
                                            <p:cond delay="0"/>
                                          </p:stCondLst>
                                        </p:cTn>
                                        <p:tgtEl>
                                          <p:spTgt spid="465"/>
                                        </p:tgtEl>
                                        <p:attrNameLst>
                                          <p:attrName>style.visibility</p:attrName>
                                        </p:attrNameLst>
                                      </p:cBhvr>
                                      <p:to>
                                        <p:strVal val="visible"/>
                                      </p:to>
                                    </p:set>
                                    <p:animEffect transition="in" filter="fade">
                                      <p:cBhvr>
                                        <p:cTn id="108" dur="500"/>
                                        <p:tgtEl>
                                          <p:spTgt spid="465"/>
                                        </p:tgtEl>
                                      </p:cBhvr>
                                    </p:animEffect>
                                  </p:childTnLst>
                                </p:cTn>
                              </p:par>
                              <p:par>
                                <p:cTn id="109" presetID="10" presetClass="entr" presetSubtype="0" fill="hold" grpId="0" nodeType="withEffect">
                                  <p:stCondLst>
                                    <p:cond delay="200"/>
                                  </p:stCondLst>
                                  <p:childTnLst>
                                    <p:set>
                                      <p:cBhvr>
                                        <p:cTn id="110" dur="1" fill="hold">
                                          <p:stCondLst>
                                            <p:cond delay="0"/>
                                          </p:stCondLst>
                                        </p:cTn>
                                        <p:tgtEl>
                                          <p:spTgt spid="466"/>
                                        </p:tgtEl>
                                        <p:attrNameLst>
                                          <p:attrName>style.visibility</p:attrName>
                                        </p:attrNameLst>
                                      </p:cBhvr>
                                      <p:to>
                                        <p:strVal val="visible"/>
                                      </p:to>
                                    </p:set>
                                    <p:animEffect transition="in" filter="fade">
                                      <p:cBhvr>
                                        <p:cTn id="111" dur="500"/>
                                        <p:tgtEl>
                                          <p:spTgt spid="466"/>
                                        </p:tgtEl>
                                      </p:cBhvr>
                                    </p:animEffect>
                                  </p:childTnLst>
                                </p:cTn>
                              </p:par>
                              <p:par>
                                <p:cTn id="112" presetID="10" presetClass="entr" presetSubtype="0" fill="hold" grpId="0" nodeType="withEffect">
                                  <p:stCondLst>
                                    <p:cond delay="320"/>
                                  </p:stCondLst>
                                  <p:childTnLst>
                                    <p:set>
                                      <p:cBhvr>
                                        <p:cTn id="113" dur="1" fill="hold">
                                          <p:stCondLst>
                                            <p:cond delay="0"/>
                                          </p:stCondLst>
                                        </p:cTn>
                                        <p:tgtEl>
                                          <p:spTgt spid="467"/>
                                        </p:tgtEl>
                                        <p:attrNameLst>
                                          <p:attrName>style.visibility</p:attrName>
                                        </p:attrNameLst>
                                      </p:cBhvr>
                                      <p:to>
                                        <p:strVal val="visible"/>
                                      </p:to>
                                    </p:set>
                                    <p:animEffect transition="in" filter="fade">
                                      <p:cBhvr>
                                        <p:cTn id="114" dur="500"/>
                                        <p:tgtEl>
                                          <p:spTgt spid="467"/>
                                        </p:tgtEl>
                                      </p:cBhvr>
                                    </p:animEffect>
                                  </p:childTnLst>
                                </p:cTn>
                              </p:par>
                              <p:par>
                                <p:cTn id="115" presetID="10" presetClass="entr" presetSubtype="0" fill="hold" grpId="0" nodeType="withEffect">
                                  <p:stCondLst>
                                    <p:cond delay="320"/>
                                  </p:stCondLst>
                                  <p:childTnLst>
                                    <p:set>
                                      <p:cBhvr>
                                        <p:cTn id="116" dur="1" fill="hold">
                                          <p:stCondLst>
                                            <p:cond delay="0"/>
                                          </p:stCondLst>
                                        </p:cTn>
                                        <p:tgtEl>
                                          <p:spTgt spid="468"/>
                                        </p:tgtEl>
                                        <p:attrNameLst>
                                          <p:attrName>style.visibility</p:attrName>
                                        </p:attrNameLst>
                                      </p:cBhvr>
                                      <p:to>
                                        <p:strVal val="visible"/>
                                      </p:to>
                                    </p:set>
                                    <p:animEffect transition="in" filter="fade">
                                      <p:cBhvr>
                                        <p:cTn id="117" dur="500"/>
                                        <p:tgtEl>
                                          <p:spTgt spid="468"/>
                                        </p:tgtEl>
                                      </p:cBhvr>
                                    </p:animEffect>
                                  </p:childTnLst>
                                </p:cTn>
                              </p:par>
                              <p:par>
                                <p:cTn id="118" presetID="10" presetClass="entr" presetSubtype="0" fill="hold" grpId="0" nodeType="withEffect">
                                  <p:stCondLst>
                                    <p:cond delay="450"/>
                                  </p:stCondLst>
                                  <p:childTnLst>
                                    <p:set>
                                      <p:cBhvr>
                                        <p:cTn id="119" dur="1" fill="hold">
                                          <p:stCondLst>
                                            <p:cond delay="0"/>
                                          </p:stCondLst>
                                        </p:cTn>
                                        <p:tgtEl>
                                          <p:spTgt spid="469"/>
                                        </p:tgtEl>
                                        <p:attrNameLst>
                                          <p:attrName>style.visibility</p:attrName>
                                        </p:attrNameLst>
                                      </p:cBhvr>
                                      <p:to>
                                        <p:strVal val="visible"/>
                                      </p:to>
                                    </p:set>
                                    <p:animEffect transition="in" filter="fade">
                                      <p:cBhvr>
                                        <p:cTn id="120" dur="5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5046" y="216332"/>
            <a:ext cx="862695" cy="767848"/>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飞哥PPT眉头"/>
          <p:cNvSpPr>
            <a:spLocks noChangeShapeType="1"/>
          </p:cNvSpPr>
          <p:nvPr/>
        </p:nvSpPr>
        <p:spPr bwMode="auto">
          <a:xfrm>
            <a:off x="328650" y="501534"/>
            <a:ext cx="8486701" cy="0"/>
          </a:xfrm>
          <a:prstGeom prst="line">
            <a:avLst/>
          </a:prstGeom>
          <a:noFill/>
          <a:ln w="12700">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飞哥PPT眉头"/>
          <p:cNvSpPr/>
          <p:nvPr/>
        </p:nvSpPr>
        <p:spPr>
          <a:xfrm>
            <a:off x="475634" y="382170"/>
            <a:ext cx="216024"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飞哥PPT眉头"/>
          <p:cNvSpPr/>
          <p:nvPr/>
        </p:nvSpPr>
        <p:spPr>
          <a:xfrm>
            <a:off x="691658" y="237608"/>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飞哥PPT眉头"/>
          <p:cNvSpPr txBox="1"/>
          <p:nvPr/>
        </p:nvSpPr>
        <p:spPr>
          <a:xfrm>
            <a:off x="899299" y="155337"/>
            <a:ext cx="723275" cy="369332"/>
          </a:xfrm>
          <a:prstGeom prst="rect">
            <a:avLst/>
          </a:prstGeom>
          <a:noFill/>
        </p:spPr>
        <p:txBody>
          <a:bodyPr wrap="none" rtlCol="0">
            <a:spAutoFit/>
          </a:bodyPr>
          <a:lstStyle/>
          <a:p>
            <a:r>
              <a:rPr lang="zh-CN" altLang="en-US" sz="1800" b="1" spc="300" dirty="0" smtClean="0">
                <a:solidFill>
                  <a:srgbClr val="4D4D4D"/>
                </a:solidFill>
                <a:latin typeface="微软雅黑" pitchFamily="34" charset="-122"/>
                <a:ea typeface="微软雅黑" pitchFamily="34" charset="-122"/>
              </a:rPr>
              <a:t>阅读</a:t>
            </a:r>
            <a:endParaRPr lang="zh-CN" altLang="en-US" sz="1800" b="1" spc="300" dirty="0">
              <a:solidFill>
                <a:srgbClr val="4D4D4D"/>
              </a:solidFill>
              <a:latin typeface="微软雅黑" pitchFamily="34" charset="-122"/>
              <a:ea typeface="微软雅黑" pitchFamily="34" charset="-122"/>
            </a:endParaRPr>
          </a:p>
        </p:txBody>
      </p:sp>
      <p:grpSp>
        <p:nvGrpSpPr>
          <p:cNvPr id="23" name="组合 22"/>
          <p:cNvGrpSpPr/>
          <p:nvPr/>
        </p:nvGrpSpPr>
        <p:grpSpPr>
          <a:xfrm>
            <a:off x="3181050" y="3356986"/>
            <a:ext cx="2946742" cy="702382"/>
            <a:chOff x="3181050" y="3356986"/>
            <a:chExt cx="2946742" cy="702382"/>
          </a:xfrm>
        </p:grpSpPr>
        <p:sp>
          <p:nvSpPr>
            <p:cNvPr id="24" name="矩形 1"/>
            <p:cNvSpPr>
              <a:spLocks noChangeArrowheads="1"/>
            </p:cNvSpPr>
            <p:nvPr/>
          </p:nvSpPr>
          <p:spPr bwMode="auto">
            <a:xfrm>
              <a:off x="3188670" y="3763390"/>
              <a:ext cx="2939122" cy="29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lnSpc>
                  <a:spcPct val="150000"/>
                </a:lnSpc>
              </a:pPr>
              <a:endParaRPr lang="zh-CN" altLang="en-US" sz="1000" dirty="0">
                <a:solidFill>
                  <a:srgbClr val="1C1C1C"/>
                </a:solidFill>
                <a:latin typeface="微软雅黑" pitchFamily="34" charset="-122"/>
                <a:ea typeface="微软雅黑" panose="020B0503020204020204" pitchFamily="34" charset="-122"/>
                <a:sym typeface="微软雅黑" pitchFamily="34" charset="-122"/>
              </a:endParaRPr>
            </a:p>
          </p:txBody>
        </p:sp>
        <p:sp>
          <p:nvSpPr>
            <p:cNvPr id="25" name="矩形 1"/>
            <p:cNvSpPr>
              <a:spLocks noChangeArrowheads="1"/>
            </p:cNvSpPr>
            <p:nvPr/>
          </p:nvSpPr>
          <p:spPr bwMode="auto">
            <a:xfrm>
              <a:off x="3181050" y="3356986"/>
              <a:ext cx="2939122"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lnSpc>
                  <a:spcPct val="150000"/>
                </a:lnSpc>
              </a:pPr>
              <a:endParaRPr lang="zh-CN" altLang="en-US" sz="1800" dirty="0">
                <a:solidFill>
                  <a:srgbClr val="C56DB4"/>
                </a:solidFill>
                <a:latin typeface="微软雅黑" pitchFamily="34" charset="-122"/>
                <a:ea typeface="微软雅黑" panose="020B0503020204020204" pitchFamily="34" charset="-122"/>
                <a:sym typeface="微软雅黑" pitchFamily="34" charset="-122"/>
              </a:endParaRPr>
            </a:p>
          </p:txBody>
        </p:sp>
      </p:grpSp>
      <p:graphicFrame>
        <p:nvGraphicFramePr>
          <p:cNvPr id="2" name="表格 1"/>
          <p:cNvGraphicFramePr>
            <a:graphicFrameLocks noGrp="1"/>
          </p:cNvGraphicFramePr>
          <p:nvPr>
            <p:extLst>
              <p:ext uri="{D42A27DB-BD31-4B8C-83A1-F6EECF244321}">
                <p14:modId xmlns:p14="http://schemas.microsoft.com/office/powerpoint/2010/main" val="3286467493"/>
              </p:ext>
            </p:extLst>
          </p:nvPr>
        </p:nvGraphicFramePr>
        <p:xfrm>
          <a:off x="475634" y="600256"/>
          <a:ext cx="7624493" cy="2905760"/>
        </p:xfrm>
        <a:graphic>
          <a:graphicData uri="http://schemas.openxmlformats.org/drawingml/2006/table">
            <a:tbl>
              <a:tblPr firstRow="1" firstCol="1" bandRow="1">
                <a:tableStyleId>{5C22544A-7EE6-4342-B048-85BDC9FD1C3A}</a:tableStyleId>
              </a:tblPr>
              <a:tblGrid>
                <a:gridCol w="2146185"/>
                <a:gridCol w="3803257"/>
                <a:gridCol w="1675051"/>
              </a:tblGrid>
              <a:tr h="177165">
                <a:tc gridSpan="3">
                  <a:txBody>
                    <a:bodyPr/>
                    <a:lstStyle/>
                    <a:p>
                      <a:pPr algn="ctr">
                        <a:lnSpc>
                          <a:spcPts val="2000"/>
                        </a:lnSpc>
                        <a:spcAft>
                          <a:spcPts val="0"/>
                        </a:spcAft>
                      </a:pPr>
                      <a:r>
                        <a:rPr lang="zh-TW" sz="2000" kern="100" dirty="0">
                          <a:effectLst/>
                          <a:latin typeface="华文楷体" pitchFamily="2" charset="-122"/>
                          <a:ea typeface="华文楷体" pitchFamily="2" charset="-122"/>
                        </a:rPr>
                        <a:t>（  </a:t>
                      </a:r>
                      <a:r>
                        <a:rPr lang="zh-CN" sz="2000" kern="100" dirty="0">
                          <a:effectLst/>
                          <a:latin typeface="华文楷体" pitchFamily="2" charset="-122"/>
                          <a:ea typeface="华文楷体" pitchFamily="2" charset="-122"/>
                        </a:rPr>
                        <a:t>二</a:t>
                      </a:r>
                      <a:r>
                        <a:rPr lang="en-US" sz="2000" kern="100" dirty="0">
                          <a:effectLst/>
                          <a:latin typeface="华文楷体" pitchFamily="2" charset="-122"/>
                          <a:ea typeface="华文楷体" pitchFamily="2" charset="-122"/>
                        </a:rPr>
                        <a:t>  </a:t>
                      </a:r>
                      <a:r>
                        <a:rPr lang="zh-TW" sz="2000" kern="100" dirty="0">
                          <a:effectLst/>
                          <a:latin typeface="华文楷体" pitchFamily="2" charset="-122"/>
                          <a:ea typeface="华文楷体" pitchFamily="2" charset="-122"/>
                        </a:rPr>
                        <a:t>）年级课外阅读序列推进表</a:t>
                      </a:r>
                      <a:endParaRPr lang="zh-CN" sz="2000" kern="100" dirty="0">
                        <a:effectLst/>
                        <a:latin typeface="华文楷体" pitchFamily="2" charset="-122"/>
                        <a:ea typeface="华文楷体" pitchFamily="2" charset="-122"/>
                      </a:endParaRPr>
                    </a:p>
                  </a:txBody>
                  <a:tcPr marL="50800" marR="50800" marT="50800" marB="50800"/>
                </a:tc>
                <a:tc hMerge="1">
                  <a:txBody>
                    <a:bodyPr/>
                    <a:lstStyle/>
                    <a:p>
                      <a:endParaRPr lang="zh-CN" altLang="en-US"/>
                    </a:p>
                  </a:txBody>
                  <a:tcPr/>
                </a:tc>
                <a:tc hMerge="1">
                  <a:txBody>
                    <a:bodyPr/>
                    <a:lstStyle/>
                    <a:p>
                      <a:endParaRPr lang="zh-CN" altLang="en-US"/>
                    </a:p>
                  </a:txBody>
                  <a:tcPr/>
                </a:tc>
              </a:tr>
              <a:tr h="177165">
                <a:tc>
                  <a:txBody>
                    <a:bodyPr/>
                    <a:lstStyle/>
                    <a:p>
                      <a:pPr algn="ctr">
                        <a:lnSpc>
                          <a:spcPts val="2000"/>
                        </a:lnSpc>
                        <a:spcAft>
                          <a:spcPts val="0"/>
                        </a:spcAft>
                      </a:pPr>
                      <a:r>
                        <a:rPr lang="zh-TW" sz="1800" kern="100" dirty="0">
                          <a:effectLst/>
                          <a:latin typeface="华文楷体" pitchFamily="2" charset="-122"/>
                          <a:ea typeface="华文楷体" pitchFamily="2" charset="-122"/>
                        </a:rPr>
                        <a:t>必读书目</a:t>
                      </a:r>
                      <a:endParaRPr lang="zh-CN" sz="1800" kern="100" dirty="0">
                        <a:effectLst/>
                        <a:latin typeface="华文楷体" pitchFamily="2" charset="-122"/>
                        <a:ea typeface="华文楷体" pitchFamily="2" charset="-122"/>
                      </a:endParaRPr>
                    </a:p>
                  </a:txBody>
                  <a:tcPr marL="50800" marR="50800" marT="50800" marB="50800"/>
                </a:tc>
                <a:tc>
                  <a:txBody>
                    <a:bodyPr/>
                    <a:lstStyle/>
                    <a:p>
                      <a:pPr algn="ctr">
                        <a:lnSpc>
                          <a:spcPts val="2000"/>
                        </a:lnSpc>
                        <a:spcAft>
                          <a:spcPts val="0"/>
                        </a:spcAft>
                      </a:pPr>
                      <a:r>
                        <a:rPr lang="zh-TW" sz="1800" kern="100" dirty="0">
                          <a:effectLst/>
                          <a:latin typeface="华文楷体" pitchFamily="2" charset="-122"/>
                          <a:ea typeface="华文楷体" pitchFamily="2" charset="-122"/>
                        </a:rPr>
                        <a:t>阅读形式</a:t>
                      </a:r>
                      <a:endParaRPr lang="zh-CN" sz="1800" kern="100" dirty="0">
                        <a:effectLst/>
                        <a:latin typeface="华文楷体" pitchFamily="2" charset="-122"/>
                        <a:ea typeface="华文楷体" pitchFamily="2" charset="-122"/>
                      </a:endParaRPr>
                    </a:p>
                  </a:txBody>
                  <a:tcPr marL="50800" marR="50800" marT="50800" marB="50800"/>
                </a:tc>
                <a:tc>
                  <a:txBody>
                    <a:bodyPr/>
                    <a:lstStyle/>
                    <a:p>
                      <a:pPr algn="ctr">
                        <a:lnSpc>
                          <a:spcPts val="2000"/>
                        </a:lnSpc>
                        <a:spcAft>
                          <a:spcPts val="0"/>
                        </a:spcAft>
                      </a:pPr>
                      <a:r>
                        <a:rPr lang="zh-CN" sz="1800" kern="100" dirty="0">
                          <a:effectLst/>
                          <a:latin typeface="华文楷体" pitchFamily="2" charset="-122"/>
                          <a:ea typeface="华文楷体" pitchFamily="2" charset="-122"/>
                        </a:rPr>
                        <a:t>读写样态</a:t>
                      </a:r>
                    </a:p>
                  </a:txBody>
                  <a:tcPr marL="0" marR="0" marT="0" marB="0"/>
                </a:tc>
              </a:tr>
              <a:tr h="501015">
                <a:tc>
                  <a:txBody>
                    <a:bodyPr/>
                    <a:lstStyle/>
                    <a:p>
                      <a:pPr algn="just">
                        <a:lnSpc>
                          <a:spcPts val="2000"/>
                        </a:lnSpc>
                        <a:spcAft>
                          <a:spcPts val="0"/>
                        </a:spcAft>
                      </a:pPr>
                      <a:r>
                        <a:rPr lang="zh-CN" sz="1600" kern="0" dirty="0">
                          <a:effectLst/>
                          <a:latin typeface="华文楷体" pitchFamily="2" charset="-122"/>
                          <a:ea typeface="华文楷体" pitchFamily="2" charset="-122"/>
                        </a:rPr>
                        <a:t>《小鲤鱼跳龙门》</a:t>
                      </a:r>
                      <a:endParaRPr lang="zh-CN" sz="1600" kern="100" dirty="0">
                        <a:effectLst/>
                        <a:latin typeface="华文楷体" pitchFamily="2" charset="-122"/>
                        <a:ea typeface="华文楷体" pitchFamily="2" charset="-122"/>
                      </a:endParaRPr>
                    </a:p>
                    <a:p>
                      <a:pPr algn="just">
                        <a:lnSpc>
                          <a:spcPts val="2000"/>
                        </a:lnSpc>
                        <a:spcAft>
                          <a:spcPts val="0"/>
                        </a:spcAft>
                      </a:pPr>
                      <a:r>
                        <a:rPr lang="zh-CN" sz="1600" kern="0" dirty="0">
                          <a:effectLst/>
                          <a:latin typeface="华文楷体" pitchFamily="2" charset="-122"/>
                          <a:ea typeface="华文楷体" pitchFamily="2" charset="-122"/>
                        </a:rPr>
                        <a:t>《“歪脑袋”木头桩》</a:t>
                      </a:r>
                      <a:endParaRPr lang="zh-CN" sz="1600" kern="100" dirty="0">
                        <a:effectLst/>
                        <a:latin typeface="华文楷体" pitchFamily="2" charset="-122"/>
                        <a:ea typeface="华文楷体" pitchFamily="2" charset="-122"/>
                      </a:endParaRPr>
                    </a:p>
                    <a:p>
                      <a:pPr algn="just">
                        <a:lnSpc>
                          <a:spcPts val="2000"/>
                        </a:lnSpc>
                        <a:spcAft>
                          <a:spcPts val="0"/>
                        </a:spcAft>
                      </a:pPr>
                      <a:r>
                        <a:rPr lang="zh-CN" sz="1600" kern="0" dirty="0">
                          <a:effectLst/>
                          <a:latin typeface="华文楷体" pitchFamily="2" charset="-122"/>
                          <a:ea typeface="华文楷体" pitchFamily="2" charset="-122"/>
                        </a:rPr>
                        <a:t>《孤独的小螃蟹》</a:t>
                      </a:r>
                      <a:endParaRPr lang="zh-CN" sz="1600" kern="100" dirty="0">
                        <a:effectLst/>
                        <a:latin typeface="华文楷体" pitchFamily="2" charset="-122"/>
                        <a:ea typeface="华文楷体" pitchFamily="2" charset="-122"/>
                      </a:endParaRPr>
                    </a:p>
                    <a:p>
                      <a:pPr algn="just">
                        <a:lnSpc>
                          <a:spcPts val="2000"/>
                        </a:lnSpc>
                        <a:spcAft>
                          <a:spcPts val="0"/>
                        </a:spcAft>
                      </a:pPr>
                      <a:r>
                        <a:rPr lang="zh-CN" sz="1600" kern="0" dirty="0">
                          <a:effectLst/>
                          <a:latin typeface="华文楷体" pitchFamily="2" charset="-122"/>
                          <a:ea typeface="华文楷体" pitchFamily="2" charset="-122"/>
                        </a:rPr>
                        <a:t>《小狗的小房子》</a:t>
                      </a:r>
                      <a:endParaRPr lang="zh-CN" sz="1600" kern="100" dirty="0">
                        <a:effectLst/>
                        <a:latin typeface="华文楷体" pitchFamily="2" charset="-122"/>
                        <a:ea typeface="华文楷体" pitchFamily="2" charset="-122"/>
                      </a:endParaRPr>
                    </a:p>
                    <a:p>
                      <a:pPr algn="just">
                        <a:lnSpc>
                          <a:spcPts val="2000"/>
                        </a:lnSpc>
                        <a:spcAft>
                          <a:spcPts val="0"/>
                        </a:spcAft>
                      </a:pPr>
                      <a:r>
                        <a:rPr lang="zh-CN" sz="1600" kern="0" dirty="0">
                          <a:effectLst/>
                          <a:latin typeface="华文楷体" pitchFamily="2" charset="-122"/>
                          <a:ea typeface="华文楷体" pitchFamily="2" charset="-122"/>
                        </a:rPr>
                        <a:t>《一只想飞的猫》</a:t>
                      </a:r>
                      <a:endParaRPr lang="zh-CN" sz="1600" kern="100" dirty="0">
                        <a:effectLst/>
                        <a:latin typeface="华文楷体" pitchFamily="2" charset="-122"/>
                        <a:ea typeface="华文楷体" pitchFamily="2" charset="-122"/>
                      </a:endParaRPr>
                    </a:p>
                  </a:txBody>
                  <a:tcPr marL="50800" marR="50800" marT="50800" marB="50800"/>
                </a:tc>
                <a:tc>
                  <a:txBody>
                    <a:bodyPr/>
                    <a:lstStyle/>
                    <a:p>
                      <a:pPr marL="0" marR="0" indent="0" algn="just" defTabSz="687446" rtl="0" eaLnBrk="1" fontAlgn="auto" latinLnBrk="0" hangingPunct="1">
                        <a:lnSpc>
                          <a:spcPts val="2000"/>
                        </a:lnSpc>
                        <a:spcBef>
                          <a:spcPts val="0"/>
                        </a:spcBef>
                        <a:spcAft>
                          <a:spcPts val="0"/>
                        </a:spcAft>
                        <a:buClrTx/>
                        <a:buSzTx/>
                        <a:buFontTx/>
                        <a:buNone/>
                        <a:tabLst/>
                        <a:defRPr/>
                      </a:pPr>
                      <a:r>
                        <a:rPr lang="zh-TW" sz="1600" kern="100" dirty="0">
                          <a:effectLst/>
                          <a:latin typeface="华文楷体" pitchFamily="2" charset="-122"/>
                          <a:ea typeface="华文楷体" pitchFamily="2" charset="-122"/>
                        </a:rPr>
                        <a:t>教师层面</a:t>
                      </a:r>
                      <a:r>
                        <a:rPr lang="zh-TW" sz="1600" kern="100" dirty="0" smtClean="0">
                          <a:effectLst/>
                          <a:latin typeface="华文楷体" pitchFamily="2" charset="-122"/>
                          <a:ea typeface="华文楷体" pitchFamily="2" charset="-122"/>
                        </a:rPr>
                        <a:t>：</a:t>
                      </a:r>
                      <a:r>
                        <a:rPr lang="zh-CN" altLang="en-US" sz="1600" kern="100" dirty="0" smtClean="0">
                          <a:effectLst/>
                          <a:latin typeface="华文楷体" pitchFamily="2" charset="-122"/>
                          <a:ea typeface="华文楷体" pitchFamily="2" charset="-122"/>
                        </a:rPr>
                        <a:t>开展</a:t>
                      </a:r>
                      <a:r>
                        <a:rPr lang="zh-TW" sz="1600" kern="100" dirty="0" smtClean="0">
                          <a:effectLst/>
                          <a:latin typeface="华文楷体" pitchFamily="2" charset="-122"/>
                          <a:ea typeface="华文楷体" pitchFamily="2" charset="-122"/>
                        </a:rPr>
                        <a:t>导读课</a:t>
                      </a:r>
                      <a:r>
                        <a:rPr lang="zh-TW" altLang="zh-CN" sz="1600" kern="100" dirty="0" smtClean="0">
                          <a:effectLst/>
                          <a:latin typeface="华文楷体" pitchFamily="2" charset="-122"/>
                          <a:ea typeface="华文楷体" pitchFamily="2" charset="-122"/>
                        </a:rPr>
                        <a:t>（激发兴趣）</a:t>
                      </a:r>
                      <a:endParaRPr lang="en-US" altLang="zh-CN" sz="1600" kern="100" dirty="0" smtClean="0">
                        <a:effectLst/>
                        <a:latin typeface="华文楷体" pitchFamily="2" charset="-122"/>
                        <a:ea typeface="华文楷体" pitchFamily="2" charset="-122"/>
                      </a:endParaRPr>
                    </a:p>
                    <a:p>
                      <a:pPr algn="just">
                        <a:lnSpc>
                          <a:spcPts val="2000"/>
                        </a:lnSpc>
                        <a:spcAft>
                          <a:spcPts val="0"/>
                        </a:spcAft>
                      </a:pPr>
                      <a:r>
                        <a:rPr lang="en-US" altLang="zh-CN" sz="1600" kern="100" dirty="0" smtClean="0">
                          <a:effectLst/>
                          <a:latin typeface="华文楷体" pitchFamily="2" charset="-122"/>
                          <a:ea typeface="华文楷体" pitchFamily="2" charset="-122"/>
                        </a:rPr>
                        <a:t>                     </a:t>
                      </a:r>
                      <a:r>
                        <a:rPr lang="zh-CN" altLang="en-US" sz="1600" kern="100" dirty="0" smtClean="0">
                          <a:effectLst/>
                          <a:latin typeface="华文楷体" pitchFamily="2" charset="-122"/>
                          <a:ea typeface="华文楷体" pitchFamily="2" charset="-122"/>
                        </a:rPr>
                        <a:t>设计导读单（跟进评价）</a:t>
                      </a:r>
                      <a:endParaRPr lang="en-US" altLang="zh-CN" sz="1600" kern="100" dirty="0" smtClean="0">
                        <a:effectLst/>
                        <a:latin typeface="华文楷体" pitchFamily="2" charset="-122"/>
                        <a:ea typeface="华文楷体" pitchFamily="2" charset="-122"/>
                      </a:endParaRPr>
                    </a:p>
                    <a:p>
                      <a:pPr algn="just">
                        <a:lnSpc>
                          <a:spcPts val="2000"/>
                        </a:lnSpc>
                        <a:spcAft>
                          <a:spcPts val="0"/>
                        </a:spcAft>
                      </a:pPr>
                      <a:r>
                        <a:rPr lang="zh-TW" sz="1600" kern="100" dirty="0" smtClean="0">
                          <a:effectLst/>
                          <a:latin typeface="华文楷体" pitchFamily="2" charset="-122"/>
                          <a:ea typeface="华文楷体" pitchFamily="2" charset="-122"/>
                        </a:rPr>
                        <a:t>学生</a:t>
                      </a:r>
                      <a:r>
                        <a:rPr lang="zh-TW" sz="1600" kern="100" dirty="0">
                          <a:effectLst/>
                          <a:latin typeface="华文楷体" pitchFamily="2" charset="-122"/>
                          <a:ea typeface="华文楷体" pitchFamily="2" charset="-122"/>
                        </a:rPr>
                        <a:t>层面：每周阅读单记录打卡（费老师的阅读课程启发）</a:t>
                      </a:r>
                      <a:r>
                        <a:rPr lang="en-US" sz="1600" kern="100" dirty="0">
                          <a:effectLst/>
                          <a:latin typeface="华文楷体" pitchFamily="2" charset="-122"/>
                          <a:ea typeface="华文楷体" pitchFamily="2" charset="-122"/>
                        </a:rPr>
                        <a:t>  </a:t>
                      </a:r>
                      <a:endParaRPr lang="zh-CN" sz="1600" kern="100" dirty="0">
                        <a:effectLst/>
                        <a:latin typeface="华文楷体" pitchFamily="2" charset="-122"/>
                        <a:ea typeface="华文楷体" pitchFamily="2" charset="-122"/>
                      </a:endParaRPr>
                    </a:p>
                    <a:p>
                      <a:pPr algn="just">
                        <a:lnSpc>
                          <a:spcPts val="2000"/>
                        </a:lnSpc>
                        <a:spcAft>
                          <a:spcPts val="0"/>
                        </a:spcAft>
                      </a:pPr>
                      <a:r>
                        <a:rPr lang="en-US" sz="1600" kern="100" dirty="0">
                          <a:effectLst/>
                          <a:latin typeface="华文楷体" pitchFamily="2" charset="-122"/>
                          <a:ea typeface="华文楷体" pitchFamily="2" charset="-122"/>
                        </a:rPr>
                        <a:t> </a:t>
                      </a:r>
                      <a:endParaRPr lang="zh-CN" sz="1600" kern="100" dirty="0">
                        <a:effectLst/>
                        <a:latin typeface="华文楷体" pitchFamily="2" charset="-122"/>
                        <a:ea typeface="华文楷体" pitchFamily="2" charset="-122"/>
                      </a:endParaRPr>
                    </a:p>
                  </a:txBody>
                  <a:tcPr marL="50800" marR="50800" marT="50800" marB="50800"/>
                </a:tc>
                <a:tc>
                  <a:txBody>
                    <a:bodyPr/>
                    <a:lstStyle/>
                    <a:p>
                      <a:pPr algn="ctr">
                        <a:spcAft>
                          <a:spcPts val="0"/>
                        </a:spcAft>
                      </a:pPr>
                      <a:r>
                        <a:rPr lang="zh-CN" sz="1600" kern="100" dirty="0">
                          <a:effectLst/>
                          <a:latin typeface="华文楷体" pitchFamily="2" charset="-122"/>
                          <a:ea typeface="华文楷体" pitchFamily="2" charset="-122"/>
                        </a:rPr>
                        <a:t>趣配音</a:t>
                      </a:r>
                    </a:p>
                    <a:p>
                      <a:pPr algn="ctr">
                        <a:spcAft>
                          <a:spcPts val="0"/>
                        </a:spcAft>
                      </a:pPr>
                      <a:r>
                        <a:rPr lang="zh-TW" sz="1600" kern="100" dirty="0">
                          <a:effectLst/>
                          <a:latin typeface="华文楷体" pitchFamily="2" charset="-122"/>
                          <a:ea typeface="华文楷体" pitchFamily="2" charset="-122"/>
                        </a:rPr>
                        <a:t>合作讲故事</a:t>
                      </a:r>
                      <a:endParaRPr lang="zh-CN" sz="1600" kern="100" dirty="0">
                        <a:effectLst/>
                        <a:latin typeface="华文楷体" pitchFamily="2" charset="-122"/>
                        <a:ea typeface="华文楷体" pitchFamily="2" charset="-122"/>
                      </a:endParaRPr>
                    </a:p>
                    <a:p>
                      <a:pPr algn="ctr">
                        <a:spcAft>
                          <a:spcPts val="0"/>
                        </a:spcAft>
                      </a:pPr>
                      <a:r>
                        <a:rPr lang="zh-TW" sz="1600" kern="100" dirty="0">
                          <a:effectLst/>
                          <a:latin typeface="华文楷体" pitchFamily="2" charset="-122"/>
                          <a:ea typeface="华文楷体" pitchFamily="2" charset="-122"/>
                        </a:rPr>
                        <a:t>故事表演</a:t>
                      </a:r>
                      <a:endParaRPr lang="zh-CN" sz="1600" kern="100" dirty="0">
                        <a:effectLst/>
                        <a:latin typeface="华文楷体" pitchFamily="2" charset="-122"/>
                        <a:ea typeface="华文楷体" pitchFamily="2" charset="-122"/>
                      </a:endParaRPr>
                    </a:p>
                    <a:p>
                      <a:pPr algn="ctr">
                        <a:spcAft>
                          <a:spcPts val="0"/>
                        </a:spcAft>
                      </a:pPr>
                      <a:r>
                        <a:rPr lang="zh-CN" sz="1600" kern="100" dirty="0">
                          <a:effectLst/>
                          <a:latin typeface="华文楷体" pitchFamily="2" charset="-122"/>
                          <a:ea typeface="华文楷体" pitchFamily="2" charset="-122"/>
                        </a:rPr>
                        <a:t>亲子共读</a:t>
                      </a:r>
                    </a:p>
                    <a:p>
                      <a:pPr algn="ctr">
                        <a:spcAft>
                          <a:spcPts val="0"/>
                        </a:spcAft>
                      </a:pPr>
                      <a:r>
                        <a:rPr lang="zh-TW" sz="1600" kern="100" dirty="0">
                          <a:effectLst/>
                          <a:latin typeface="华文楷体" pitchFamily="2" charset="-122"/>
                          <a:ea typeface="华文楷体" pitchFamily="2" charset="-122"/>
                        </a:rPr>
                        <a:t>仿创续编</a:t>
                      </a:r>
                      <a:endParaRPr lang="zh-CN" sz="1600" kern="100" dirty="0">
                        <a:effectLst/>
                        <a:latin typeface="华文楷体" pitchFamily="2" charset="-122"/>
                        <a:ea typeface="华文楷体" pitchFamily="2" charset="-122"/>
                      </a:endParaRPr>
                    </a:p>
                    <a:p>
                      <a:pPr algn="ctr">
                        <a:spcAft>
                          <a:spcPts val="0"/>
                        </a:spcAft>
                      </a:pPr>
                      <a:r>
                        <a:rPr lang="zh-TW" sz="1600" kern="100" dirty="0">
                          <a:effectLst/>
                          <a:latin typeface="华文楷体" pitchFamily="2" charset="-122"/>
                          <a:ea typeface="华文楷体" pitchFamily="2" charset="-122"/>
                        </a:rPr>
                        <a:t>绘本创作</a:t>
                      </a:r>
                      <a:endParaRPr lang="zh-CN" sz="1600" kern="100" dirty="0">
                        <a:effectLst/>
                        <a:latin typeface="华文楷体" pitchFamily="2" charset="-122"/>
                        <a:ea typeface="华文楷体" pitchFamily="2" charset="-122"/>
                      </a:endParaRPr>
                    </a:p>
                    <a:p>
                      <a:pPr algn="ctr">
                        <a:spcAft>
                          <a:spcPts val="0"/>
                        </a:spcAft>
                      </a:pPr>
                      <a:r>
                        <a:rPr lang="zh-CN" sz="1600" kern="100" dirty="0">
                          <a:effectLst/>
                          <a:latin typeface="华文楷体" pitchFamily="2" charset="-122"/>
                          <a:ea typeface="华文楷体" pitchFamily="2" charset="-122"/>
                        </a:rPr>
                        <a:t>手抄报</a:t>
                      </a:r>
                    </a:p>
                    <a:p>
                      <a:pPr algn="ctr">
                        <a:spcAft>
                          <a:spcPts val="0"/>
                        </a:spcAft>
                      </a:pPr>
                      <a:r>
                        <a:rPr lang="zh-CN" sz="1600" kern="100" dirty="0">
                          <a:effectLst/>
                          <a:latin typeface="华文楷体" pitchFamily="2" charset="-122"/>
                          <a:ea typeface="华文楷体" pitchFamily="2" charset="-122"/>
                        </a:rPr>
                        <a:t>好书推荐卡</a:t>
                      </a:r>
                    </a:p>
                    <a:p>
                      <a:pPr algn="ctr">
                        <a:spcAft>
                          <a:spcPts val="0"/>
                        </a:spcAft>
                      </a:pPr>
                      <a:r>
                        <a:rPr lang="zh-TW" sz="1600" kern="100" dirty="0">
                          <a:effectLst/>
                          <a:latin typeface="华文楷体" pitchFamily="2" charset="-122"/>
                          <a:ea typeface="华文楷体" pitchFamily="2" charset="-122"/>
                        </a:rPr>
                        <a:t>影视欣赏等</a:t>
                      </a:r>
                      <a:endParaRPr lang="zh-CN" sz="1600" kern="100" dirty="0">
                        <a:effectLst/>
                        <a:latin typeface="华文楷体" pitchFamily="2" charset="-122"/>
                        <a:ea typeface="华文楷体" pitchFamily="2" charset="-122"/>
                      </a:endParaRPr>
                    </a:p>
                  </a:txBody>
                  <a:tcPr marL="0" marR="0" marT="0" marB="0"/>
                </a:tc>
              </a:tr>
            </a:tbl>
          </a:graphicData>
        </a:graphic>
      </p:graphicFrame>
    </p:spTree>
    <p:custDataLst>
      <p:tags r:id="rId1"/>
    </p:custDataLst>
    <p:extLst>
      <p:ext uri="{BB962C8B-B14F-4D97-AF65-F5344CB8AC3E}">
        <p14:creationId xmlns:p14="http://schemas.microsoft.com/office/powerpoint/2010/main" val="2541674183"/>
      </p:ext>
    </p:extLst>
  </p:cSld>
  <p:clrMapOvr>
    <a:masterClrMapping/>
  </p:clrMapOvr>
  <mc:AlternateContent xmlns:mc="http://schemas.openxmlformats.org/markup-compatibility/2006" xmlns:p14="http://schemas.microsoft.com/office/powerpoint/2010/main">
    <mc:Choice Requires="p14">
      <p:transition spd="slow" p14:dur="2000" advTm="10316"/>
    </mc:Choice>
    <mc:Fallback xmlns="">
      <p:transition spd="slow" advTm="10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7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2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pple\Documents\Tencent Files\2806814176\Image\C2C\620AAFE66BE7A178457BD19CEA41193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78691" y="378689"/>
            <a:ext cx="3029526" cy="2272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pple\Documents\Tencent Files\2806814176\Image\C2C\173BA02A0ACF3CB0DFA42A711BD4A6C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15486" y="1795315"/>
            <a:ext cx="3870014" cy="29025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pple\Documents\Tencent Files\2806814176\Image\C2C\039E9A7EEBDAFAE8898D816A7716359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189744" y="412005"/>
            <a:ext cx="3296036" cy="24720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pple\Documents\Tencent Files\2806814176\Image\C2C\971EB60AAB79B0DA3B73852B4C9972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564875" y="1614534"/>
            <a:ext cx="4071203" cy="305340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601749" y="3326136"/>
            <a:ext cx="22910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导读单</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10601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046" y="216332"/>
            <a:ext cx="862695" cy="767848"/>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飞哥PPT眉头"/>
          <p:cNvSpPr>
            <a:spLocks noChangeShapeType="1"/>
          </p:cNvSpPr>
          <p:nvPr/>
        </p:nvSpPr>
        <p:spPr bwMode="auto">
          <a:xfrm>
            <a:off x="328650" y="501534"/>
            <a:ext cx="8486701" cy="0"/>
          </a:xfrm>
          <a:prstGeom prst="line">
            <a:avLst/>
          </a:prstGeom>
          <a:noFill/>
          <a:ln w="12700">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飞哥PPT眉头"/>
          <p:cNvSpPr/>
          <p:nvPr/>
        </p:nvSpPr>
        <p:spPr>
          <a:xfrm>
            <a:off x="475634" y="382170"/>
            <a:ext cx="216024"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飞哥PPT眉头"/>
          <p:cNvSpPr/>
          <p:nvPr/>
        </p:nvSpPr>
        <p:spPr>
          <a:xfrm>
            <a:off x="691658" y="237608"/>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飞哥PPT眉头"/>
          <p:cNvSpPr txBox="1"/>
          <p:nvPr/>
        </p:nvSpPr>
        <p:spPr>
          <a:xfrm>
            <a:off x="899299" y="132202"/>
            <a:ext cx="723275" cy="369332"/>
          </a:xfrm>
          <a:prstGeom prst="rect">
            <a:avLst/>
          </a:prstGeom>
          <a:noFill/>
        </p:spPr>
        <p:txBody>
          <a:bodyPr wrap="none" rtlCol="0">
            <a:spAutoFit/>
          </a:bodyPr>
          <a:lstStyle/>
          <a:p>
            <a:r>
              <a:rPr lang="zh-CN" altLang="en-US" sz="1800" b="1" spc="300" dirty="0" smtClean="0">
                <a:solidFill>
                  <a:srgbClr val="4D4D4D"/>
                </a:solidFill>
                <a:latin typeface="微软雅黑" pitchFamily="34" charset="-122"/>
                <a:ea typeface="微软雅黑" pitchFamily="34" charset="-122"/>
              </a:rPr>
              <a:t>写话</a:t>
            </a:r>
            <a:endParaRPr lang="zh-CN" altLang="en-US" sz="1800" b="1" spc="300" dirty="0">
              <a:solidFill>
                <a:srgbClr val="4D4D4D"/>
              </a:solidFill>
              <a:latin typeface="微软雅黑" pitchFamily="34" charset="-122"/>
              <a:ea typeface="微软雅黑" pitchFamily="34" charset="-122"/>
            </a:endParaRPr>
          </a:p>
        </p:txBody>
      </p:sp>
      <p:sp>
        <p:nvSpPr>
          <p:cNvPr id="20" name="Text Placeholder 2"/>
          <p:cNvSpPr txBox="1">
            <a:spLocks/>
          </p:cNvSpPr>
          <p:nvPr/>
        </p:nvSpPr>
        <p:spPr bwMode="auto">
          <a:xfrm>
            <a:off x="2555776" y="2149832"/>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defTabSz="816337"/>
            <a:endParaRPr lang="en-US" altLang="zh-CN" sz="1200" dirty="0">
              <a:solidFill>
                <a:prstClr val="black">
                  <a:lumMod val="65000"/>
                  <a:lumOff val="35000"/>
                </a:prstClr>
              </a:solidFill>
              <a:latin typeface="微软雅黑" pitchFamily="34" charset="-122"/>
              <a:ea typeface="微软雅黑" pitchFamily="34" charset="-122"/>
            </a:endParaRPr>
          </a:p>
        </p:txBody>
      </p:sp>
      <p:sp>
        <p:nvSpPr>
          <p:cNvPr id="24" name="Text Placeholder 2"/>
          <p:cNvSpPr txBox="1">
            <a:spLocks/>
          </p:cNvSpPr>
          <p:nvPr/>
        </p:nvSpPr>
        <p:spPr bwMode="auto">
          <a:xfrm>
            <a:off x="4588324" y="2149832"/>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defTabSz="816337"/>
            <a:endParaRPr lang="en-US" altLang="zh-CN" sz="1200" dirty="0">
              <a:solidFill>
                <a:prstClr val="black">
                  <a:lumMod val="65000"/>
                  <a:lumOff val="35000"/>
                </a:prstClr>
              </a:solidFill>
              <a:latin typeface="微软雅黑" pitchFamily="34" charset="-122"/>
              <a:ea typeface="微软雅黑" pitchFamily="34" charset="-122"/>
            </a:endParaRPr>
          </a:p>
        </p:txBody>
      </p:sp>
      <p:sp>
        <p:nvSpPr>
          <p:cNvPr id="25" name="Text Placeholder 2"/>
          <p:cNvSpPr txBox="1">
            <a:spLocks/>
          </p:cNvSpPr>
          <p:nvPr/>
        </p:nvSpPr>
        <p:spPr bwMode="auto">
          <a:xfrm>
            <a:off x="6620872" y="2149832"/>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defTabSz="816337"/>
            <a:endParaRPr lang="en-US" altLang="zh-CN" sz="1200" dirty="0">
              <a:solidFill>
                <a:prstClr val="black">
                  <a:lumMod val="65000"/>
                  <a:lumOff val="35000"/>
                </a:prstClr>
              </a:solidFill>
              <a:latin typeface="微软雅黑" pitchFamily="34" charset="-122"/>
              <a:ea typeface="微软雅黑" pitchFamily="34" charset="-122"/>
            </a:endParaRPr>
          </a:p>
        </p:txBody>
      </p:sp>
      <p:sp>
        <p:nvSpPr>
          <p:cNvPr id="26" name="Text Placeholder 2"/>
          <p:cNvSpPr txBox="1">
            <a:spLocks/>
          </p:cNvSpPr>
          <p:nvPr/>
        </p:nvSpPr>
        <p:spPr bwMode="auto">
          <a:xfrm>
            <a:off x="2555776" y="3931053"/>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defTabSz="816337"/>
            <a:endParaRPr lang="en-US" altLang="zh-CN" sz="1200" dirty="0">
              <a:solidFill>
                <a:prstClr val="black">
                  <a:lumMod val="65000"/>
                  <a:lumOff val="35000"/>
                </a:prstClr>
              </a:solidFill>
              <a:latin typeface="微软雅黑" pitchFamily="34" charset="-122"/>
              <a:ea typeface="微软雅黑" pitchFamily="34" charset="-122"/>
            </a:endParaRPr>
          </a:p>
        </p:txBody>
      </p:sp>
      <p:sp>
        <p:nvSpPr>
          <p:cNvPr id="27" name="Text Placeholder 2"/>
          <p:cNvSpPr txBox="1">
            <a:spLocks/>
          </p:cNvSpPr>
          <p:nvPr/>
        </p:nvSpPr>
        <p:spPr bwMode="auto">
          <a:xfrm>
            <a:off x="4588324" y="3931053"/>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defTabSz="816337"/>
            <a:endParaRPr lang="en-US" altLang="zh-CN" sz="1200" dirty="0">
              <a:solidFill>
                <a:prstClr val="black">
                  <a:lumMod val="65000"/>
                  <a:lumOff val="35000"/>
                </a:prstClr>
              </a:solidFill>
              <a:latin typeface="微软雅黑" pitchFamily="34" charset="-122"/>
              <a:ea typeface="微软雅黑" pitchFamily="34" charset="-122"/>
            </a:endParaRPr>
          </a:p>
        </p:txBody>
      </p:sp>
      <p:sp>
        <p:nvSpPr>
          <p:cNvPr id="28" name="Text Placeholder 2"/>
          <p:cNvSpPr txBox="1">
            <a:spLocks/>
          </p:cNvSpPr>
          <p:nvPr/>
        </p:nvSpPr>
        <p:spPr bwMode="auto">
          <a:xfrm>
            <a:off x="6620872" y="3931053"/>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defTabSz="816337"/>
            <a:endParaRPr lang="en-US" altLang="zh-CN" sz="1200" dirty="0">
              <a:solidFill>
                <a:prstClr val="black">
                  <a:lumMod val="65000"/>
                  <a:lumOff val="35000"/>
                </a:prstClr>
              </a:solidFill>
              <a:latin typeface="微软雅黑" pitchFamily="34" charset="-122"/>
              <a:ea typeface="微软雅黑"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404602602"/>
              </p:ext>
            </p:extLst>
          </p:nvPr>
        </p:nvGraphicFramePr>
        <p:xfrm>
          <a:off x="1124793" y="921684"/>
          <a:ext cx="6800253" cy="2794000"/>
        </p:xfrm>
        <a:graphic>
          <a:graphicData uri="http://schemas.openxmlformats.org/drawingml/2006/table">
            <a:tbl>
              <a:tblPr firstRow="1" firstCol="1" bandRow="1">
                <a:tableStyleId>{5C22544A-7EE6-4342-B048-85BDC9FD1C3A}</a:tableStyleId>
              </a:tblPr>
              <a:tblGrid>
                <a:gridCol w="710608"/>
                <a:gridCol w="5010239"/>
                <a:gridCol w="1079406"/>
              </a:tblGrid>
              <a:tr h="0">
                <a:tc>
                  <a:txBody>
                    <a:bodyPr/>
                    <a:lstStyle/>
                    <a:p>
                      <a:pPr algn="ctr">
                        <a:lnSpc>
                          <a:spcPts val="2000"/>
                        </a:lnSpc>
                        <a:spcAft>
                          <a:spcPts val="0"/>
                        </a:spcAft>
                      </a:pPr>
                      <a:r>
                        <a:rPr lang="zh-CN" sz="1800" kern="0" dirty="0">
                          <a:effectLst/>
                          <a:latin typeface="华文楷体" pitchFamily="2" charset="-122"/>
                          <a:ea typeface="华文楷体" pitchFamily="2" charset="-122"/>
                        </a:rPr>
                        <a:t>周次</a:t>
                      </a:r>
                      <a:endParaRPr lang="zh-CN" sz="1800" kern="100" dirty="0">
                        <a:effectLst/>
                        <a:latin typeface="华文楷体" pitchFamily="2" charset="-122"/>
                        <a:ea typeface="华文楷体" pitchFamily="2" charset="-122"/>
                      </a:endParaRPr>
                    </a:p>
                  </a:txBody>
                  <a:tcPr marL="68580" marR="68580" marT="0" marB="0"/>
                </a:tc>
                <a:tc>
                  <a:txBody>
                    <a:bodyPr/>
                    <a:lstStyle/>
                    <a:p>
                      <a:pPr algn="ctr">
                        <a:lnSpc>
                          <a:spcPts val="2000"/>
                        </a:lnSpc>
                        <a:spcAft>
                          <a:spcPts val="0"/>
                        </a:spcAft>
                      </a:pPr>
                      <a:r>
                        <a:rPr lang="zh-CN" sz="1800" kern="0" dirty="0" smtClean="0">
                          <a:effectLst/>
                          <a:latin typeface="华文楷体" pitchFamily="2" charset="-122"/>
                          <a:ea typeface="华文楷体" pitchFamily="2" charset="-122"/>
                        </a:rPr>
                        <a:t>内</a:t>
                      </a:r>
                      <a:r>
                        <a:rPr lang="en-US" altLang="zh-CN" sz="1800" kern="0" dirty="0" smtClean="0">
                          <a:effectLst/>
                          <a:latin typeface="华文楷体" pitchFamily="2" charset="-122"/>
                          <a:ea typeface="华文楷体" pitchFamily="2" charset="-122"/>
                        </a:rPr>
                        <a:t>   </a:t>
                      </a:r>
                      <a:r>
                        <a:rPr lang="zh-CN" sz="1800" kern="0" dirty="0" smtClean="0">
                          <a:effectLst/>
                          <a:latin typeface="华文楷体" pitchFamily="2" charset="-122"/>
                          <a:ea typeface="华文楷体" pitchFamily="2" charset="-122"/>
                        </a:rPr>
                        <a:t>容</a:t>
                      </a:r>
                      <a:endParaRPr lang="zh-CN" sz="1800" kern="100" dirty="0">
                        <a:effectLst/>
                        <a:latin typeface="华文楷体" pitchFamily="2" charset="-122"/>
                        <a:ea typeface="华文楷体" pitchFamily="2" charset="-122"/>
                      </a:endParaRPr>
                    </a:p>
                  </a:txBody>
                  <a:tcPr marL="68580" marR="68580" marT="0" marB="0"/>
                </a:tc>
                <a:tc>
                  <a:txBody>
                    <a:bodyPr/>
                    <a:lstStyle/>
                    <a:p>
                      <a:pPr algn="ctr">
                        <a:lnSpc>
                          <a:spcPts val="2000"/>
                        </a:lnSpc>
                        <a:spcAft>
                          <a:spcPts val="0"/>
                        </a:spcAft>
                      </a:pPr>
                      <a:r>
                        <a:rPr lang="zh-CN" sz="1800" kern="0" dirty="0">
                          <a:effectLst/>
                          <a:latin typeface="华文楷体" pitchFamily="2" charset="-122"/>
                          <a:ea typeface="华文楷体" pitchFamily="2" charset="-122"/>
                        </a:rPr>
                        <a:t>例文范写</a:t>
                      </a:r>
                      <a:endParaRPr lang="zh-CN" sz="1800" kern="100" dirty="0">
                        <a:effectLst/>
                        <a:latin typeface="华文楷体" pitchFamily="2" charset="-122"/>
                        <a:ea typeface="华文楷体" pitchFamily="2" charset="-122"/>
                      </a:endParaRPr>
                    </a:p>
                  </a:txBody>
                  <a:tcPr marL="68580" marR="68580" marT="0" marB="0"/>
                </a:tc>
              </a:tr>
              <a:tr h="0">
                <a:tc>
                  <a:txBody>
                    <a:bodyPr/>
                    <a:lstStyle/>
                    <a:p>
                      <a:pPr algn="ctr">
                        <a:lnSpc>
                          <a:spcPts val="2000"/>
                        </a:lnSpc>
                        <a:spcAft>
                          <a:spcPts val="0"/>
                        </a:spcAft>
                      </a:pPr>
                      <a:r>
                        <a:rPr lang="en-US" sz="1800" kern="0" dirty="0">
                          <a:effectLst/>
                          <a:latin typeface="华文楷体" pitchFamily="2" charset="-122"/>
                          <a:ea typeface="华文楷体" pitchFamily="2" charset="-122"/>
                        </a:rPr>
                        <a:t>2</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我最喜欢的植物（结合第</a:t>
                      </a:r>
                      <a:r>
                        <a:rPr lang="en-US" sz="1800" kern="0" dirty="0">
                          <a:effectLst/>
                          <a:latin typeface="华文楷体" pitchFamily="2" charset="-122"/>
                          <a:ea typeface="华文楷体" pitchFamily="2" charset="-122"/>
                        </a:rPr>
                        <a:t>3</a:t>
                      </a:r>
                      <a:r>
                        <a:rPr lang="zh-CN" sz="1800" kern="0" dirty="0">
                          <a:effectLst/>
                          <a:latin typeface="华文楷体" pitchFamily="2" charset="-122"/>
                          <a:ea typeface="华文楷体" pitchFamily="2" charset="-122"/>
                        </a:rPr>
                        <a:t>课）</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常燕楠</a:t>
                      </a:r>
                      <a:endParaRPr lang="zh-CN" sz="1800" kern="100" dirty="0">
                        <a:effectLst/>
                        <a:latin typeface="华文楷体" pitchFamily="2" charset="-122"/>
                        <a:ea typeface="华文楷体" pitchFamily="2" charset="-122"/>
                      </a:endParaRPr>
                    </a:p>
                  </a:txBody>
                  <a:tcPr marL="68580" marR="68580" marT="0" marB="0"/>
                </a:tc>
              </a:tr>
              <a:tr h="0">
                <a:tc>
                  <a:txBody>
                    <a:bodyPr/>
                    <a:lstStyle/>
                    <a:p>
                      <a:pPr algn="ctr">
                        <a:lnSpc>
                          <a:spcPts val="2000"/>
                        </a:lnSpc>
                        <a:spcAft>
                          <a:spcPts val="0"/>
                        </a:spcAft>
                      </a:pPr>
                      <a:r>
                        <a:rPr lang="en-US" sz="1800" kern="0" dirty="0">
                          <a:effectLst/>
                          <a:latin typeface="华文楷体" pitchFamily="2" charset="-122"/>
                          <a:ea typeface="华文楷体" pitchFamily="2" charset="-122"/>
                        </a:rPr>
                        <a:t>4</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有趣的动物（结合口语交际）</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a:effectLst/>
                          <a:latin typeface="华文楷体" pitchFamily="2" charset="-122"/>
                          <a:ea typeface="华文楷体" pitchFamily="2" charset="-122"/>
                        </a:rPr>
                        <a:t>周菲</a:t>
                      </a:r>
                      <a:endParaRPr lang="zh-CN" sz="1800" kern="100">
                        <a:effectLst/>
                        <a:latin typeface="华文楷体" pitchFamily="2" charset="-122"/>
                        <a:ea typeface="华文楷体" pitchFamily="2" charset="-122"/>
                      </a:endParaRPr>
                    </a:p>
                  </a:txBody>
                  <a:tcPr marL="68580" marR="68580" marT="0" marB="0"/>
                </a:tc>
              </a:tr>
              <a:tr h="0">
                <a:tc>
                  <a:txBody>
                    <a:bodyPr/>
                    <a:lstStyle/>
                    <a:p>
                      <a:pPr algn="ctr">
                        <a:lnSpc>
                          <a:spcPts val="2000"/>
                        </a:lnSpc>
                        <a:spcAft>
                          <a:spcPts val="0"/>
                        </a:spcAft>
                      </a:pPr>
                      <a:r>
                        <a:rPr lang="en-US" sz="1800" kern="0" dirty="0">
                          <a:effectLst/>
                          <a:latin typeface="华文楷体" pitchFamily="2" charset="-122"/>
                          <a:ea typeface="华文楷体" pitchFamily="2" charset="-122"/>
                        </a:rPr>
                        <a:t>6</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快乐的国庆假期</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a:effectLst/>
                          <a:latin typeface="华文楷体" pitchFamily="2" charset="-122"/>
                          <a:ea typeface="华文楷体" pitchFamily="2" charset="-122"/>
                        </a:rPr>
                        <a:t>栾亚南</a:t>
                      </a:r>
                      <a:endParaRPr lang="zh-CN" sz="1800" kern="100">
                        <a:effectLst/>
                        <a:latin typeface="华文楷体" pitchFamily="2" charset="-122"/>
                        <a:ea typeface="华文楷体" pitchFamily="2" charset="-122"/>
                      </a:endParaRPr>
                    </a:p>
                  </a:txBody>
                  <a:tcPr marL="68580" marR="68580" marT="0" marB="0"/>
                </a:tc>
              </a:tr>
              <a:tr h="0">
                <a:tc>
                  <a:txBody>
                    <a:bodyPr/>
                    <a:lstStyle/>
                    <a:p>
                      <a:pPr algn="ctr">
                        <a:lnSpc>
                          <a:spcPts val="2000"/>
                        </a:lnSpc>
                        <a:spcAft>
                          <a:spcPts val="0"/>
                        </a:spcAft>
                      </a:pPr>
                      <a:r>
                        <a:rPr lang="en-US" sz="1800" kern="0">
                          <a:effectLst/>
                          <a:latin typeface="华文楷体" pitchFamily="2" charset="-122"/>
                          <a:ea typeface="华文楷体" pitchFamily="2" charset="-122"/>
                        </a:rPr>
                        <a:t>8</a:t>
                      </a:r>
                      <a:endParaRPr lang="zh-CN" sz="1800" kern="10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我的手工作品（结合口语交际）</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赵婷</a:t>
                      </a:r>
                      <a:endParaRPr lang="zh-CN" sz="1800" kern="100" dirty="0">
                        <a:effectLst/>
                        <a:latin typeface="华文楷体" pitchFamily="2" charset="-122"/>
                        <a:ea typeface="华文楷体" pitchFamily="2" charset="-122"/>
                      </a:endParaRPr>
                    </a:p>
                  </a:txBody>
                  <a:tcPr marL="68580" marR="68580" marT="0" marB="0"/>
                </a:tc>
              </a:tr>
              <a:tr h="0">
                <a:tc>
                  <a:txBody>
                    <a:bodyPr/>
                    <a:lstStyle/>
                    <a:p>
                      <a:pPr algn="ctr">
                        <a:lnSpc>
                          <a:spcPts val="2000"/>
                        </a:lnSpc>
                        <a:spcAft>
                          <a:spcPts val="0"/>
                        </a:spcAft>
                      </a:pPr>
                      <a:r>
                        <a:rPr lang="en-US" sz="1800" kern="0" dirty="0">
                          <a:effectLst/>
                          <a:latin typeface="华文楷体" pitchFamily="2" charset="-122"/>
                          <a:ea typeface="华文楷体" pitchFamily="2" charset="-122"/>
                        </a:rPr>
                        <a:t>10</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美丽的秋天（写景）</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费菊媛</a:t>
                      </a:r>
                      <a:endParaRPr lang="zh-CN" sz="1800" kern="100" dirty="0">
                        <a:effectLst/>
                        <a:latin typeface="华文楷体" pitchFamily="2" charset="-122"/>
                        <a:ea typeface="华文楷体" pitchFamily="2" charset="-122"/>
                      </a:endParaRPr>
                    </a:p>
                  </a:txBody>
                  <a:tcPr marL="68580" marR="68580" marT="0" marB="0"/>
                </a:tc>
              </a:tr>
              <a:tr h="0">
                <a:tc>
                  <a:txBody>
                    <a:bodyPr/>
                    <a:lstStyle/>
                    <a:p>
                      <a:pPr algn="ctr">
                        <a:lnSpc>
                          <a:spcPts val="2000"/>
                        </a:lnSpc>
                        <a:spcAft>
                          <a:spcPts val="0"/>
                        </a:spcAft>
                      </a:pPr>
                      <a:r>
                        <a:rPr lang="en-US" sz="1800" kern="0" dirty="0">
                          <a:effectLst/>
                          <a:latin typeface="华文楷体" pitchFamily="2" charset="-122"/>
                          <a:ea typeface="华文楷体" pitchFamily="2" charset="-122"/>
                        </a:rPr>
                        <a:t>12</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我最喜爱的玩具（结合书上写话）</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周玉菊</a:t>
                      </a:r>
                      <a:endParaRPr lang="zh-CN" sz="1800" kern="100" dirty="0">
                        <a:effectLst/>
                        <a:latin typeface="华文楷体" pitchFamily="2" charset="-122"/>
                        <a:ea typeface="华文楷体" pitchFamily="2" charset="-122"/>
                      </a:endParaRPr>
                    </a:p>
                  </a:txBody>
                  <a:tcPr marL="68580" marR="68580" marT="0" marB="0"/>
                </a:tc>
              </a:tr>
              <a:tr h="0">
                <a:tc>
                  <a:txBody>
                    <a:bodyPr/>
                    <a:lstStyle/>
                    <a:p>
                      <a:pPr algn="ctr">
                        <a:lnSpc>
                          <a:spcPts val="2000"/>
                        </a:lnSpc>
                        <a:spcAft>
                          <a:spcPts val="0"/>
                        </a:spcAft>
                      </a:pPr>
                      <a:r>
                        <a:rPr lang="en-US" sz="1800" kern="0" dirty="0">
                          <a:effectLst/>
                          <a:latin typeface="华文楷体" pitchFamily="2" charset="-122"/>
                          <a:ea typeface="华文楷体" pitchFamily="2" charset="-122"/>
                        </a:rPr>
                        <a:t>14</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看图写话一（童话故事续编）</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陈露</a:t>
                      </a:r>
                      <a:endParaRPr lang="zh-CN" sz="1800" kern="100" dirty="0">
                        <a:effectLst/>
                        <a:latin typeface="华文楷体" pitchFamily="2" charset="-122"/>
                        <a:ea typeface="华文楷体" pitchFamily="2" charset="-122"/>
                      </a:endParaRPr>
                    </a:p>
                  </a:txBody>
                  <a:tcPr marL="68580" marR="68580" marT="0" marB="0"/>
                </a:tc>
              </a:tr>
              <a:tr h="0">
                <a:tc>
                  <a:txBody>
                    <a:bodyPr/>
                    <a:lstStyle/>
                    <a:p>
                      <a:pPr algn="ctr">
                        <a:lnSpc>
                          <a:spcPts val="2000"/>
                        </a:lnSpc>
                        <a:spcAft>
                          <a:spcPts val="0"/>
                        </a:spcAft>
                      </a:pPr>
                      <a:r>
                        <a:rPr lang="en-US" sz="1800" kern="0" dirty="0">
                          <a:effectLst/>
                          <a:latin typeface="华文楷体" pitchFamily="2" charset="-122"/>
                          <a:ea typeface="华文楷体" pitchFamily="2" charset="-122"/>
                        </a:rPr>
                        <a:t>16</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a:effectLst/>
                          <a:latin typeface="华文楷体" pitchFamily="2" charset="-122"/>
                          <a:ea typeface="华文楷体" pitchFamily="2" charset="-122"/>
                        </a:rPr>
                        <a:t>看图写话二（结合口语交际《看图讲故事》）</a:t>
                      </a:r>
                      <a:endParaRPr lang="zh-CN" sz="1800" kern="10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陈莉</a:t>
                      </a:r>
                      <a:endParaRPr lang="zh-CN" sz="1800" kern="100" dirty="0">
                        <a:effectLst/>
                        <a:latin typeface="华文楷体" pitchFamily="2" charset="-122"/>
                        <a:ea typeface="华文楷体" pitchFamily="2" charset="-122"/>
                      </a:endParaRPr>
                    </a:p>
                  </a:txBody>
                  <a:tcPr marL="68580" marR="68580" marT="0" marB="0"/>
                </a:tc>
              </a:tr>
              <a:tr h="0">
                <a:tc>
                  <a:txBody>
                    <a:bodyPr/>
                    <a:lstStyle/>
                    <a:p>
                      <a:pPr algn="ctr">
                        <a:lnSpc>
                          <a:spcPts val="2000"/>
                        </a:lnSpc>
                        <a:spcAft>
                          <a:spcPts val="0"/>
                        </a:spcAft>
                      </a:pPr>
                      <a:r>
                        <a:rPr lang="en-US" sz="1800" kern="0" dirty="0">
                          <a:effectLst/>
                          <a:latin typeface="华文楷体" pitchFamily="2" charset="-122"/>
                          <a:ea typeface="华文楷体" pitchFamily="2" charset="-122"/>
                        </a:rPr>
                        <a:t>18</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a:effectLst/>
                          <a:latin typeface="华文楷体" pitchFamily="2" charset="-122"/>
                          <a:ea typeface="华文楷体" pitchFamily="2" charset="-122"/>
                        </a:rPr>
                        <a:t>看图写话三（结合书上写话</a:t>
                      </a:r>
                      <a:r>
                        <a:rPr lang="en-US" sz="1800" kern="0">
                          <a:effectLst/>
                          <a:latin typeface="华文楷体" pitchFamily="2" charset="-122"/>
                          <a:ea typeface="华文楷体" pitchFamily="2" charset="-122"/>
                        </a:rPr>
                        <a:t>94</a:t>
                      </a:r>
                      <a:r>
                        <a:rPr lang="zh-CN" sz="1800" kern="0">
                          <a:effectLst/>
                          <a:latin typeface="华文楷体" pitchFamily="2" charset="-122"/>
                          <a:ea typeface="华文楷体" pitchFamily="2" charset="-122"/>
                        </a:rPr>
                        <a:t>页）</a:t>
                      </a:r>
                      <a:endParaRPr lang="zh-CN" sz="1800" kern="10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常燕楠</a:t>
                      </a:r>
                      <a:endParaRPr lang="zh-CN" sz="1800" kern="100" dirty="0">
                        <a:effectLst/>
                        <a:latin typeface="华文楷体" pitchFamily="2" charset="-122"/>
                        <a:ea typeface="华文楷体" pitchFamily="2" charset="-122"/>
                      </a:endParaRPr>
                    </a:p>
                  </a:txBody>
                  <a:tcPr marL="68580" marR="68580" marT="0" marB="0"/>
                </a:tc>
              </a:tr>
              <a:tr h="0">
                <a:tc>
                  <a:txBody>
                    <a:bodyPr/>
                    <a:lstStyle/>
                    <a:p>
                      <a:pPr algn="ctr">
                        <a:lnSpc>
                          <a:spcPts val="2000"/>
                        </a:lnSpc>
                        <a:spcAft>
                          <a:spcPts val="0"/>
                        </a:spcAft>
                      </a:pPr>
                      <a:r>
                        <a:rPr lang="en-US" sz="1800" kern="0" dirty="0">
                          <a:effectLst/>
                          <a:latin typeface="华文楷体" pitchFamily="2" charset="-122"/>
                          <a:ea typeface="华文楷体" pitchFamily="2" charset="-122"/>
                        </a:rPr>
                        <a:t>20</a:t>
                      </a:r>
                      <a:endParaRPr lang="zh-CN" sz="1800" kern="100" dirty="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a:effectLst/>
                          <a:latin typeface="华文楷体" pitchFamily="2" charset="-122"/>
                          <a:ea typeface="华文楷体" pitchFamily="2" charset="-122"/>
                        </a:rPr>
                        <a:t>我熟悉的人，题目自拟</a:t>
                      </a:r>
                      <a:endParaRPr lang="zh-CN" sz="1800" kern="100">
                        <a:effectLst/>
                        <a:latin typeface="华文楷体" pitchFamily="2" charset="-122"/>
                        <a:ea typeface="华文楷体" pitchFamily="2" charset="-122"/>
                      </a:endParaRPr>
                    </a:p>
                  </a:txBody>
                  <a:tcPr marL="68580" marR="68580" marT="0" marB="0"/>
                </a:tc>
                <a:tc>
                  <a:txBody>
                    <a:bodyPr/>
                    <a:lstStyle/>
                    <a:p>
                      <a:pPr algn="just">
                        <a:lnSpc>
                          <a:spcPts val="2000"/>
                        </a:lnSpc>
                        <a:spcAft>
                          <a:spcPts val="0"/>
                        </a:spcAft>
                      </a:pPr>
                      <a:r>
                        <a:rPr lang="zh-CN" sz="1800" kern="0" dirty="0">
                          <a:effectLst/>
                          <a:latin typeface="华文楷体" pitchFamily="2" charset="-122"/>
                          <a:ea typeface="华文楷体" pitchFamily="2" charset="-122"/>
                        </a:rPr>
                        <a:t>周菲</a:t>
                      </a:r>
                      <a:endParaRPr lang="zh-CN" sz="1800" kern="100" dirty="0">
                        <a:effectLst/>
                        <a:latin typeface="华文楷体" pitchFamily="2" charset="-122"/>
                        <a:ea typeface="华文楷体" pitchFamily="2" charset="-122"/>
                      </a:endParaRPr>
                    </a:p>
                  </a:txBody>
                  <a:tcPr marL="68580" marR="68580" marT="0" marB="0"/>
                </a:tc>
              </a:tr>
            </a:tbl>
          </a:graphicData>
        </a:graphic>
      </p:graphicFrame>
    </p:spTree>
    <p:extLst>
      <p:ext uri="{BB962C8B-B14F-4D97-AF65-F5344CB8AC3E}">
        <p14:creationId xmlns:p14="http://schemas.microsoft.com/office/powerpoint/2010/main" val="1746823055"/>
      </p:ext>
    </p:extLst>
  </p:cSld>
  <p:clrMapOvr>
    <a:masterClrMapping/>
  </p:clrMapOvr>
  <mc:AlternateContent xmlns:mc="http://schemas.openxmlformats.org/markup-compatibility/2006" xmlns:p14="http://schemas.microsoft.com/office/powerpoint/2010/main">
    <mc:Choice Requires="p14">
      <p:transition spd="slow" p14:dur="2000" advTm="14398"/>
    </mc:Choice>
    <mc:Fallback xmlns="">
      <p:transition spd="slow" advTm="14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7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2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par>
                          <p:cTn id="22" fill="hold">
                            <p:stCondLst>
                              <p:cond delay="2250"/>
                            </p:stCondLst>
                            <p:childTnLst>
                              <p:par>
                                <p:cTn id="23" presetID="12" presetClass="entr" presetSubtype="1" fill="hold" grpId="0" nodeType="after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ppt_y</p:attrName>
                                        </p:attrNameLst>
                                      </p:cBhvr>
                                      <p:tavLst>
                                        <p:tav tm="0">
                                          <p:val>
                                            <p:strVal val="#ppt_y-#ppt_h*1.125000"/>
                                          </p:val>
                                        </p:tav>
                                        <p:tav tm="100000">
                                          <p:val>
                                            <p:strVal val="#ppt_y"/>
                                          </p:val>
                                        </p:tav>
                                      </p:tavLst>
                                    </p:anim>
                                    <p:animEffect transition="in" filter="wipe(down)">
                                      <p:cBhvr>
                                        <p:cTn id="26" dur="500"/>
                                        <p:tgtEl>
                                          <p:spTgt spid="20"/>
                                        </p:tgtEl>
                                      </p:cBhvr>
                                    </p:animEffect>
                                  </p:childTnLst>
                                </p:cTn>
                              </p:par>
                            </p:childTnLst>
                          </p:cTn>
                        </p:par>
                        <p:par>
                          <p:cTn id="27" fill="hold">
                            <p:stCondLst>
                              <p:cond delay="2750"/>
                            </p:stCondLst>
                            <p:childTnLst>
                              <p:par>
                                <p:cTn id="28" presetID="12" presetClass="entr" presetSubtype="1" fill="hold" grpId="0" nodeType="afterEffect" nodePh="1">
                                  <p:stCondLst>
                                    <p:cond delay="0"/>
                                  </p:stCondLst>
                                  <p:endCondLst>
                                    <p:cond evt="begin" delay="0">
                                      <p:tn val="28"/>
                                    </p:cond>
                                  </p:end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ppt_y</p:attrName>
                                        </p:attrNameLst>
                                      </p:cBhvr>
                                      <p:tavLst>
                                        <p:tav tm="0">
                                          <p:val>
                                            <p:strVal val="#ppt_y-#ppt_h*1.125000"/>
                                          </p:val>
                                        </p:tav>
                                        <p:tav tm="100000">
                                          <p:val>
                                            <p:strVal val="#ppt_y"/>
                                          </p:val>
                                        </p:tav>
                                      </p:tavLst>
                                    </p:anim>
                                    <p:animEffect transition="in" filter="wipe(down)">
                                      <p:cBhvr>
                                        <p:cTn id="31" dur="500"/>
                                        <p:tgtEl>
                                          <p:spTgt spid="24"/>
                                        </p:tgtEl>
                                      </p:cBhvr>
                                    </p:animEffect>
                                  </p:childTnLst>
                                </p:cTn>
                              </p:par>
                            </p:childTnLst>
                          </p:cTn>
                        </p:par>
                        <p:par>
                          <p:cTn id="32" fill="hold">
                            <p:stCondLst>
                              <p:cond delay="3250"/>
                            </p:stCondLst>
                            <p:childTnLst>
                              <p:par>
                                <p:cTn id="33" presetID="12" presetClass="entr" presetSubtype="1" fill="hold" grpId="0" nodeType="afterEffect" nodePh="1">
                                  <p:stCondLst>
                                    <p:cond delay="0"/>
                                  </p:stCondLst>
                                  <p:endCondLst>
                                    <p:cond evt="begin" delay="0">
                                      <p:tn val="33"/>
                                    </p:cond>
                                  </p:end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ppt_y</p:attrName>
                                        </p:attrNameLst>
                                      </p:cBhvr>
                                      <p:tavLst>
                                        <p:tav tm="0">
                                          <p:val>
                                            <p:strVal val="#ppt_y-#ppt_h*1.125000"/>
                                          </p:val>
                                        </p:tav>
                                        <p:tav tm="100000">
                                          <p:val>
                                            <p:strVal val="#ppt_y"/>
                                          </p:val>
                                        </p:tav>
                                      </p:tavLst>
                                    </p:anim>
                                    <p:animEffect transition="in" filter="wipe(down)">
                                      <p:cBhvr>
                                        <p:cTn id="36" dur="500"/>
                                        <p:tgtEl>
                                          <p:spTgt spid="25"/>
                                        </p:tgtEl>
                                      </p:cBhvr>
                                    </p:animEffect>
                                  </p:childTnLst>
                                </p:cTn>
                              </p:par>
                            </p:childTnLst>
                          </p:cTn>
                        </p:par>
                        <p:par>
                          <p:cTn id="37" fill="hold">
                            <p:stCondLst>
                              <p:cond delay="3750"/>
                            </p:stCondLst>
                            <p:childTnLst>
                              <p:par>
                                <p:cTn id="38" presetID="12" presetClass="entr" presetSubtype="1" fill="hold" grpId="0" nodeType="afterEffect" nodePh="1">
                                  <p:stCondLst>
                                    <p:cond delay="0"/>
                                  </p:stCondLst>
                                  <p:endCondLst>
                                    <p:cond evt="begin" delay="0">
                                      <p:tn val="38"/>
                                    </p:cond>
                                  </p:end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p:tgtEl>
                                          <p:spTgt spid="26"/>
                                        </p:tgtEl>
                                        <p:attrNameLst>
                                          <p:attrName>ppt_y</p:attrName>
                                        </p:attrNameLst>
                                      </p:cBhvr>
                                      <p:tavLst>
                                        <p:tav tm="0">
                                          <p:val>
                                            <p:strVal val="#ppt_y-#ppt_h*1.125000"/>
                                          </p:val>
                                        </p:tav>
                                        <p:tav tm="100000">
                                          <p:val>
                                            <p:strVal val="#ppt_y"/>
                                          </p:val>
                                        </p:tav>
                                      </p:tavLst>
                                    </p:anim>
                                    <p:animEffect transition="in" filter="wipe(down)">
                                      <p:cBhvr>
                                        <p:cTn id="41" dur="500"/>
                                        <p:tgtEl>
                                          <p:spTgt spid="26"/>
                                        </p:tgtEl>
                                      </p:cBhvr>
                                    </p:animEffect>
                                  </p:childTnLst>
                                </p:cTn>
                              </p:par>
                            </p:childTnLst>
                          </p:cTn>
                        </p:par>
                        <p:par>
                          <p:cTn id="42" fill="hold">
                            <p:stCondLst>
                              <p:cond delay="4250"/>
                            </p:stCondLst>
                            <p:childTnLst>
                              <p:par>
                                <p:cTn id="43" presetID="12" presetClass="entr" presetSubtype="1" fill="hold" grpId="0" nodeType="afterEffect" nodePh="1">
                                  <p:stCondLst>
                                    <p:cond delay="0"/>
                                  </p:stCondLst>
                                  <p:endCondLst>
                                    <p:cond evt="begin" delay="0">
                                      <p:tn val="43"/>
                                    </p:cond>
                                  </p:end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p:tgtEl>
                                          <p:spTgt spid="27"/>
                                        </p:tgtEl>
                                        <p:attrNameLst>
                                          <p:attrName>ppt_y</p:attrName>
                                        </p:attrNameLst>
                                      </p:cBhvr>
                                      <p:tavLst>
                                        <p:tav tm="0">
                                          <p:val>
                                            <p:strVal val="#ppt_y-#ppt_h*1.125000"/>
                                          </p:val>
                                        </p:tav>
                                        <p:tav tm="100000">
                                          <p:val>
                                            <p:strVal val="#ppt_y"/>
                                          </p:val>
                                        </p:tav>
                                      </p:tavLst>
                                    </p:anim>
                                    <p:animEffect transition="in" filter="wipe(down)">
                                      <p:cBhvr>
                                        <p:cTn id="46" dur="500"/>
                                        <p:tgtEl>
                                          <p:spTgt spid="27"/>
                                        </p:tgtEl>
                                      </p:cBhvr>
                                    </p:animEffect>
                                  </p:childTnLst>
                                </p:cTn>
                              </p:par>
                            </p:childTnLst>
                          </p:cTn>
                        </p:par>
                        <p:par>
                          <p:cTn id="47" fill="hold">
                            <p:stCondLst>
                              <p:cond delay="4750"/>
                            </p:stCondLst>
                            <p:childTnLst>
                              <p:par>
                                <p:cTn id="48" presetID="12" presetClass="entr" presetSubtype="1" fill="hold" grpId="0" nodeType="afterEffect" nodePh="1">
                                  <p:stCondLst>
                                    <p:cond delay="0"/>
                                  </p:stCondLst>
                                  <p:endCondLst>
                                    <p:cond evt="begin" delay="0">
                                      <p:tn val="48"/>
                                    </p:cond>
                                  </p:end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down)">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20"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338" y="3688946"/>
            <a:ext cx="672662" cy="1019646"/>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80000">
            <a:off x="1127667" y="3368619"/>
            <a:ext cx="934636" cy="886988"/>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560000">
            <a:off x="1210347" y="3675426"/>
            <a:ext cx="934636" cy="886988"/>
          </a:xfrm>
          <a:prstGeom prst="rect">
            <a:avLst/>
          </a:prstGeom>
        </p:spPr>
      </p:pic>
      <p:sp>
        <p:nvSpPr>
          <p:cNvPr id="30" name="Freeform 12"/>
          <p:cNvSpPr>
            <a:spLocks noEditPoints="1"/>
          </p:cNvSpPr>
          <p:nvPr/>
        </p:nvSpPr>
        <p:spPr bwMode="auto">
          <a:xfrm>
            <a:off x="7248699" y="3296212"/>
            <a:ext cx="1703106" cy="1772372"/>
          </a:xfrm>
          <a:custGeom>
            <a:avLst/>
            <a:gdLst>
              <a:gd name="T0" fmla="*/ 110 w 816"/>
              <a:gd name="T1" fmla="*/ 57 h 1009"/>
              <a:gd name="T2" fmla="*/ 118 w 816"/>
              <a:gd name="T3" fmla="*/ 16 h 1009"/>
              <a:gd name="T4" fmla="*/ 217 w 816"/>
              <a:gd name="T5" fmla="*/ 31 h 1009"/>
              <a:gd name="T6" fmla="*/ 287 w 816"/>
              <a:gd name="T7" fmla="*/ 91 h 1009"/>
              <a:gd name="T8" fmla="*/ 380 w 816"/>
              <a:gd name="T9" fmla="*/ 160 h 1009"/>
              <a:gd name="T10" fmla="*/ 530 w 816"/>
              <a:gd name="T11" fmla="*/ 265 h 1009"/>
              <a:gd name="T12" fmla="*/ 614 w 816"/>
              <a:gd name="T13" fmla="*/ 335 h 1009"/>
              <a:gd name="T14" fmla="*/ 816 w 816"/>
              <a:gd name="T15" fmla="*/ 371 h 1009"/>
              <a:gd name="T16" fmla="*/ 568 w 816"/>
              <a:gd name="T17" fmla="*/ 516 h 1009"/>
              <a:gd name="T18" fmla="*/ 545 w 816"/>
              <a:gd name="T19" fmla="*/ 500 h 1009"/>
              <a:gd name="T20" fmla="*/ 553 w 816"/>
              <a:gd name="T21" fmla="*/ 399 h 1009"/>
              <a:gd name="T22" fmla="*/ 528 w 816"/>
              <a:gd name="T23" fmla="*/ 342 h 1009"/>
              <a:gd name="T24" fmla="*/ 365 w 816"/>
              <a:gd name="T25" fmla="*/ 268 h 1009"/>
              <a:gd name="T26" fmla="*/ 487 w 816"/>
              <a:gd name="T27" fmla="*/ 412 h 1009"/>
              <a:gd name="T28" fmla="*/ 499 w 816"/>
              <a:gd name="T29" fmla="*/ 459 h 1009"/>
              <a:gd name="T30" fmla="*/ 506 w 816"/>
              <a:gd name="T31" fmla="*/ 613 h 1009"/>
              <a:gd name="T32" fmla="*/ 654 w 816"/>
              <a:gd name="T33" fmla="*/ 803 h 1009"/>
              <a:gd name="T34" fmla="*/ 711 w 816"/>
              <a:gd name="T35" fmla="*/ 849 h 1009"/>
              <a:gd name="T36" fmla="*/ 712 w 816"/>
              <a:gd name="T37" fmla="*/ 899 h 1009"/>
              <a:gd name="T38" fmla="*/ 664 w 816"/>
              <a:gd name="T39" fmla="*/ 982 h 1009"/>
              <a:gd name="T40" fmla="*/ 642 w 816"/>
              <a:gd name="T41" fmla="*/ 963 h 1009"/>
              <a:gd name="T42" fmla="*/ 613 w 816"/>
              <a:gd name="T43" fmla="*/ 912 h 1009"/>
              <a:gd name="T44" fmla="*/ 612 w 816"/>
              <a:gd name="T45" fmla="*/ 854 h 1009"/>
              <a:gd name="T46" fmla="*/ 357 w 816"/>
              <a:gd name="T47" fmla="*/ 558 h 1009"/>
              <a:gd name="T48" fmla="*/ 268 w 816"/>
              <a:gd name="T49" fmla="*/ 521 h 1009"/>
              <a:gd name="T50" fmla="*/ 252 w 816"/>
              <a:gd name="T51" fmla="*/ 584 h 1009"/>
              <a:gd name="T52" fmla="*/ 316 w 816"/>
              <a:gd name="T53" fmla="*/ 660 h 1009"/>
              <a:gd name="T54" fmla="*/ 370 w 816"/>
              <a:gd name="T55" fmla="*/ 702 h 1009"/>
              <a:gd name="T56" fmla="*/ 345 w 816"/>
              <a:gd name="T57" fmla="*/ 753 h 1009"/>
              <a:gd name="T58" fmla="*/ 231 w 816"/>
              <a:gd name="T59" fmla="*/ 815 h 1009"/>
              <a:gd name="T60" fmla="*/ 261 w 816"/>
              <a:gd name="T61" fmla="*/ 786 h 1009"/>
              <a:gd name="T62" fmla="*/ 275 w 816"/>
              <a:gd name="T63" fmla="*/ 730 h 1009"/>
              <a:gd name="T64" fmla="*/ 277 w 816"/>
              <a:gd name="T65" fmla="*/ 720 h 1009"/>
              <a:gd name="T66" fmla="*/ 275 w 816"/>
              <a:gd name="T67" fmla="*/ 697 h 1009"/>
              <a:gd name="T68" fmla="*/ 111 w 816"/>
              <a:gd name="T69" fmla="*/ 496 h 1009"/>
              <a:gd name="T70" fmla="*/ 188 w 816"/>
              <a:gd name="T71" fmla="*/ 437 h 1009"/>
              <a:gd name="T72" fmla="*/ 130 w 816"/>
              <a:gd name="T73" fmla="*/ 404 h 1009"/>
              <a:gd name="T74" fmla="*/ 52 w 816"/>
              <a:gd name="T75" fmla="*/ 258 h 1009"/>
              <a:gd name="T76" fmla="*/ 0 w 816"/>
              <a:gd name="T77" fmla="*/ 148 h 1009"/>
              <a:gd name="T78" fmla="*/ 14 w 816"/>
              <a:gd name="T79" fmla="*/ 96 h 1009"/>
              <a:gd name="T80" fmla="*/ 60 w 816"/>
              <a:gd name="T81" fmla="*/ 76 h 1009"/>
              <a:gd name="T82" fmla="*/ 60 w 816"/>
              <a:gd name="T83" fmla="*/ 120 h 1009"/>
              <a:gd name="T84" fmla="*/ 107 w 816"/>
              <a:gd name="T85" fmla="*/ 205 h 1009"/>
              <a:gd name="T86" fmla="*/ 111 w 816"/>
              <a:gd name="T87" fmla="*/ 148 h 1009"/>
              <a:gd name="T88" fmla="*/ 92 w 816"/>
              <a:gd name="T89" fmla="*/ 104 h 1009"/>
              <a:gd name="T90" fmla="*/ 110 w 816"/>
              <a:gd name="T91" fmla="*/ 79 h 1009"/>
              <a:gd name="T92" fmla="*/ 570 w 816"/>
              <a:gd name="T93" fmla="*/ 373 h 1009"/>
              <a:gd name="T94" fmla="*/ 577 w 816"/>
              <a:gd name="T95" fmla="*/ 400 h 1009"/>
              <a:gd name="T96" fmla="*/ 596 w 816"/>
              <a:gd name="T97" fmla="*/ 348 h 1009"/>
              <a:gd name="T98" fmla="*/ 561 w 816"/>
              <a:gd name="T99" fmla="*/ 395 h 1009"/>
              <a:gd name="T100" fmla="*/ 658 w 816"/>
              <a:gd name="T101" fmla="*/ 95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6" h="1009">
                <a:moveTo>
                  <a:pt x="107" y="78"/>
                </a:moveTo>
                <a:cubicBezTo>
                  <a:pt x="111" y="70"/>
                  <a:pt x="99" y="71"/>
                  <a:pt x="102" y="62"/>
                </a:cubicBezTo>
                <a:cubicBezTo>
                  <a:pt x="105" y="58"/>
                  <a:pt x="107" y="57"/>
                  <a:pt x="110" y="57"/>
                </a:cubicBezTo>
                <a:cubicBezTo>
                  <a:pt x="113" y="51"/>
                  <a:pt x="114" y="44"/>
                  <a:pt x="118" y="39"/>
                </a:cubicBezTo>
                <a:cubicBezTo>
                  <a:pt x="114" y="34"/>
                  <a:pt x="107" y="33"/>
                  <a:pt x="108" y="23"/>
                </a:cubicBezTo>
                <a:cubicBezTo>
                  <a:pt x="114" y="23"/>
                  <a:pt x="116" y="19"/>
                  <a:pt x="118" y="16"/>
                </a:cubicBezTo>
                <a:cubicBezTo>
                  <a:pt x="152" y="6"/>
                  <a:pt x="189" y="0"/>
                  <a:pt x="211" y="23"/>
                </a:cubicBezTo>
                <a:cubicBezTo>
                  <a:pt x="211" y="25"/>
                  <a:pt x="212" y="26"/>
                  <a:pt x="211" y="28"/>
                </a:cubicBezTo>
                <a:cubicBezTo>
                  <a:pt x="213" y="30"/>
                  <a:pt x="216" y="30"/>
                  <a:pt x="217" y="31"/>
                </a:cubicBezTo>
                <a:cubicBezTo>
                  <a:pt x="224" y="46"/>
                  <a:pt x="230" y="70"/>
                  <a:pt x="224" y="98"/>
                </a:cubicBezTo>
                <a:cubicBezTo>
                  <a:pt x="228" y="101"/>
                  <a:pt x="232" y="104"/>
                  <a:pt x="235" y="107"/>
                </a:cubicBezTo>
                <a:cubicBezTo>
                  <a:pt x="254" y="102"/>
                  <a:pt x="263" y="87"/>
                  <a:pt x="287" y="91"/>
                </a:cubicBezTo>
                <a:cubicBezTo>
                  <a:pt x="293" y="92"/>
                  <a:pt x="303" y="97"/>
                  <a:pt x="308" y="101"/>
                </a:cubicBezTo>
                <a:cubicBezTo>
                  <a:pt x="321" y="111"/>
                  <a:pt x="334" y="127"/>
                  <a:pt x="349" y="139"/>
                </a:cubicBezTo>
                <a:cubicBezTo>
                  <a:pt x="361" y="147"/>
                  <a:pt x="374" y="151"/>
                  <a:pt x="380" y="160"/>
                </a:cubicBezTo>
                <a:cubicBezTo>
                  <a:pt x="391" y="165"/>
                  <a:pt x="401" y="170"/>
                  <a:pt x="409" y="178"/>
                </a:cubicBezTo>
                <a:cubicBezTo>
                  <a:pt x="457" y="198"/>
                  <a:pt x="492" y="232"/>
                  <a:pt x="526" y="265"/>
                </a:cubicBezTo>
                <a:cubicBezTo>
                  <a:pt x="527" y="265"/>
                  <a:pt x="529" y="265"/>
                  <a:pt x="530" y="265"/>
                </a:cubicBezTo>
                <a:cubicBezTo>
                  <a:pt x="541" y="278"/>
                  <a:pt x="558" y="288"/>
                  <a:pt x="571" y="301"/>
                </a:cubicBezTo>
                <a:cubicBezTo>
                  <a:pt x="551" y="311"/>
                  <a:pt x="585" y="321"/>
                  <a:pt x="589" y="332"/>
                </a:cubicBezTo>
                <a:cubicBezTo>
                  <a:pt x="599" y="331"/>
                  <a:pt x="604" y="338"/>
                  <a:pt x="614" y="335"/>
                </a:cubicBezTo>
                <a:cubicBezTo>
                  <a:pt x="634" y="318"/>
                  <a:pt x="648" y="295"/>
                  <a:pt x="663" y="276"/>
                </a:cubicBezTo>
                <a:cubicBezTo>
                  <a:pt x="687" y="272"/>
                  <a:pt x="696" y="291"/>
                  <a:pt x="712" y="298"/>
                </a:cubicBezTo>
                <a:cubicBezTo>
                  <a:pt x="743" y="325"/>
                  <a:pt x="784" y="344"/>
                  <a:pt x="816" y="371"/>
                </a:cubicBezTo>
                <a:cubicBezTo>
                  <a:pt x="776" y="445"/>
                  <a:pt x="734" y="516"/>
                  <a:pt x="688" y="584"/>
                </a:cubicBezTo>
                <a:cubicBezTo>
                  <a:pt x="682" y="580"/>
                  <a:pt x="678" y="582"/>
                  <a:pt x="672" y="586"/>
                </a:cubicBezTo>
                <a:cubicBezTo>
                  <a:pt x="637" y="563"/>
                  <a:pt x="603" y="539"/>
                  <a:pt x="568" y="516"/>
                </a:cubicBezTo>
                <a:cubicBezTo>
                  <a:pt x="566" y="515"/>
                  <a:pt x="564" y="514"/>
                  <a:pt x="561" y="515"/>
                </a:cubicBezTo>
                <a:cubicBezTo>
                  <a:pt x="562" y="513"/>
                  <a:pt x="562" y="512"/>
                  <a:pt x="561" y="511"/>
                </a:cubicBezTo>
                <a:cubicBezTo>
                  <a:pt x="557" y="509"/>
                  <a:pt x="550" y="505"/>
                  <a:pt x="545" y="500"/>
                </a:cubicBezTo>
                <a:cubicBezTo>
                  <a:pt x="539" y="496"/>
                  <a:pt x="533" y="492"/>
                  <a:pt x="528" y="487"/>
                </a:cubicBezTo>
                <a:cubicBezTo>
                  <a:pt x="542" y="458"/>
                  <a:pt x="558" y="433"/>
                  <a:pt x="573" y="405"/>
                </a:cubicBezTo>
                <a:cubicBezTo>
                  <a:pt x="568" y="402"/>
                  <a:pt x="561" y="398"/>
                  <a:pt x="553" y="399"/>
                </a:cubicBezTo>
                <a:cubicBezTo>
                  <a:pt x="550" y="395"/>
                  <a:pt x="549" y="390"/>
                  <a:pt x="550" y="384"/>
                </a:cubicBezTo>
                <a:cubicBezTo>
                  <a:pt x="538" y="378"/>
                  <a:pt x="530" y="368"/>
                  <a:pt x="533" y="347"/>
                </a:cubicBezTo>
                <a:cubicBezTo>
                  <a:pt x="531" y="346"/>
                  <a:pt x="530" y="344"/>
                  <a:pt x="528" y="342"/>
                </a:cubicBezTo>
                <a:cubicBezTo>
                  <a:pt x="523" y="344"/>
                  <a:pt x="517" y="346"/>
                  <a:pt x="512" y="348"/>
                </a:cubicBezTo>
                <a:cubicBezTo>
                  <a:pt x="468" y="299"/>
                  <a:pt x="420" y="253"/>
                  <a:pt x="352" y="226"/>
                </a:cubicBezTo>
                <a:cubicBezTo>
                  <a:pt x="350" y="242"/>
                  <a:pt x="359" y="256"/>
                  <a:pt x="365" y="268"/>
                </a:cubicBezTo>
                <a:cubicBezTo>
                  <a:pt x="371" y="282"/>
                  <a:pt x="377" y="297"/>
                  <a:pt x="385" y="311"/>
                </a:cubicBezTo>
                <a:cubicBezTo>
                  <a:pt x="390" y="320"/>
                  <a:pt x="404" y="334"/>
                  <a:pt x="414" y="345"/>
                </a:cubicBezTo>
                <a:cubicBezTo>
                  <a:pt x="437" y="370"/>
                  <a:pt x="463" y="388"/>
                  <a:pt x="487" y="412"/>
                </a:cubicBezTo>
                <a:cubicBezTo>
                  <a:pt x="491" y="416"/>
                  <a:pt x="494" y="422"/>
                  <a:pt x="498" y="425"/>
                </a:cubicBezTo>
                <a:cubicBezTo>
                  <a:pt x="503" y="430"/>
                  <a:pt x="512" y="433"/>
                  <a:pt x="512" y="439"/>
                </a:cubicBezTo>
                <a:cubicBezTo>
                  <a:pt x="513" y="445"/>
                  <a:pt x="503" y="455"/>
                  <a:pt x="499" y="459"/>
                </a:cubicBezTo>
                <a:cubicBezTo>
                  <a:pt x="490" y="468"/>
                  <a:pt x="479" y="476"/>
                  <a:pt x="471" y="484"/>
                </a:cubicBezTo>
                <a:cubicBezTo>
                  <a:pt x="472" y="505"/>
                  <a:pt x="478" y="524"/>
                  <a:pt x="485" y="545"/>
                </a:cubicBezTo>
                <a:cubicBezTo>
                  <a:pt x="491" y="569"/>
                  <a:pt x="498" y="591"/>
                  <a:pt x="506" y="613"/>
                </a:cubicBezTo>
                <a:cubicBezTo>
                  <a:pt x="522" y="623"/>
                  <a:pt x="531" y="642"/>
                  <a:pt x="545" y="657"/>
                </a:cubicBezTo>
                <a:cubicBezTo>
                  <a:pt x="555" y="669"/>
                  <a:pt x="566" y="682"/>
                  <a:pt x="576" y="694"/>
                </a:cubicBezTo>
                <a:cubicBezTo>
                  <a:pt x="606" y="729"/>
                  <a:pt x="616" y="778"/>
                  <a:pt x="654" y="803"/>
                </a:cubicBezTo>
                <a:cubicBezTo>
                  <a:pt x="656" y="809"/>
                  <a:pt x="660" y="816"/>
                  <a:pt x="656" y="822"/>
                </a:cubicBezTo>
                <a:cubicBezTo>
                  <a:pt x="666" y="832"/>
                  <a:pt x="679" y="838"/>
                  <a:pt x="693" y="838"/>
                </a:cubicBezTo>
                <a:cubicBezTo>
                  <a:pt x="697" y="843"/>
                  <a:pt x="702" y="848"/>
                  <a:pt x="711" y="849"/>
                </a:cubicBezTo>
                <a:cubicBezTo>
                  <a:pt x="712" y="850"/>
                  <a:pt x="712" y="853"/>
                  <a:pt x="713" y="854"/>
                </a:cubicBezTo>
                <a:cubicBezTo>
                  <a:pt x="717" y="853"/>
                  <a:pt x="721" y="860"/>
                  <a:pt x="722" y="855"/>
                </a:cubicBezTo>
                <a:cubicBezTo>
                  <a:pt x="728" y="872"/>
                  <a:pt x="716" y="887"/>
                  <a:pt x="712" y="899"/>
                </a:cubicBezTo>
                <a:cubicBezTo>
                  <a:pt x="709" y="899"/>
                  <a:pt x="707" y="897"/>
                  <a:pt x="704" y="897"/>
                </a:cubicBezTo>
                <a:cubicBezTo>
                  <a:pt x="695" y="911"/>
                  <a:pt x="697" y="929"/>
                  <a:pt x="692" y="943"/>
                </a:cubicBezTo>
                <a:cubicBezTo>
                  <a:pt x="687" y="959"/>
                  <a:pt x="676" y="971"/>
                  <a:pt x="664" y="982"/>
                </a:cubicBezTo>
                <a:cubicBezTo>
                  <a:pt x="653" y="993"/>
                  <a:pt x="641" y="1006"/>
                  <a:pt x="624" y="1009"/>
                </a:cubicBezTo>
                <a:cubicBezTo>
                  <a:pt x="615" y="999"/>
                  <a:pt x="619" y="991"/>
                  <a:pt x="626" y="979"/>
                </a:cubicBezTo>
                <a:cubicBezTo>
                  <a:pt x="631" y="972"/>
                  <a:pt x="634" y="965"/>
                  <a:pt x="642" y="963"/>
                </a:cubicBezTo>
                <a:cubicBezTo>
                  <a:pt x="642" y="959"/>
                  <a:pt x="638" y="964"/>
                  <a:pt x="639" y="959"/>
                </a:cubicBezTo>
                <a:cubicBezTo>
                  <a:pt x="647" y="941"/>
                  <a:pt x="635" y="924"/>
                  <a:pt x="632" y="907"/>
                </a:cubicBezTo>
                <a:cubicBezTo>
                  <a:pt x="623" y="904"/>
                  <a:pt x="620" y="910"/>
                  <a:pt x="613" y="912"/>
                </a:cubicBezTo>
                <a:cubicBezTo>
                  <a:pt x="618" y="908"/>
                  <a:pt x="625" y="906"/>
                  <a:pt x="629" y="901"/>
                </a:cubicBezTo>
                <a:cubicBezTo>
                  <a:pt x="629" y="895"/>
                  <a:pt x="627" y="895"/>
                  <a:pt x="630" y="890"/>
                </a:cubicBezTo>
                <a:cubicBezTo>
                  <a:pt x="626" y="876"/>
                  <a:pt x="618" y="866"/>
                  <a:pt x="612" y="854"/>
                </a:cubicBezTo>
                <a:cubicBezTo>
                  <a:pt x="602" y="857"/>
                  <a:pt x="596" y="863"/>
                  <a:pt x="585" y="864"/>
                </a:cubicBezTo>
                <a:cubicBezTo>
                  <a:pt x="561" y="807"/>
                  <a:pt x="518" y="769"/>
                  <a:pt x="488" y="716"/>
                </a:cubicBezTo>
                <a:cubicBezTo>
                  <a:pt x="440" y="676"/>
                  <a:pt x="399" y="608"/>
                  <a:pt x="357" y="558"/>
                </a:cubicBezTo>
                <a:cubicBezTo>
                  <a:pt x="353" y="553"/>
                  <a:pt x="348" y="547"/>
                  <a:pt x="343" y="540"/>
                </a:cubicBezTo>
                <a:cubicBezTo>
                  <a:pt x="336" y="531"/>
                  <a:pt x="324" y="516"/>
                  <a:pt x="311" y="514"/>
                </a:cubicBezTo>
                <a:cubicBezTo>
                  <a:pt x="300" y="512"/>
                  <a:pt x="280" y="519"/>
                  <a:pt x="268" y="521"/>
                </a:cubicBezTo>
                <a:cubicBezTo>
                  <a:pt x="252" y="524"/>
                  <a:pt x="238" y="525"/>
                  <a:pt x="223" y="528"/>
                </a:cubicBezTo>
                <a:cubicBezTo>
                  <a:pt x="223" y="535"/>
                  <a:pt x="230" y="537"/>
                  <a:pt x="234" y="542"/>
                </a:cubicBezTo>
                <a:cubicBezTo>
                  <a:pt x="244" y="554"/>
                  <a:pt x="245" y="571"/>
                  <a:pt x="252" y="584"/>
                </a:cubicBezTo>
                <a:cubicBezTo>
                  <a:pt x="271" y="591"/>
                  <a:pt x="287" y="601"/>
                  <a:pt x="309" y="606"/>
                </a:cubicBezTo>
                <a:cubicBezTo>
                  <a:pt x="307" y="618"/>
                  <a:pt x="297" y="623"/>
                  <a:pt x="293" y="634"/>
                </a:cubicBezTo>
                <a:cubicBezTo>
                  <a:pt x="300" y="642"/>
                  <a:pt x="308" y="652"/>
                  <a:pt x="316" y="660"/>
                </a:cubicBezTo>
                <a:cubicBezTo>
                  <a:pt x="324" y="668"/>
                  <a:pt x="334" y="678"/>
                  <a:pt x="343" y="682"/>
                </a:cubicBezTo>
                <a:cubicBezTo>
                  <a:pt x="347" y="684"/>
                  <a:pt x="351" y="683"/>
                  <a:pt x="354" y="685"/>
                </a:cubicBezTo>
                <a:cubicBezTo>
                  <a:pt x="362" y="689"/>
                  <a:pt x="362" y="698"/>
                  <a:pt x="370" y="702"/>
                </a:cubicBezTo>
                <a:cubicBezTo>
                  <a:pt x="373" y="706"/>
                  <a:pt x="373" y="710"/>
                  <a:pt x="374" y="715"/>
                </a:cubicBezTo>
                <a:cubicBezTo>
                  <a:pt x="377" y="716"/>
                  <a:pt x="377" y="720"/>
                  <a:pt x="382" y="719"/>
                </a:cubicBezTo>
                <a:cubicBezTo>
                  <a:pt x="374" y="735"/>
                  <a:pt x="357" y="742"/>
                  <a:pt x="345" y="753"/>
                </a:cubicBezTo>
                <a:cubicBezTo>
                  <a:pt x="341" y="752"/>
                  <a:pt x="341" y="748"/>
                  <a:pt x="339" y="747"/>
                </a:cubicBezTo>
                <a:cubicBezTo>
                  <a:pt x="321" y="755"/>
                  <a:pt x="314" y="774"/>
                  <a:pt x="300" y="786"/>
                </a:cubicBezTo>
                <a:cubicBezTo>
                  <a:pt x="281" y="801"/>
                  <a:pt x="259" y="812"/>
                  <a:pt x="231" y="815"/>
                </a:cubicBezTo>
                <a:cubicBezTo>
                  <a:pt x="232" y="810"/>
                  <a:pt x="230" y="807"/>
                  <a:pt x="231" y="802"/>
                </a:cubicBezTo>
                <a:cubicBezTo>
                  <a:pt x="238" y="797"/>
                  <a:pt x="247" y="794"/>
                  <a:pt x="255" y="791"/>
                </a:cubicBezTo>
                <a:cubicBezTo>
                  <a:pt x="258" y="788"/>
                  <a:pt x="256" y="783"/>
                  <a:pt x="261" y="786"/>
                </a:cubicBezTo>
                <a:cubicBezTo>
                  <a:pt x="263" y="784"/>
                  <a:pt x="260" y="782"/>
                  <a:pt x="262" y="779"/>
                </a:cubicBezTo>
                <a:cubicBezTo>
                  <a:pt x="274" y="770"/>
                  <a:pt x="274" y="749"/>
                  <a:pt x="278" y="733"/>
                </a:cubicBezTo>
                <a:cubicBezTo>
                  <a:pt x="279" y="730"/>
                  <a:pt x="276" y="731"/>
                  <a:pt x="275" y="730"/>
                </a:cubicBezTo>
                <a:cubicBezTo>
                  <a:pt x="277" y="728"/>
                  <a:pt x="279" y="727"/>
                  <a:pt x="279" y="723"/>
                </a:cubicBezTo>
                <a:cubicBezTo>
                  <a:pt x="273" y="725"/>
                  <a:pt x="267" y="736"/>
                  <a:pt x="259" y="739"/>
                </a:cubicBezTo>
                <a:cubicBezTo>
                  <a:pt x="265" y="732"/>
                  <a:pt x="273" y="728"/>
                  <a:pt x="277" y="720"/>
                </a:cubicBezTo>
                <a:cubicBezTo>
                  <a:pt x="271" y="722"/>
                  <a:pt x="276" y="716"/>
                  <a:pt x="270" y="720"/>
                </a:cubicBezTo>
                <a:cubicBezTo>
                  <a:pt x="271" y="715"/>
                  <a:pt x="277" y="718"/>
                  <a:pt x="279" y="716"/>
                </a:cubicBezTo>
                <a:cubicBezTo>
                  <a:pt x="280" y="709"/>
                  <a:pt x="278" y="703"/>
                  <a:pt x="275" y="697"/>
                </a:cubicBezTo>
                <a:cubicBezTo>
                  <a:pt x="252" y="645"/>
                  <a:pt x="188" y="627"/>
                  <a:pt x="156" y="581"/>
                </a:cubicBezTo>
                <a:cubicBezTo>
                  <a:pt x="145" y="578"/>
                  <a:pt x="137" y="568"/>
                  <a:pt x="129" y="558"/>
                </a:cubicBezTo>
                <a:cubicBezTo>
                  <a:pt x="115" y="541"/>
                  <a:pt x="92" y="520"/>
                  <a:pt x="111" y="496"/>
                </a:cubicBezTo>
                <a:cubicBezTo>
                  <a:pt x="121" y="482"/>
                  <a:pt x="140" y="471"/>
                  <a:pt x="156" y="461"/>
                </a:cubicBezTo>
                <a:cubicBezTo>
                  <a:pt x="167" y="454"/>
                  <a:pt x="177" y="446"/>
                  <a:pt x="187" y="443"/>
                </a:cubicBezTo>
                <a:cubicBezTo>
                  <a:pt x="189" y="442"/>
                  <a:pt x="185" y="438"/>
                  <a:pt x="188" y="437"/>
                </a:cubicBezTo>
                <a:cubicBezTo>
                  <a:pt x="190" y="428"/>
                  <a:pt x="209" y="428"/>
                  <a:pt x="211" y="419"/>
                </a:cubicBezTo>
                <a:cubicBezTo>
                  <a:pt x="213" y="412"/>
                  <a:pt x="209" y="403"/>
                  <a:pt x="203" y="399"/>
                </a:cubicBezTo>
                <a:cubicBezTo>
                  <a:pt x="180" y="406"/>
                  <a:pt x="149" y="422"/>
                  <a:pt x="130" y="404"/>
                </a:cubicBezTo>
                <a:cubicBezTo>
                  <a:pt x="104" y="381"/>
                  <a:pt x="97" y="327"/>
                  <a:pt x="107" y="283"/>
                </a:cubicBezTo>
                <a:cubicBezTo>
                  <a:pt x="108" y="279"/>
                  <a:pt x="112" y="273"/>
                  <a:pt x="110" y="269"/>
                </a:cubicBezTo>
                <a:cubicBezTo>
                  <a:pt x="88" y="269"/>
                  <a:pt x="63" y="272"/>
                  <a:pt x="52" y="258"/>
                </a:cubicBezTo>
                <a:cubicBezTo>
                  <a:pt x="49" y="241"/>
                  <a:pt x="38" y="230"/>
                  <a:pt x="32" y="215"/>
                </a:cubicBezTo>
                <a:cubicBezTo>
                  <a:pt x="28" y="208"/>
                  <a:pt x="29" y="199"/>
                  <a:pt x="26" y="192"/>
                </a:cubicBezTo>
                <a:cubicBezTo>
                  <a:pt x="20" y="176"/>
                  <a:pt x="6" y="164"/>
                  <a:pt x="0" y="148"/>
                </a:cubicBezTo>
                <a:cubicBezTo>
                  <a:pt x="3" y="144"/>
                  <a:pt x="8" y="142"/>
                  <a:pt x="13" y="140"/>
                </a:cubicBezTo>
                <a:cubicBezTo>
                  <a:pt x="14" y="131"/>
                  <a:pt x="19" y="126"/>
                  <a:pt x="27" y="123"/>
                </a:cubicBezTo>
                <a:cubicBezTo>
                  <a:pt x="21" y="116"/>
                  <a:pt x="14" y="109"/>
                  <a:pt x="14" y="96"/>
                </a:cubicBezTo>
                <a:cubicBezTo>
                  <a:pt x="15" y="96"/>
                  <a:pt x="16" y="97"/>
                  <a:pt x="15" y="99"/>
                </a:cubicBezTo>
                <a:cubicBezTo>
                  <a:pt x="15" y="80"/>
                  <a:pt x="31" y="76"/>
                  <a:pt x="43" y="69"/>
                </a:cubicBezTo>
                <a:cubicBezTo>
                  <a:pt x="48" y="72"/>
                  <a:pt x="53" y="75"/>
                  <a:pt x="60" y="76"/>
                </a:cubicBezTo>
                <a:cubicBezTo>
                  <a:pt x="68" y="84"/>
                  <a:pt x="61" y="102"/>
                  <a:pt x="69" y="110"/>
                </a:cubicBezTo>
                <a:cubicBezTo>
                  <a:pt x="66" y="111"/>
                  <a:pt x="66" y="111"/>
                  <a:pt x="68" y="115"/>
                </a:cubicBezTo>
                <a:cubicBezTo>
                  <a:pt x="66" y="117"/>
                  <a:pt x="64" y="119"/>
                  <a:pt x="60" y="120"/>
                </a:cubicBezTo>
                <a:cubicBezTo>
                  <a:pt x="67" y="137"/>
                  <a:pt x="76" y="156"/>
                  <a:pt x="76" y="176"/>
                </a:cubicBezTo>
                <a:cubicBezTo>
                  <a:pt x="84" y="189"/>
                  <a:pt x="92" y="203"/>
                  <a:pt x="103" y="209"/>
                </a:cubicBezTo>
                <a:cubicBezTo>
                  <a:pt x="106" y="209"/>
                  <a:pt x="105" y="205"/>
                  <a:pt x="107" y="205"/>
                </a:cubicBezTo>
                <a:cubicBezTo>
                  <a:pt x="117" y="206"/>
                  <a:pt x="124" y="201"/>
                  <a:pt x="133" y="198"/>
                </a:cubicBezTo>
                <a:cubicBezTo>
                  <a:pt x="140" y="183"/>
                  <a:pt x="155" y="174"/>
                  <a:pt x="162" y="158"/>
                </a:cubicBezTo>
                <a:cubicBezTo>
                  <a:pt x="151" y="148"/>
                  <a:pt x="129" y="150"/>
                  <a:pt x="111" y="148"/>
                </a:cubicBezTo>
                <a:cubicBezTo>
                  <a:pt x="105" y="144"/>
                  <a:pt x="109" y="138"/>
                  <a:pt x="108" y="132"/>
                </a:cubicBezTo>
                <a:cubicBezTo>
                  <a:pt x="107" y="125"/>
                  <a:pt x="99" y="119"/>
                  <a:pt x="100" y="110"/>
                </a:cubicBezTo>
                <a:cubicBezTo>
                  <a:pt x="98" y="108"/>
                  <a:pt x="93" y="107"/>
                  <a:pt x="92" y="104"/>
                </a:cubicBezTo>
                <a:cubicBezTo>
                  <a:pt x="94" y="93"/>
                  <a:pt x="100" y="87"/>
                  <a:pt x="106" y="80"/>
                </a:cubicBezTo>
                <a:moveTo>
                  <a:pt x="110" y="79"/>
                </a:moveTo>
                <a:cubicBezTo>
                  <a:pt x="110" y="79"/>
                  <a:pt x="110" y="79"/>
                  <a:pt x="110" y="79"/>
                </a:cubicBezTo>
                <a:moveTo>
                  <a:pt x="596" y="348"/>
                </a:moveTo>
                <a:cubicBezTo>
                  <a:pt x="594" y="350"/>
                  <a:pt x="592" y="351"/>
                  <a:pt x="588" y="350"/>
                </a:cubicBezTo>
                <a:cubicBezTo>
                  <a:pt x="584" y="359"/>
                  <a:pt x="580" y="369"/>
                  <a:pt x="570" y="373"/>
                </a:cubicBezTo>
                <a:cubicBezTo>
                  <a:pt x="570" y="376"/>
                  <a:pt x="573" y="377"/>
                  <a:pt x="572" y="381"/>
                </a:cubicBezTo>
                <a:cubicBezTo>
                  <a:pt x="570" y="387"/>
                  <a:pt x="560" y="382"/>
                  <a:pt x="557" y="382"/>
                </a:cubicBezTo>
                <a:cubicBezTo>
                  <a:pt x="555" y="391"/>
                  <a:pt x="573" y="401"/>
                  <a:pt x="577" y="400"/>
                </a:cubicBezTo>
                <a:cubicBezTo>
                  <a:pt x="580" y="399"/>
                  <a:pt x="588" y="383"/>
                  <a:pt x="592" y="378"/>
                </a:cubicBezTo>
                <a:cubicBezTo>
                  <a:pt x="601" y="365"/>
                  <a:pt x="609" y="354"/>
                  <a:pt x="611" y="340"/>
                </a:cubicBezTo>
                <a:cubicBezTo>
                  <a:pt x="603" y="335"/>
                  <a:pt x="591" y="334"/>
                  <a:pt x="596" y="348"/>
                </a:cubicBezTo>
                <a:close/>
                <a:moveTo>
                  <a:pt x="561" y="399"/>
                </a:moveTo>
                <a:cubicBezTo>
                  <a:pt x="565" y="398"/>
                  <a:pt x="569" y="403"/>
                  <a:pt x="572" y="399"/>
                </a:cubicBezTo>
                <a:cubicBezTo>
                  <a:pt x="568" y="398"/>
                  <a:pt x="565" y="396"/>
                  <a:pt x="561" y="395"/>
                </a:cubicBezTo>
                <a:cubicBezTo>
                  <a:pt x="561" y="396"/>
                  <a:pt x="561" y="397"/>
                  <a:pt x="561" y="399"/>
                </a:cubicBezTo>
                <a:close/>
                <a:moveTo>
                  <a:pt x="650" y="949"/>
                </a:moveTo>
                <a:cubicBezTo>
                  <a:pt x="651" y="954"/>
                  <a:pt x="654" y="951"/>
                  <a:pt x="658" y="952"/>
                </a:cubicBezTo>
                <a:cubicBezTo>
                  <a:pt x="657" y="949"/>
                  <a:pt x="653" y="947"/>
                  <a:pt x="650" y="949"/>
                </a:cubicBezTo>
                <a:close/>
              </a:path>
            </a:pathLst>
          </a:custGeom>
          <a:solidFill>
            <a:srgbClr val="FF9B02"/>
          </a:solidFill>
          <a:ln>
            <a:noFill/>
          </a:ln>
        </p:spPr>
        <p:txBody>
          <a:bodyPr lIns="91422" tIns="45711" rIns="91422" bIns="45711"/>
          <a:lstStyle/>
          <a:p>
            <a:pPr marL="0" marR="0" lvl="0" indent="0" defTabSz="81633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endParaRPr>
          </a:p>
        </p:txBody>
      </p:sp>
      <p:sp>
        <p:nvSpPr>
          <p:cNvPr id="31" name="TextBox 30"/>
          <p:cNvSpPr txBox="1"/>
          <p:nvPr/>
        </p:nvSpPr>
        <p:spPr>
          <a:xfrm>
            <a:off x="835674" y="204544"/>
            <a:ext cx="7345373" cy="3270126"/>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816337">
              <a:lnSpc>
                <a:spcPct val="130000"/>
              </a:lnSpc>
            </a:pPr>
            <a:r>
              <a:rPr lang="zh-CN" altLang="en-US" sz="1600" b="1" dirty="0" smtClean="0">
                <a:solidFill>
                  <a:srgbClr val="4D4D4D"/>
                </a:solidFill>
                <a:latin typeface="微软雅黑" pitchFamily="34" charset="-122"/>
                <a:ea typeface="微软雅黑" pitchFamily="34" charset="-122"/>
              </a:rPr>
              <a:t>朗读</a:t>
            </a:r>
            <a:endParaRPr lang="zh-CN" altLang="en-US" sz="1600" b="1" dirty="0">
              <a:solidFill>
                <a:srgbClr val="4D4D4D"/>
              </a:solidFill>
              <a:latin typeface="微软雅黑" pitchFamily="34" charset="-122"/>
              <a:ea typeface="微软雅黑" pitchFamily="34" charset="-122"/>
            </a:endParaRPr>
          </a:p>
          <a:p>
            <a:pPr defTabSz="816337">
              <a:lnSpc>
                <a:spcPct val="130000"/>
              </a:lnSpc>
            </a:pPr>
            <a:r>
              <a:rPr lang="zh-CN" altLang="en-US" sz="1600" dirty="0">
                <a:solidFill>
                  <a:srgbClr val="4D4D4D"/>
                </a:solidFill>
                <a:latin typeface="微软雅黑" pitchFamily="34" charset="-122"/>
                <a:ea typeface="微软雅黑" pitchFamily="34" charset="-122"/>
              </a:rPr>
              <a:t>语文老师积极范读，进行朗读指导，年轻老师多请教，不断提高自身朗读水平。</a:t>
            </a:r>
          </a:p>
          <a:p>
            <a:pPr defTabSz="816337">
              <a:lnSpc>
                <a:spcPct val="130000"/>
              </a:lnSpc>
            </a:pPr>
            <a:r>
              <a:rPr lang="zh-CN" altLang="en-US" sz="1600" dirty="0">
                <a:solidFill>
                  <a:srgbClr val="4D4D4D"/>
                </a:solidFill>
                <a:latin typeface="微软雅黑" pitchFamily="34" charset="-122"/>
                <a:ea typeface="微软雅黑" pitchFamily="34" charset="-122"/>
              </a:rPr>
              <a:t>利用班级群、午间微课程等平台，让学生充分展示朗读，并鼓励学生将“最美的声音”分享给更多人，评选月朗读小明星。</a:t>
            </a:r>
          </a:p>
          <a:p>
            <a:pPr defTabSz="816337">
              <a:lnSpc>
                <a:spcPct val="130000"/>
              </a:lnSpc>
            </a:pPr>
            <a:endParaRPr lang="zh-CN" altLang="en-US" sz="1600" dirty="0">
              <a:solidFill>
                <a:srgbClr val="4D4D4D"/>
              </a:solidFill>
              <a:latin typeface="微软雅黑" pitchFamily="34" charset="-122"/>
              <a:ea typeface="微软雅黑" pitchFamily="34" charset="-122"/>
            </a:endParaRPr>
          </a:p>
          <a:p>
            <a:pPr defTabSz="816337">
              <a:lnSpc>
                <a:spcPct val="130000"/>
              </a:lnSpc>
            </a:pPr>
            <a:r>
              <a:rPr lang="zh-CN" altLang="en-US" sz="1600" b="1" dirty="0" smtClean="0">
                <a:solidFill>
                  <a:srgbClr val="4D4D4D"/>
                </a:solidFill>
                <a:latin typeface="微软雅黑" pitchFamily="34" charset="-122"/>
                <a:ea typeface="微软雅黑" pitchFamily="34" charset="-122"/>
              </a:rPr>
              <a:t>写字</a:t>
            </a:r>
            <a:endParaRPr lang="zh-CN" altLang="en-US" sz="1600" b="1" dirty="0">
              <a:solidFill>
                <a:srgbClr val="4D4D4D"/>
              </a:solidFill>
              <a:latin typeface="微软雅黑" pitchFamily="34" charset="-122"/>
              <a:ea typeface="微软雅黑" pitchFamily="34" charset="-122"/>
            </a:endParaRPr>
          </a:p>
          <a:p>
            <a:pPr defTabSz="816337">
              <a:lnSpc>
                <a:spcPct val="130000"/>
              </a:lnSpc>
            </a:pPr>
            <a:r>
              <a:rPr lang="zh-CN" altLang="en-US" sz="1600" dirty="0">
                <a:solidFill>
                  <a:srgbClr val="4D4D4D"/>
                </a:solidFill>
                <a:latin typeface="微软雅黑" pitchFamily="34" charset="-122"/>
                <a:ea typeface="微软雅黑" pitchFamily="34" charset="-122"/>
              </a:rPr>
              <a:t>老师加强写字细节指导，每单周额外从习字册上剪贴印发练字纸，认真批改、点评</a:t>
            </a:r>
            <a:r>
              <a:rPr lang="zh-CN" altLang="en-US" sz="1600" dirty="0" smtClean="0">
                <a:solidFill>
                  <a:srgbClr val="4D4D4D"/>
                </a:solidFill>
                <a:latin typeface="微软雅黑" pitchFamily="34" charset="-122"/>
                <a:ea typeface="微软雅黑" pitchFamily="34" charset="-122"/>
              </a:rPr>
              <a:t>。优化</a:t>
            </a:r>
            <a:r>
              <a:rPr lang="zh-CN" altLang="en-US" sz="1600" dirty="0">
                <a:solidFill>
                  <a:srgbClr val="4D4D4D"/>
                </a:solidFill>
                <a:latin typeface="微软雅黑" pitchFamily="34" charset="-122"/>
                <a:ea typeface="微软雅黑" pitchFamily="34" charset="-122"/>
              </a:rPr>
              <a:t>写字评价方式：关注过程性评价，对书写态度端正、有进步的同学及时给予肯定与鼓励。利用结果性评价，评选每月写字小明星。丰富评价主体，借助班级</a:t>
            </a:r>
            <a:r>
              <a:rPr lang="en-US" altLang="zh-CN" sz="1600" dirty="0">
                <a:solidFill>
                  <a:srgbClr val="4D4D4D"/>
                </a:solidFill>
                <a:latin typeface="微软雅黑" pitchFamily="34" charset="-122"/>
                <a:ea typeface="微软雅黑" pitchFamily="34" charset="-122"/>
              </a:rPr>
              <a:t>QQ</a:t>
            </a:r>
            <a:r>
              <a:rPr lang="zh-CN" altLang="en-US" sz="1600" dirty="0">
                <a:solidFill>
                  <a:srgbClr val="4D4D4D"/>
                </a:solidFill>
                <a:latin typeface="微软雅黑" pitchFamily="34" charset="-122"/>
                <a:ea typeface="微软雅黑" pitchFamily="34" charset="-122"/>
              </a:rPr>
              <a:t>群、班级博客、公众号等网络平台，鼓励学生、家长评价点赞。</a:t>
            </a:r>
          </a:p>
        </p:txBody>
      </p:sp>
      <p:grpSp>
        <p:nvGrpSpPr>
          <p:cNvPr id="32" name="组合 31"/>
          <p:cNvGrpSpPr/>
          <p:nvPr/>
        </p:nvGrpSpPr>
        <p:grpSpPr>
          <a:xfrm rot="16200000" flipH="1">
            <a:off x="5310396" y="4143955"/>
            <a:ext cx="388749" cy="523036"/>
            <a:chOff x="4826000" y="1350963"/>
            <a:chExt cx="1268413" cy="1706562"/>
          </a:xfrm>
          <a:solidFill>
            <a:srgbClr val="FF9B02"/>
          </a:solidFill>
        </p:grpSpPr>
        <p:sp>
          <p:nvSpPr>
            <p:cNvPr id="33" name="Freeform 5"/>
            <p:cNvSpPr>
              <a:spLocks/>
            </p:cNvSpPr>
            <p:nvPr/>
          </p:nvSpPr>
          <p:spPr bwMode="auto">
            <a:xfrm>
              <a:off x="4826000" y="1501775"/>
              <a:ext cx="1238250" cy="1555750"/>
            </a:xfrm>
            <a:custGeom>
              <a:avLst/>
              <a:gdLst>
                <a:gd name="T0" fmla="*/ 86 w 329"/>
                <a:gd name="T1" fmla="*/ 228 h 413"/>
                <a:gd name="T2" fmla="*/ 125 w 329"/>
                <a:gd name="T3" fmla="*/ 51 h 413"/>
                <a:gd name="T4" fmla="*/ 314 w 329"/>
                <a:gd name="T5" fmla="*/ 142 h 413"/>
                <a:gd name="T6" fmla="*/ 259 w 329"/>
                <a:gd name="T7" fmla="*/ 348 h 413"/>
                <a:gd name="T8" fmla="*/ 168 w 329"/>
                <a:gd name="T9" fmla="*/ 410 h 413"/>
                <a:gd name="T10" fmla="*/ 79 w 329"/>
                <a:gd name="T11" fmla="*/ 325 h 413"/>
                <a:gd name="T12" fmla="*/ 86 w 329"/>
                <a:gd name="T13" fmla="*/ 228 h 413"/>
              </a:gdLst>
              <a:ahLst/>
              <a:cxnLst>
                <a:cxn ang="0">
                  <a:pos x="T0" y="T1"/>
                </a:cxn>
                <a:cxn ang="0">
                  <a:pos x="T2" y="T3"/>
                </a:cxn>
                <a:cxn ang="0">
                  <a:pos x="T4" y="T5"/>
                </a:cxn>
                <a:cxn ang="0">
                  <a:pos x="T6" y="T7"/>
                </a:cxn>
                <a:cxn ang="0">
                  <a:pos x="T8" y="T9"/>
                </a:cxn>
                <a:cxn ang="0">
                  <a:pos x="T10" y="T11"/>
                </a:cxn>
                <a:cxn ang="0">
                  <a:pos x="T12" y="T13"/>
                </a:cxn>
              </a:cxnLst>
              <a:rect l="0" t="0" r="r" b="b"/>
              <a:pathLst>
                <a:path w="329" h="413">
                  <a:moveTo>
                    <a:pt x="86" y="228"/>
                  </a:moveTo>
                  <a:cubicBezTo>
                    <a:pt x="86" y="228"/>
                    <a:pt x="0" y="103"/>
                    <a:pt x="125" y="51"/>
                  </a:cubicBezTo>
                  <a:cubicBezTo>
                    <a:pt x="251" y="0"/>
                    <a:pt x="313" y="133"/>
                    <a:pt x="314" y="142"/>
                  </a:cubicBezTo>
                  <a:cubicBezTo>
                    <a:pt x="314" y="150"/>
                    <a:pt x="329" y="228"/>
                    <a:pt x="259" y="348"/>
                  </a:cubicBezTo>
                  <a:cubicBezTo>
                    <a:pt x="259" y="348"/>
                    <a:pt x="215" y="413"/>
                    <a:pt x="168" y="410"/>
                  </a:cubicBezTo>
                  <a:cubicBezTo>
                    <a:pt x="121" y="406"/>
                    <a:pt x="84" y="364"/>
                    <a:pt x="79" y="325"/>
                  </a:cubicBezTo>
                  <a:cubicBezTo>
                    <a:pt x="74" y="286"/>
                    <a:pt x="112" y="261"/>
                    <a:pt x="86"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34" name="Freeform 6"/>
            <p:cNvSpPr>
              <a:spLocks/>
            </p:cNvSpPr>
            <p:nvPr/>
          </p:nvSpPr>
          <p:spPr bwMode="auto">
            <a:xfrm>
              <a:off x="4957763" y="1350963"/>
              <a:ext cx="381000" cy="417513"/>
            </a:xfrm>
            <a:custGeom>
              <a:avLst/>
              <a:gdLst>
                <a:gd name="T0" fmla="*/ 99 w 101"/>
                <a:gd name="T1" fmla="*/ 58 h 111"/>
                <a:gd name="T2" fmla="*/ 48 w 101"/>
                <a:gd name="T3" fmla="*/ 110 h 111"/>
                <a:gd name="T4" fmla="*/ 2 w 101"/>
                <a:gd name="T5" fmla="*/ 53 h 111"/>
                <a:gd name="T6" fmla="*/ 53 w 101"/>
                <a:gd name="T7" fmla="*/ 2 h 111"/>
                <a:gd name="T8" fmla="*/ 99 w 101"/>
                <a:gd name="T9" fmla="*/ 58 h 111"/>
              </a:gdLst>
              <a:ahLst/>
              <a:cxnLst>
                <a:cxn ang="0">
                  <a:pos x="T0" y="T1"/>
                </a:cxn>
                <a:cxn ang="0">
                  <a:pos x="T2" y="T3"/>
                </a:cxn>
                <a:cxn ang="0">
                  <a:pos x="T4" y="T5"/>
                </a:cxn>
                <a:cxn ang="0">
                  <a:pos x="T6" y="T7"/>
                </a:cxn>
                <a:cxn ang="0">
                  <a:pos x="T8" y="T9"/>
                </a:cxn>
              </a:cxnLst>
              <a:rect l="0" t="0" r="r" b="b"/>
              <a:pathLst>
                <a:path w="101" h="111">
                  <a:moveTo>
                    <a:pt x="99" y="58"/>
                  </a:moveTo>
                  <a:cubicBezTo>
                    <a:pt x="98" y="88"/>
                    <a:pt x="75" y="111"/>
                    <a:pt x="48" y="110"/>
                  </a:cubicBezTo>
                  <a:cubicBezTo>
                    <a:pt x="21" y="109"/>
                    <a:pt x="0" y="83"/>
                    <a:pt x="2" y="53"/>
                  </a:cubicBezTo>
                  <a:cubicBezTo>
                    <a:pt x="3" y="24"/>
                    <a:pt x="26" y="0"/>
                    <a:pt x="53" y="2"/>
                  </a:cubicBezTo>
                  <a:cubicBezTo>
                    <a:pt x="80" y="3"/>
                    <a:pt x="101" y="28"/>
                    <a:pt x="9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35" name="Freeform 7"/>
            <p:cNvSpPr>
              <a:spLocks/>
            </p:cNvSpPr>
            <p:nvPr/>
          </p:nvSpPr>
          <p:spPr bwMode="auto">
            <a:xfrm>
              <a:off x="5330825" y="1384300"/>
              <a:ext cx="247650" cy="274638"/>
            </a:xfrm>
            <a:custGeom>
              <a:avLst/>
              <a:gdLst>
                <a:gd name="T0" fmla="*/ 65 w 66"/>
                <a:gd name="T1" fmla="*/ 38 h 73"/>
                <a:gd name="T2" fmla="*/ 31 w 66"/>
                <a:gd name="T3" fmla="*/ 73 h 73"/>
                <a:gd name="T4" fmla="*/ 1 w 66"/>
                <a:gd name="T5" fmla="*/ 35 h 73"/>
                <a:gd name="T6" fmla="*/ 35 w 66"/>
                <a:gd name="T7" fmla="*/ 1 h 73"/>
                <a:gd name="T8" fmla="*/ 65 w 66"/>
                <a:gd name="T9" fmla="*/ 38 h 73"/>
              </a:gdLst>
              <a:ahLst/>
              <a:cxnLst>
                <a:cxn ang="0">
                  <a:pos x="T0" y="T1"/>
                </a:cxn>
                <a:cxn ang="0">
                  <a:pos x="T2" y="T3"/>
                </a:cxn>
                <a:cxn ang="0">
                  <a:pos x="T4" y="T5"/>
                </a:cxn>
                <a:cxn ang="0">
                  <a:pos x="T6" y="T7"/>
                </a:cxn>
                <a:cxn ang="0">
                  <a:pos x="T8" y="T9"/>
                </a:cxn>
              </a:cxnLst>
              <a:rect l="0" t="0" r="r" b="b"/>
              <a:pathLst>
                <a:path w="66" h="73">
                  <a:moveTo>
                    <a:pt x="65" y="38"/>
                  </a:moveTo>
                  <a:cubicBezTo>
                    <a:pt x="64" y="58"/>
                    <a:pt x="49" y="73"/>
                    <a:pt x="31" y="73"/>
                  </a:cubicBezTo>
                  <a:cubicBezTo>
                    <a:pt x="14" y="72"/>
                    <a:pt x="0" y="55"/>
                    <a:pt x="1" y="35"/>
                  </a:cubicBezTo>
                  <a:cubicBezTo>
                    <a:pt x="2" y="16"/>
                    <a:pt x="17" y="0"/>
                    <a:pt x="35" y="1"/>
                  </a:cubicBezTo>
                  <a:cubicBezTo>
                    <a:pt x="53" y="2"/>
                    <a:pt x="66" y="19"/>
                    <a:pt x="6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36" name="Freeform 8"/>
            <p:cNvSpPr>
              <a:spLocks/>
            </p:cNvSpPr>
            <p:nvPr/>
          </p:nvSpPr>
          <p:spPr bwMode="auto">
            <a:xfrm>
              <a:off x="5591175" y="1441450"/>
              <a:ext cx="228600" cy="252413"/>
            </a:xfrm>
            <a:custGeom>
              <a:avLst/>
              <a:gdLst>
                <a:gd name="T0" fmla="*/ 60 w 61"/>
                <a:gd name="T1" fmla="*/ 35 h 67"/>
                <a:gd name="T2" fmla="*/ 29 w 61"/>
                <a:gd name="T3" fmla="*/ 67 h 67"/>
                <a:gd name="T4" fmla="*/ 1 w 61"/>
                <a:gd name="T5" fmla="*/ 32 h 67"/>
                <a:gd name="T6" fmla="*/ 32 w 61"/>
                <a:gd name="T7" fmla="*/ 1 h 67"/>
                <a:gd name="T8" fmla="*/ 60 w 61"/>
                <a:gd name="T9" fmla="*/ 35 h 67"/>
              </a:gdLst>
              <a:ahLst/>
              <a:cxnLst>
                <a:cxn ang="0">
                  <a:pos x="T0" y="T1"/>
                </a:cxn>
                <a:cxn ang="0">
                  <a:pos x="T2" y="T3"/>
                </a:cxn>
                <a:cxn ang="0">
                  <a:pos x="T4" y="T5"/>
                </a:cxn>
                <a:cxn ang="0">
                  <a:pos x="T6" y="T7"/>
                </a:cxn>
                <a:cxn ang="0">
                  <a:pos x="T8" y="T9"/>
                </a:cxn>
              </a:cxnLst>
              <a:rect l="0" t="0" r="r" b="b"/>
              <a:pathLst>
                <a:path w="61" h="67">
                  <a:moveTo>
                    <a:pt x="60" y="35"/>
                  </a:moveTo>
                  <a:cubicBezTo>
                    <a:pt x="59" y="53"/>
                    <a:pt x="45" y="67"/>
                    <a:pt x="29" y="67"/>
                  </a:cubicBezTo>
                  <a:cubicBezTo>
                    <a:pt x="12" y="66"/>
                    <a:pt x="0" y="51"/>
                    <a:pt x="1" y="32"/>
                  </a:cubicBezTo>
                  <a:cubicBezTo>
                    <a:pt x="1" y="14"/>
                    <a:pt x="15" y="0"/>
                    <a:pt x="32" y="1"/>
                  </a:cubicBezTo>
                  <a:cubicBezTo>
                    <a:pt x="48" y="2"/>
                    <a:pt x="61" y="17"/>
                    <a:pt x="6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37" name="Freeform 9"/>
            <p:cNvSpPr>
              <a:spLocks/>
            </p:cNvSpPr>
            <p:nvPr/>
          </p:nvSpPr>
          <p:spPr bwMode="auto">
            <a:xfrm>
              <a:off x="5783263" y="1584325"/>
              <a:ext cx="217488" cy="230188"/>
            </a:xfrm>
            <a:custGeom>
              <a:avLst/>
              <a:gdLst>
                <a:gd name="T0" fmla="*/ 50 w 58"/>
                <a:gd name="T1" fmla="*/ 45 h 61"/>
                <a:gd name="T2" fmla="*/ 14 w 58"/>
                <a:gd name="T3" fmla="*/ 54 h 61"/>
                <a:gd name="T4" fmla="*/ 9 w 58"/>
                <a:gd name="T5" fmla="*/ 17 h 61"/>
                <a:gd name="T6" fmla="*/ 44 w 58"/>
                <a:gd name="T7" fmla="*/ 8 h 61"/>
                <a:gd name="T8" fmla="*/ 50 w 58"/>
                <a:gd name="T9" fmla="*/ 45 h 61"/>
              </a:gdLst>
              <a:ahLst/>
              <a:cxnLst>
                <a:cxn ang="0">
                  <a:pos x="T0" y="T1"/>
                </a:cxn>
                <a:cxn ang="0">
                  <a:pos x="T2" y="T3"/>
                </a:cxn>
                <a:cxn ang="0">
                  <a:pos x="T4" y="T5"/>
                </a:cxn>
                <a:cxn ang="0">
                  <a:pos x="T6" y="T7"/>
                </a:cxn>
                <a:cxn ang="0">
                  <a:pos x="T8" y="T9"/>
                </a:cxn>
              </a:cxnLst>
              <a:rect l="0" t="0" r="r" b="b"/>
              <a:pathLst>
                <a:path w="58" h="61">
                  <a:moveTo>
                    <a:pt x="50" y="45"/>
                  </a:moveTo>
                  <a:cubicBezTo>
                    <a:pt x="41" y="57"/>
                    <a:pt x="25" y="61"/>
                    <a:pt x="14" y="54"/>
                  </a:cubicBezTo>
                  <a:cubicBezTo>
                    <a:pt x="2" y="46"/>
                    <a:pt x="0" y="30"/>
                    <a:pt x="9" y="17"/>
                  </a:cubicBezTo>
                  <a:cubicBezTo>
                    <a:pt x="17" y="5"/>
                    <a:pt x="33" y="0"/>
                    <a:pt x="44" y="8"/>
                  </a:cubicBezTo>
                  <a:cubicBezTo>
                    <a:pt x="56" y="16"/>
                    <a:pt x="58" y="32"/>
                    <a:pt x="5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38" name="Freeform 10"/>
            <p:cNvSpPr>
              <a:spLocks/>
            </p:cNvSpPr>
            <p:nvPr/>
          </p:nvSpPr>
          <p:spPr bwMode="auto">
            <a:xfrm>
              <a:off x="5910263" y="1773238"/>
              <a:ext cx="184150" cy="176213"/>
            </a:xfrm>
            <a:custGeom>
              <a:avLst/>
              <a:gdLst>
                <a:gd name="T0" fmla="*/ 38 w 49"/>
                <a:gd name="T1" fmla="*/ 39 h 47"/>
                <a:gd name="T2" fmla="*/ 8 w 49"/>
                <a:gd name="T3" fmla="*/ 38 h 47"/>
                <a:gd name="T4" fmla="*/ 11 w 49"/>
                <a:gd name="T5" fmla="*/ 9 h 47"/>
                <a:gd name="T6" fmla="*/ 41 w 49"/>
                <a:gd name="T7" fmla="*/ 9 h 47"/>
                <a:gd name="T8" fmla="*/ 38 w 49"/>
                <a:gd name="T9" fmla="*/ 39 h 47"/>
              </a:gdLst>
              <a:ahLst/>
              <a:cxnLst>
                <a:cxn ang="0">
                  <a:pos x="T0" y="T1"/>
                </a:cxn>
                <a:cxn ang="0">
                  <a:pos x="T2" y="T3"/>
                </a:cxn>
                <a:cxn ang="0">
                  <a:pos x="T4" y="T5"/>
                </a:cxn>
                <a:cxn ang="0">
                  <a:pos x="T6" y="T7"/>
                </a:cxn>
                <a:cxn ang="0">
                  <a:pos x="T8" y="T9"/>
                </a:cxn>
              </a:cxnLst>
              <a:rect l="0" t="0" r="r" b="b"/>
              <a:pathLst>
                <a:path w="49" h="47">
                  <a:moveTo>
                    <a:pt x="38" y="39"/>
                  </a:moveTo>
                  <a:cubicBezTo>
                    <a:pt x="28" y="47"/>
                    <a:pt x="15" y="47"/>
                    <a:pt x="8" y="38"/>
                  </a:cubicBezTo>
                  <a:cubicBezTo>
                    <a:pt x="0" y="30"/>
                    <a:pt x="2" y="17"/>
                    <a:pt x="11" y="9"/>
                  </a:cubicBezTo>
                  <a:cubicBezTo>
                    <a:pt x="21" y="0"/>
                    <a:pt x="34" y="1"/>
                    <a:pt x="41" y="9"/>
                  </a:cubicBezTo>
                  <a:cubicBezTo>
                    <a:pt x="49" y="17"/>
                    <a:pt x="47" y="31"/>
                    <a:pt x="3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grpSp>
        <p:nvGrpSpPr>
          <p:cNvPr id="39" name="组合 38"/>
          <p:cNvGrpSpPr/>
          <p:nvPr/>
        </p:nvGrpSpPr>
        <p:grpSpPr>
          <a:xfrm rot="17280000" flipH="1">
            <a:off x="5967206" y="3653404"/>
            <a:ext cx="375126" cy="535686"/>
            <a:chOff x="3055938" y="2055813"/>
            <a:chExt cx="1223962" cy="1747838"/>
          </a:xfrm>
          <a:solidFill>
            <a:srgbClr val="07B1EC"/>
          </a:solidFill>
        </p:grpSpPr>
        <p:grpSp>
          <p:nvGrpSpPr>
            <p:cNvPr id="40" name="组合 39"/>
            <p:cNvGrpSpPr/>
            <p:nvPr/>
          </p:nvGrpSpPr>
          <p:grpSpPr>
            <a:xfrm>
              <a:off x="3086100" y="2055813"/>
              <a:ext cx="1193800" cy="1747838"/>
              <a:chOff x="3086100" y="2055813"/>
              <a:chExt cx="1193800" cy="1747838"/>
            </a:xfrm>
            <a:grpFill/>
          </p:grpSpPr>
          <p:sp>
            <p:nvSpPr>
              <p:cNvPr id="43" name="Freeform 11"/>
              <p:cNvSpPr>
                <a:spLocks/>
              </p:cNvSpPr>
              <p:nvPr/>
            </p:nvSpPr>
            <p:spPr bwMode="auto">
              <a:xfrm>
                <a:off x="3086100" y="2262188"/>
                <a:ext cx="1193800" cy="1541463"/>
              </a:xfrm>
              <a:custGeom>
                <a:avLst/>
                <a:gdLst>
                  <a:gd name="T0" fmla="*/ 242 w 317"/>
                  <a:gd name="T1" fmla="*/ 214 h 409"/>
                  <a:gd name="T2" fmla="*/ 188 w 317"/>
                  <a:gd name="T3" fmla="*/ 41 h 409"/>
                  <a:gd name="T4" fmla="*/ 8 w 317"/>
                  <a:gd name="T5" fmla="*/ 146 h 409"/>
                  <a:gd name="T6" fmla="*/ 79 w 317"/>
                  <a:gd name="T7" fmla="*/ 348 h 409"/>
                  <a:gd name="T8" fmla="*/ 175 w 317"/>
                  <a:gd name="T9" fmla="*/ 402 h 409"/>
                  <a:gd name="T10" fmla="*/ 257 w 317"/>
                  <a:gd name="T11" fmla="*/ 310 h 409"/>
                  <a:gd name="T12" fmla="*/ 242 w 317"/>
                  <a:gd name="T13" fmla="*/ 214 h 409"/>
                </a:gdLst>
                <a:ahLst/>
                <a:cxnLst>
                  <a:cxn ang="0">
                    <a:pos x="T0" y="T1"/>
                  </a:cxn>
                  <a:cxn ang="0">
                    <a:pos x="T2" y="T3"/>
                  </a:cxn>
                  <a:cxn ang="0">
                    <a:pos x="T4" y="T5"/>
                  </a:cxn>
                  <a:cxn ang="0">
                    <a:pos x="T6" y="T7"/>
                  </a:cxn>
                  <a:cxn ang="0">
                    <a:pos x="T8" y="T9"/>
                  </a:cxn>
                  <a:cxn ang="0">
                    <a:pos x="T10" y="T11"/>
                  </a:cxn>
                  <a:cxn ang="0">
                    <a:pos x="T12" y="T13"/>
                  </a:cxn>
                </a:cxnLst>
                <a:rect l="0" t="0" r="r" b="b"/>
                <a:pathLst>
                  <a:path w="317" h="409">
                    <a:moveTo>
                      <a:pt x="242" y="214"/>
                    </a:moveTo>
                    <a:cubicBezTo>
                      <a:pt x="242" y="214"/>
                      <a:pt x="317" y="82"/>
                      <a:pt x="188" y="41"/>
                    </a:cubicBezTo>
                    <a:cubicBezTo>
                      <a:pt x="58" y="0"/>
                      <a:pt x="8" y="138"/>
                      <a:pt x="8" y="146"/>
                    </a:cubicBezTo>
                    <a:cubicBezTo>
                      <a:pt x="8" y="155"/>
                      <a:pt x="0" y="234"/>
                      <a:pt x="79" y="348"/>
                    </a:cubicBezTo>
                    <a:cubicBezTo>
                      <a:pt x="79" y="348"/>
                      <a:pt x="128" y="409"/>
                      <a:pt x="175" y="402"/>
                    </a:cubicBezTo>
                    <a:cubicBezTo>
                      <a:pt x="222" y="394"/>
                      <a:pt x="255" y="349"/>
                      <a:pt x="257" y="310"/>
                    </a:cubicBezTo>
                    <a:cubicBezTo>
                      <a:pt x="259" y="270"/>
                      <a:pt x="219" y="249"/>
                      <a:pt x="242"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44" name="Freeform 12"/>
              <p:cNvSpPr>
                <a:spLocks/>
              </p:cNvSpPr>
              <p:nvPr/>
            </p:nvSpPr>
            <p:spPr bwMode="auto">
              <a:xfrm>
                <a:off x="3779838" y="2055813"/>
                <a:ext cx="395288" cy="428625"/>
              </a:xfrm>
              <a:custGeom>
                <a:avLst/>
                <a:gdLst>
                  <a:gd name="T0" fmla="*/ 4 w 105"/>
                  <a:gd name="T1" fmla="*/ 63 h 114"/>
                  <a:gd name="T2" fmla="*/ 59 w 105"/>
                  <a:gd name="T3" fmla="*/ 111 h 114"/>
                  <a:gd name="T4" fmla="*/ 101 w 105"/>
                  <a:gd name="T5" fmla="*/ 51 h 114"/>
                  <a:gd name="T6" fmla="*/ 45 w 105"/>
                  <a:gd name="T7" fmla="*/ 3 h 114"/>
                  <a:gd name="T8" fmla="*/ 4 w 105"/>
                  <a:gd name="T9" fmla="*/ 63 h 114"/>
                </a:gdLst>
                <a:ahLst/>
                <a:cxnLst>
                  <a:cxn ang="0">
                    <a:pos x="T0" y="T1"/>
                  </a:cxn>
                  <a:cxn ang="0">
                    <a:pos x="T2" y="T3"/>
                  </a:cxn>
                  <a:cxn ang="0">
                    <a:pos x="T4" y="T5"/>
                  </a:cxn>
                  <a:cxn ang="0">
                    <a:pos x="T6" y="T7"/>
                  </a:cxn>
                  <a:cxn ang="0">
                    <a:pos x="T8" y="T9"/>
                  </a:cxn>
                </a:cxnLst>
                <a:rect l="0" t="0" r="r" b="b"/>
                <a:pathLst>
                  <a:path w="105" h="114">
                    <a:moveTo>
                      <a:pt x="4" y="63"/>
                    </a:moveTo>
                    <a:cubicBezTo>
                      <a:pt x="8" y="93"/>
                      <a:pt x="32" y="114"/>
                      <a:pt x="59" y="111"/>
                    </a:cubicBezTo>
                    <a:cubicBezTo>
                      <a:pt x="86" y="107"/>
                      <a:pt x="105" y="81"/>
                      <a:pt x="101" y="51"/>
                    </a:cubicBezTo>
                    <a:cubicBezTo>
                      <a:pt x="97" y="21"/>
                      <a:pt x="72" y="0"/>
                      <a:pt x="45" y="3"/>
                    </a:cubicBezTo>
                    <a:cubicBezTo>
                      <a:pt x="18" y="7"/>
                      <a:pt x="0" y="34"/>
                      <a:pt x="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45" name="Freeform 13"/>
              <p:cNvSpPr>
                <a:spLocks/>
              </p:cNvSpPr>
              <p:nvPr/>
            </p:nvSpPr>
            <p:spPr bwMode="auto">
              <a:xfrm>
                <a:off x="3533775" y="2116138"/>
                <a:ext cx="265113" cy="285750"/>
              </a:xfrm>
              <a:custGeom>
                <a:avLst/>
                <a:gdLst>
                  <a:gd name="T0" fmla="*/ 3 w 70"/>
                  <a:gd name="T1" fmla="*/ 42 h 76"/>
                  <a:gd name="T2" fmla="*/ 40 w 70"/>
                  <a:gd name="T3" fmla="*/ 74 h 76"/>
                  <a:gd name="T4" fmla="*/ 67 w 70"/>
                  <a:gd name="T5" fmla="*/ 34 h 76"/>
                  <a:gd name="T6" fmla="*/ 30 w 70"/>
                  <a:gd name="T7" fmla="*/ 3 h 76"/>
                  <a:gd name="T8" fmla="*/ 3 w 70"/>
                  <a:gd name="T9" fmla="*/ 42 h 76"/>
                </a:gdLst>
                <a:ahLst/>
                <a:cxnLst>
                  <a:cxn ang="0">
                    <a:pos x="T0" y="T1"/>
                  </a:cxn>
                  <a:cxn ang="0">
                    <a:pos x="T2" y="T3"/>
                  </a:cxn>
                  <a:cxn ang="0">
                    <a:pos x="T4" y="T5"/>
                  </a:cxn>
                  <a:cxn ang="0">
                    <a:pos x="T6" y="T7"/>
                  </a:cxn>
                  <a:cxn ang="0">
                    <a:pos x="T8" y="T9"/>
                  </a:cxn>
                </a:cxnLst>
                <a:rect l="0" t="0" r="r" b="b"/>
                <a:pathLst>
                  <a:path w="70" h="76">
                    <a:moveTo>
                      <a:pt x="3" y="42"/>
                    </a:moveTo>
                    <a:cubicBezTo>
                      <a:pt x="6" y="62"/>
                      <a:pt x="22" y="76"/>
                      <a:pt x="40" y="74"/>
                    </a:cubicBezTo>
                    <a:cubicBezTo>
                      <a:pt x="57" y="71"/>
                      <a:pt x="70" y="54"/>
                      <a:pt x="67" y="34"/>
                    </a:cubicBezTo>
                    <a:cubicBezTo>
                      <a:pt x="64" y="14"/>
                      <a:pt x="48" y="0"/>
                      <a:pt x="30" y="3"/>
                    </a:cubicBezTo>
                    <a:cubicBezTo>
                      <a:pt x="13" y="5"/>
                      <a:pt x="0" y="23"/>
                      <a:pt x="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46" name="Freeform 14"/>
              <p:cNvSpPr>
                <a:spLocks/>
              </p:cNvSpPr>
              <p:nvPr/>
            </p:nvSpPr>
            <p:spPr bwMode="auto">
              <a:xfrm>
                <a:off x="3305175" y="2195513"/>
                <a:ext cx="236538" cy="258763"/>
              </a:xfrm>
              <a:custGeom>
                <a:avLst/>
                <a:gdLst>
                  <a:gd name="T0" fmla="*/ 2 w 63"/>
                  <a:gd name="T1" fmla="*/ 38 h 69"/>
                  <a:gd name="T2" fmla="*/ 35 w 63"/>
                  <a:gd name="T3" fmla="*/ 67 h 69"/>
                  <a:gd name="T4" fmla="*/ 61 w 63"/>
                  <a:gd name="T5" fmla="*/ 31 h 69"/>
                  <a:gd name="T6" fmla="*/ 27 w 63"/>
                  <a:gd name="T7" fmla="*/ 2 h 69"/>
                  <a:gd name="T8" fmla="*/ 2 w 63"/>
                  <a:gd name="T9" fmla="*/ 38 h 69"/>
                </a:gdLst>
                <a:ahLst/>
                <a:cxnLst>
                  <a:cxn ang="0">
                    <a:pos x="T0" y="T1"/>
                  </a:cxn>
                  <a:cxn ang="0">
                    <a:pos x="T2" y="T3"/>
                  </a:cxn>
                  <a:cxn ang="0">
                    <a:pos x="T4" y="T5"/>
                  </a:cxn>
                  <a:cxn ang="0">
                    <a:pos x="T6" y="T7"/>
                  </a:cxn>
                  <a:cxn ang="0">
                    <a:pos x="T8" y="T9"/>
                  </a:cxn>
                </a:cxnLst>
                <a:rect l="0" t="0" r="r" b="b"/>
                <a:pathLst>
                  <a:path w="63" h="69">
                    <a:moveTo>
                      <a:pt x="2" y="38"/>
                    </a:moveTo>
                    <a:cubicBezTo>
                      <a:pt x="4" y="56"/>
                      <a:pt x="19" y="69"/>
                      <a:pt x="35" y="67"/>
                    </a:cubicBezTo>
                    <a:cubicBezTo>
                      <a:pt x="52" y="65"/>
                      <a:pt x="63" y="49"/>
                      <a:pt x="61" y="31"/>
                    </a:cubicBezTo>
                    <a:cubicBezTo>
                      <a:pt x="58" y="13"/>
                      <a:pt x="43" y="0"/>
                      <a:pt x="27" y="2"/>
                    </a:cubicBezTo>
                    <a:cubicBezTo>
                      <a:pt x="11" y="4"/>
                      <a:pt x="0" y="20"/>
                      <a:pt x="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sp>
          <p:nvSpPr>
            <p:cNvPr id="41" name="Freeform 15"/>
            <p:cNvSpPr>
              <a:spLocks/>
            </p:cNvSpPr>
            <p:nvPr/>
          </p:nvSpPr>
          <p:spPr bwMode="auto">
            <a:xfrm>
              <a:off x="3135313" y="2357438"/>
              <a:ext cx="219075" cy="228600"/>
            </a:xfrm>
            <a:custGeom>
              <a:avLst/>
              <a:gdLst>
                <a:gd name="T0" fmla="*/ 10 w 58"/>
                <a:gd name="T1" fmla="*/ 46 h 61"/>
                <a:gd name="T2" fmla="*/ 46 w 58"/>
                <a:gd name="T3" fmla="*/ 52 h 61"/>
                <a:gd name="T4" fmla="*/ 49 w 58"/>
                <a:gd name="T5" fmla="*/ 15 h 61"/>
                <a:gd name="T6" fmla="*/ 12 w 58"/>
                <a:gd name="T7" fmla="*/ 9 h 61"/>
                <a:gd name="T8" fmla="*/ 10 w 58"/>
                <a:gd name="T9" fmla="*/ 46 h 61"/>
              </a:gdLst>
              <a:ahLst/>
              <a:cxnLst>
                <a:cxn ang="0">
                  <a:pos x="T0" y="T1"/>
                </a:cxn>
                <a:cxn ang="0">
                  <a:pos x="T2" y="T3"/>
                </a:cxn>
                <a:cxn ang="0">
                  <a:pos x="T4" y="T5"/>
                </a:cxn>
                <a:cxn ang="0">
                  <a:pos x="T6" y="T7"/>
                </a:cxn>
                <a:cxn ang="0">
                  <a:pos x="T8" y="T9"/>
                </a:cxn>
              </a:cxnLst>
              <a:rect l="0" t="0" r="r" b="b"/>
              <a:pathLst>
                <a:path w="58" h="61">
                  <a:moveTo>
                    <a:pt x="10" y="46"/>
                  </a:moveTo>
                  <a:cubicBezTo>
                    <a:pt x="19" y="58"/>
                    <a:pt x="36" y="61"/>
                    <a:pt x="46" y="52"/>
                  </a:cubicBezTo>
                  <a:cubicBezTo>
                    <a:pt x="57" y="44"/>
                    <a:pt x="58" y="27"/>
                    <a:pt x="49" y="15"/>
                  </a:cubicBezTo>
                  <a:cubicBezTo>
                    <a:pt x="39" y="3"/>
                    <a:pt x="23" y="0"/>
                    <a:pt x="12" y="9"/>
                  </a:cubicBezTo>
                  <a:cubicBezTo>
                    <a:pt x="1" y="17"/>
                    <a:pt x="0" y="34"/>
                    <a:pt x="1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42" name="Freeform 16"/>
            <p:cNvSpPr>
              <a:spLocks/>
            </p:cNvSpPr>
            <p:nvPr/>
          </p:nvSpPr>
          <p:spPr bwMode="auto">
            <a:xfrm>
              <a:off x="3055938" y="2552700"/>
              <a:ext cx="184150" cy="177800"/>
            </a:xfrm>
            <a:custGeom>
              <a:avLst/>
              <a:gdLst>
                <a:gd name="T0" fmla="*/ 13 w 49"/>
                <a:gd name="T1" fmla="*/ 40 h 47"/>
                <a:gd name="T2" fmla="*/ 43 w 49"/>
                <a:gd name="T3" fmla="*/ 37 h 47"/>
                <a:gd name="T4" fmla="*/ 36 w 49"/>
                <a:gd name="T5" fmla="*/ 7 h 47"/>
                <a:gd name="T6" fmla="*/ 6 w 49"/>
                <a:gd name="T7" fmla="*/ 10 h 47"/>
                <a:gd name="T8" fmla="*/ 13 w 49"/>
                <a:gd name="T9" fmla="*/ 40 h 47"/>
              </a:gdLst>
              <a:ahLst/>
              <a:cxnLst>
                <a:cxn ang="0">
                  <a:pos x="T0" y="T1"/>
                </a:cxn>
                <a:cxn ang="0">
                  <a:pos x="T2" y="T3"/>
                </a:cxn>
                <a:cxn ang="0">
                  <a:pos x="T4" y="T5"/>
                </a:cxn>
                <a:cxn ang="0">
                  <a:pos x="T6" y="T7"/>
                </a:cxn>
                <a:cxn ang="0">
                  <a:pos x="T8" y="T9"/>
                </a:cxn>
              </a:cxnLst>
              <a:rect l="0" t="0" r="r" b="b"/>
              <a:pathLst>
                <a:path w="49" h="47">
                  <a:moveTo>
                    <a:pt x="13" y="40"/>
                  </a:moveTo>
                  <a:cubicBezTo>
                    <a:pt x="23" y="47"/>
                    <a:pt x="36" y="46"/>
                    <a:pt x="43" y="37"/>
                  </a:cubicBezTo>
                  <a:cubicBezTo>
                    <a:pt x="49" y="28"/>
                    <a:pt x="46" y="15"/>
                    <a:pt x="36" y="7"/>
                  </a:cubicBezTo>
                  <a:cubicBezTo>
                    <a:pt x="26" y="0"/>
                    <a:pt x="13" y="1"/>
                    <a:pt x="6" y="10"/>
                  </a:cubicBezTo>
                  <a:cubicBezTo>
                    <a:pt x="0" y="19"/>
                    <a:pt x="3" y="32"/>
                    <a:pt x="13"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grpSp>
        <p:nvGrpSpPr>
          <p:cNvPr id="47" name="组合 46"/>
          <p:cNvGrpSpPr/>
          <p:nvPr/>
        </p:nvGrpSpPr>
        <p:grpSpPr>
          <a:xfrm rot="16200000" flipH="1">
            <a:off x="4229892" y="4143955"/>
            <a:ext cx="388749" cy="523036"/>
            <a:chOff x="4826000" y="1350963"/>
            <a:chExt cx="1268413" cy="1706562"/>
          </a:xfrm>
          <a:solidFill>
            <a:srgbClr val="EC3225"/>
          </a:solidFill>
        </p:grpSpPr>
        <p:sp>
          <p:nvSpPr>
            <p:cNvPr id="48" name="Freeform 5"/>
            <p:cNvSpPr>
              <a:spLocks/>
            </p:cNvSpPr>
            <p:nvPr/>
          </p:nvSpPr>
          <p:spPr bwMode="auto">
            <a:xfrm>
              <a:off x="4826000" y="1501775"/>
              <a:ext cx="1238250" cy="1555750"/>
            </a:xfrm>
            <a:custGeom>
              <a:avLst/>
              <a:gdLst>
                <a:gd name="T0" fmla="*/ 86 w 329"/>
                <a:gd name="T1" fmla="*/ 228 h 413"/>
                <a:gd name="T2" fmla="*/ 125 w 329"/>
                <a:gd name="T3" fmla="*/ 51 h 413"/>
                <a:gd name="T4" fmla="*/ 314 w 329"/>
                <a:gd name="T5" fmla="*/ 142 h 413"/>
                <a:gd name="T6" fmla="*/ 259 w 329"/>
                <a:gd name="T7" fmla="*/ 348 h 413"/>
                <a:gd name="T8" fmla="*/ 168 w 329"/>
                <a:gd name="T9" fmla="*/ 410 h 413"/>
                <a:gd name="T10" fmla="*/ 79 w 329"/>
                <a:gd name="T11" fmla="*/ 325 h 413"/>
                <a:gd name="T12" fmla="*/ 86 w 329"/>
                <a:gd name="T13" fmla="*/ 228 h 413"/>
              </a:gdLst>
              <a:ahLst/>
              <a:cxnLst>
                <a:cxn ang="0">
                  <a:pos x="T0" y="T1"/>
                </a:cxn>
                <a:cxn ang="0">
                  <a:pos x="T2" y="T3"/>
                </a:cxn>
                <a:cxn ang="0">
                  <a:pos x="T4" y="T5"/>
                </a:cxn>
                <a:cxn ang="0">
                  <a:pos x="T6" y="T7"/>
                </a:cxn>
                <a:cxn ang="0">
                  <a:pos x="T8" y="T9"/>
                </a:cxn>
                <a:cxn ang="0">
                  <a:pos x="T10" y="T11"/>
                </a:cxn>
                <a:cxn ang="0">
                  <a:pos x="T12" y="T13"/>
                </a:cxn>
              </a:cxnLst>
              <a:rect l="0" t="0" r="r" b="b"/>
              <a:pathLst>
                <a:path w="329" h="413">
                  <a:moveTo>
                    <a:pt x="86" y="228"/>
                  </a:moveTo>
                  <a:cubicBezTo>
                    <a:pt x="86" y="228"/>
                    <a:pt x="0" y="103"/>
                    <a:pt x="125" y="51"/>
                  </a:cubicBezTo>
                  <a:cubicBezTo>
                    <a:pt x="251" y="0"/>
                    <a:pt x="313" y="133"/>
                    <a:pt x="314" y="142"/>
                  </a:cubicBezTo>
                  <a:cubicBezTo>
                    <a:pt x="314" y="150"/>
                    <a:pt x="329" y="228"/>
                    <a:pt x="259" y="348"/>
                  </a:cubicBezTo>
                  <a:cubicBezTo>
                    <a:pt x="259" y="348"/>
                    <a:pt x="215" y="413"/>
                    <a:pt x="168" y="410"/>
                  </a:cubicBezTo>
                  <a:cubicBezTo>
                    <a:pt x="121" y="406"/>
                    <a:pt x="84" y="364"/>
                    <a:pt x="79" y="325"/>
                  </a:cubicBezTo>
                  <a:cubicBezTo>
                    <a:pt x="74" y="286"/>
                    <a:pt x="112" y="261"/>
                    <a:pt x="86"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49" name="Freeform 6"/>
            <p:cNvSpPr>
              <a:spLocks/>
            </p:cNvSpPr>
            <p:nvPr/>
          </p:nvSpPr>
          <p:spPr bwMode="auto">
            <a:xfrm>
              <a:off x="4957763" y="1350963"/>
              <a:ext cx="381000" cy="417513"/>
            </a:xfrm>
            <a:custGeom>
              <a:avLst/>
              <a:gdLst>
                <a:gd name="T0" fmla="*/ 99 w 101"/>
                <a:gd name="T1" fmla="*/ 58 h 111"/>
                <a:gd name="T2" fmla="*/ 48 w 101"/>
                <a:gd name="T3" fmla="*/ 110 h 111"/>
                <a:gd name="T4" fmla="*/ 2 w 101"/>
                <a:gd name="T5" fmla="*/ 53 h 111"/>
                <a:gd name="T6" fmla="*/ 53 w 101"/>
                <a:gd name="T7" fmla="*/ 2 h 111"/>
                <a:gd name="T8" fmla="*/ 99 w 101"/>
                <a:gd name="T9" fmla="*/ 58 h 111"/>
              </a:gdLst>
              <a:ahLst/>
              <a:cxnLst>
                <a:cxn ang="0">
                  <a:pos x="T0" y="T1"/>
                </a:cxn>
                <a:cxn ang="0">
                  <a:pos x="T2" y="T3"/>
                </a:cxn>
                <a:cxn ang="0">
                  <a:pos x="T4" y="T5"/>
                </a:cxn>
                <a:cxn ang="0">
                  <a:pos x="T6" y="T7"/>
                </a:cxn>
                <a:cxn ang="0">
                  <a:pos x="T8" y="T9"/>
                </a:cxn>
              </a:cxnLst>
              <a:rect l="0" t="0" r="r" b="b"/>
              <a:pathLst>
                <a:path w="101" h="111">
                  <a:moveTo>
                    <a:pt x="99" y="58"/>
                  </a:moveTo>
                  <a:cubicBezTo>
                    <a:pt x="98" y="88"/>
                    <a:pt x="75" y="111"/>
                    <a:pt x="48" y="110"/>
                  </a:cubicBezTo>
                  <a:cubicBezTo>
                    <a:pt x="21" y="109"/>
                    <a:pt x="0" y="83"/>
                    <a:pt x="2" y="53"/>
                  </a:cubicBezTo>
                  <a:cubicBezTo>
                    <a:pt x="3" y="24"/>
                    <a:pt x="26" y="0"/>
                    <a:pt x="53" y="2"/>
                  </a:cubicBezTo>
                  <a:cubicBezTo>
                    <a:pt x="80" y="3"/>
                    <a:pt x="101" y="28"/>
                    <a:pt x="9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50" name="Freeform 7"/>
            <p:cNvSpPr>
              <a:spLocks/>
            </p:cNvSpPr>
            <p:nvPr/>
          </p:nvSpPr>
          <p:spPr bwMode="auto">
            <a:xfrm>
              <a:off x="5330825" y="1384300"/>
              <a:ext cx="247650" cy="274638"/>
            </a:xfrm>
            <a:custGeom>
              <a:avLst/>
              <a:gdLst>
                <a:gd name="T0" fmla="*/ 65 w 66"/>
                <a:gd name="T1" fmla="*/ 38 h 73"/>
                <a:gd name="T2" fmla="*/ 31 w 66"/>
                <a:gd name="T3" fmla="*/ 73 h 73"/>
                <a:gd name="T4" fmla="*/ 1 w 66"/>
                <a:gd name="T5" fmla="*/ 35 h 73"/>
                <a:gd name="T6" fmla="*/ 35 w 66"/>
                <a:gd name="T7" fmla="*/ 1 h 73"/>
                <a:gd name="T8" fmla="*/ 65 w 66"/>
                <a:gd name="T9" fmla="*/ 38 h 73"/>
              </a:gdLst>
              <a:ahLst/>
              <a:cxnLst>
                <a:cxn ang="0">
                  <a:pos x="T0" y="T1"/>
                </a:cxn>
                <a:cxn ang="0">
                  <a:pos x="T2" y="T3"/>
                </a:cxn>
                <a:cxn ang="0">
                  <a:pos x="T4" y="T5"/>
                </a:cxn>
                <a:cxn ang="0">
                  <a:pos x="T6" y="T7"/>
                </a:cxn>
                <a:cxn ang="0">
                  <a:pos x="T8" y="T9"/>
                </a:cxn>
              </a:cxnLst>
              <a:rect l="0" t="0" r="r" b="b"/>
              <a:pathLst>
                <a:path w="66" h="73">
                  <a:moveTo>
                    <a:pt x="65" y="38"/>
                  </a:moveTo>
                  <a:cubicBezTo>
                    <a:pt x="64" y="58"/>
                    <a:pt x="49" y="73"/>
                    <a:pt x="31" y="73"/>
                  </a:cubicBezTo>
                  <a:cubicBezTo>
                    <a:pt x="14" y="72"/>
                    <a:pt x="0" y="55"/>
                    <a:pt x="1" y="35"/>
                  </a:cubicBezTo>
                  <a:cubicBezTo>
                    <a:pt x="2" y="16"/>
                    <a:pt x="17" y="0"/>
                    <a:pt x="35" y="1"/>
                  </a:cubicBezTo>
                  <a:cubicBezTo>
                    <a:pt x="53" y="2"/>
                    <a:pt x="66" y="19"/>
                    <a:pt x="6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51" name="Freeform 8"/>
            <p:cNvSpPr>
              <a:spLocks/>
            </p:cNvSpPr>
            <p:nvPr/>
          </p:nvSpPr>
          <p:spPr bwMode="auto">
            <a:xfrm>
              <a:off x="5591175" y="1441450"/>
              <a:ext cx="228600" cy="252413"/>
            </a:xfrm>
            <a:custGeom>
              <a:avLst/>
              <a:gdLst>
                <a:gd name="T0" fmla="*/ 60 w 61"/>
                <a:gd name="T1" fmla="*/ 35 h 67"/>
                <a:gd name="T2" fmla="*/ 29 w 61"/>
                <a:gd name="T3" fmla="*/ 67 h 67"/>
                <a:gd name="T4" fmla="*/ 1 w 61"/>
                <a:gd name="T5" fmla="*/ 32 h 67"/>
                <a:gd name="T6" fmla="*/ 32 w 61"/>
                <a:gd name="T7" fmla="*/ 1 h 67"/>
                <a:gd name="T8" fmla="*/ 60 w 61"/>
                <a:gd name="T9" fmla="*/ 35 h 67"/>
              </a:gdLst>
              <a:ahLst/>
              <a:cxnLst>
                <a:cxn ang="0">
                  <a:pos x="T0" y="T1"/>
                </a:cxn>
                <a:cxn ang="0">
                  <a:pos x="T2" y="T3"/>
                </a:cxn>
                <a:cxn ang="0">
                  <a:pos x="T4" y="T5"/>
                </a:cxn>
                <a:cxn ang="0">
                  <a:pos x="T6" y="T7"/>
                </a:cxn>
                <a:cxn ang="0">
                  <a:pos x="T8" y="T9"/>
                </a:cxn>
              </a:cxnLst>
              <a:rect l="0" t="0" r="r" b="b"/>
              <a:pathLst>
                <a:path w="61" h="67">
                  <a:moveTo>
                    <a:pt x="60" y="35"/>
                  </a:moveTo>
                  <a:cubicBezTo>
                    <a:pt x="59" y="53"/>
                    <a:pt x="45" y="67"/>
                    <a:pt x="29" y="67"/>
                  </a:cubicBezTo>
                  <a:cubicBezTo>
                    <a:pt x="12" y="66"/>
                    <a:pt x="0" y="51"/>
                    <a:pt x="1" y="32"/>
                  </a:cubicBezTo>
                  <a:cubicBezTo>
                    <a:pt x="1" y="14"/>
                    <a:pt x="15" y="0"/>
                    <a:pt x="32" y="1"/>
                  </a:cubicBezTo>
                  <a:cubicBezTo>
                    <a:pt x="48" y="2"/>
                    <a:pt x="61" y="17"/>
                    <a:pt x="6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52" name="Freeform 9"/>
            <p:cNvSpPr>
              <a:spLocks/>
            </p:cNvSpPr>
            <p:nvPr/>
          </p:nvSpPr>
          <p:spPr bwMode="auto">
            <a:xfrm>
              <a:off x="5783263" y="1584325"/>
              <a:ext cx="217488" cy="230188"/>
            </a:xfrm>
            <a:custGeom>
              <a:avLst/>
              <a:gdLst>
                <a:gd name="T0" fmla="*/ 50 w 58"/>
                <a:gd name="T1" fmla="*/ 45 h 61"/>
                <a:gd name="T2" fmla="*/ 14 w 58"/>
                <a:gd name="T3" fmla="*/ 54 h 61"/>
                <a:gd name="T4" fmla="*/ 9 w 58"/>
                <a:gd name="T5" fmla="*/ 17 h 61"/>
                <a:gd name="T6" fmla="*/ 44 w 58"/>
                <a:gd name="T7" fmla="*/ 8 h 61"/>
                <a:gd name="T8" fmla="*/ 50 w 58"/>
                <a:gd name="T9" fmla="*/ 45 h 61"/>
              </a:gdLst>
              <a:ahLst/>
              <a:cxnLst>
                <a:cxn ang="0">
                  <a:pos x="T0" y="T1"/>
                </a:cxn>
                <a:cxn ang="0">
                  <a:pos x="T2" y="T3"/>
                </a:cxn>
                <a:cxn ang="0">
                  <a:pos x="T4" y="T5"/>
                </a:cxn>
                <a:cxn ang="0">
                  <a:pos x="T6" y="T7"/>
                </a:cxn>
                <a:cxn ang="0">
                  <a:pos x="T8" y="T9"/>
                </a:cxn>
              </a:cxnLst>
              <a:rect l="0" t="0" r="r" b="b"/>
              <a:pathLst>
                <a:path w="58" h="61">
                  <a:moveTo>
                    <a:pt x="50" y="45"/>
                  </a:moveTo>
                  <a:cubicBezTo>
                    <a:pt x="41" y="57"/>
                    <a:pt x="25" y="61"/>
                    <a:pt x="14" y="54"/>
                  </a:cubicBezTo>
                  <a:cubicBezTo>
                    <a:pt x="2" y="46"/>
                    <a:pt x="0" y="30"/>
                    <a:pt x="9" y="17"/>
                  </a:cubicBezTo>
                  <a:cubicBezTo>
                    <a:pt x="17" y="5"/>
                    <a:pt x="33" y="0"/>
                    <a:pt x="44" y="8"/>
                  </a:cubicBezTo>
                  <a:cubicBezTo>
                    <a:pt x="56" y="16"/>
                    <a:pt x="58" y="32"/>
                    <a:pt x="5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53" name="Freeform 10"/>
            <p:cNvSpPr>
              <a:spLocks/>
            </p:cNvSpPr>
            <p:nvPr/>
          </p:nvSpPr>
          <p:spPr bwMode="auto">
            <a:xfrm>
              <a:off x="5910263" y="1773238"/>
              <a:ext cx="184150" cy="176213"/>
            </a:xfrm>
            <a:custGeom>
              <a:avLst/>
              <a:gdLst>
                <a:gd name="T0" fmla="*/ 38 w 49"/>
                <a:gd name="T1" fmla="*/ 39 h 47"/>
                <a:gd name="T2" fmla="*/ 8 w 49"/>
                <a:gd name="T3" fmla="*/ 38 h 47"/>
                <a:gd name="T4" fmla="*/ 11 w 49"/>
                <a:gd name="T5" fmla="*/ 9 h 47"/>
                <a:gd name="T6" fmla="*/ 41 w 49"/>
                <a:gd name="T7" fmla="*/ 9 h 47"/>
                <a:gd name="T8" fmla="*/ 38 w 49"/>
                <a:gd name="T9" fmla="*/ 39 h 47"/>
              </a:gdLst>
              <a:ahLst/>
              <a:cxnLst>
                <a:cxn ang="0">
                  <a:pos x="T0" y="T1"/>
                </a:cxn>
                <a:cxn ang="0">
                  <a:pos x="T2" y="T3"/>
                </a:cxn>
                <a:cxn ang="0">
                  <a:pos x="T4" y="T5"/>
                </a:cxn>
                <a:cxn ang="0">
                  <a:pos x="T6" y="T7"/>
                </a:cxn>
                <a:cxn ang="0">
                  <a:pos x="T8" y="T9"/>
                </a:cxn>
              </a:cxnLst>
              <a:rect l="0" t="0" r="r" b="b"/>
              <a:pathLst>
                <a:path w="49" h="47">
                  <a:moveTo>
                    <a:pt x="38" y="39"/>
                  </a:moveTo>
                  <a:cubicBezTo>
                    <a:pt x="28" y="47"/>
                    <a:pt x="15" y="47"/>
                    <a:pt x="8" y="38"/>
                  </a:cubicBezTo>
                  <a:cubicBezTo>
                    <a:pt x="0" y="30"/>
                    <a:pt x="2" y="17"/>
                    <a:pt x="11" y="9"/>
                  </a:cubicBezTo>
                  <a:cubicBezTo>
                    <a:pt x="21" y="0"/>
                    <a:pt x="34" y="1"/>
                    <a:pt x="41" y="9"/>
                  </a:cubicBezTo>
                  <a:cubicBezTo>
                    <a:pt x="49" y="17"/>
                    <a:pt x="47" y="31"/>
                    <a:pt x="3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grpSp>
        <p:nvGrpSpPr>
          <p:cNvPr id="54" name="组合 53"/>
          <p:cNvGrpSpPr/>
          <p:nvPr/>
        </p:nvGrpSpPr>
        <p:grpSpPr>
          <a:xfrm rot="17280000" flipH="1">
            <a:off x="4886702" y="3653404"/>
            <a:ext cx="375126" cy="535686"/>
            <a:chOff x="3055938" y="2055813"/>
            <a:chExt cx="1223962" cy="1747838"/>
          </a:xfrm>
          <a:solidFill>
            <a:srgbClr val="12BC44"/>
          </a:solidFill>
        </p:grpSpPr>
        <p:grpSp>
          <p:nvGrpSpPr>
            <p:cNvPr id="55" name="组合 54"/>
            <p:cNvGrpSpPr/>
            <p:nvPr/>
          </p:nvGrpSpPr>
          <p:grpSpPr>
            <a:xfrm>
              <a:off x="3086100" y="2055813"/>
              <a:ext cx="1193800" cy="1747838"/>
              <a:chOff x="3086100" y="2055813"/>
              <a:chExt cx="1193800" cy="1747838"/>
            </a:xfrm>
            <a:grpFill/>
          </p:grpSpPr>
          <p:sp>
            <p:nvSpPr>
              <p:cNvPr id="58" name="Freeform 11"/>
              <p:cNvSpPr>
                <a:spLocks/>
              </p:cNvSpPr>
              <p:nvPr/>
            </p:nvSpPr>
            <p:spPr bwMode="auto">
              <a:xfrm>
                <a:off x="3086100" y="2262188"/>
                <a:ext cx="1193800" cy="1541463"/>
              </a:xfrm>
              <a:custGeom>
                <a:avLst/>
                <a:gdLst>
                  <a:gd name="T0" fmla="*/ 242 w 317"/>
                  <a:gd name="T1" fmla="*/ 214 h 409"/>
                  <a:gd name="T2" fmla="*/ 188 w 317"/>
                  <a:gd name="T3" fmla="*/ 41 h 409"/>
                  <a:gd name="T4" fmla="*/ 8 w 317"/>
                  <a:gd name="T5" fmla="*/ 146 h 409"/>
                  <a:gd name="T6" fmla="*/ 79 w 317"/>
                  <a:gd name="T7" fmla="*/ 348 h 409"/>
                  <a:gd name="T8" fmla="*/ 175 w 317"/>
                  <a:gd name="T9" fmla="*/ 402 h 409"/>
                  <a:gd name="T10" fmla="*/ 257 w 317"/>
                  <a:gd name="T11" fmla="*/ 310 h 409"/>
                  <a:gd name="T12" fmla="*/ 242 w 317"/>
                  <a:gd name="T13" fmla="*/ 214 h 409"/>
                </a:gdLst>
                <a:ahLst/>
                <a:cxnLst>
                  <a:cxn ang="0">
                    <a:pos x="T0" y="T1"/>
                  </a:cxn>
                  <a:cxn ang="0">
                    <a:pos x="T2" y="T3"/>
                  </a:cxn>
                  <a:cxn ang="0">
                    <a:pos x="T4" y="T5"/>
                  </a:cxn>
                  <a:cxn ang="0">
                    <a:pos x="T6" y="T7"/>
                  </a:cxn>
                  <a:cxn ang="0">
                    <a:pos x="T8" y="T9"/>
                  </a:cxn>
                  <a:cxn ang="0">
                    <a:pos x="T10" y="T11"/>
                  </a:cxn>
                  <a:cxn ang="0">
                    <a:pos x="T12" y="T13"/>
                  </a:cxn>
                </a:cxnLst>
                <a:rect l="0" t="0" r="r" b="b"/>
                <a:pathLst>
                  <a:path w="317" h="409">
                    <a:moveTo>
                      <a:pt x="242" y="214"/>
                    </a:moveTo>
                    <a:cubicBezTo>
                      <a:pt x="242" y="214"/>
                      <a:pt x="317" y="82"/>
                      <a:pt x="188" y="41"/>
                    </a:cubicBezTo>
                    <a:cubicBezTo>
                      <a:pt x="58" y="0"/>
                      <a:pt x="8" y="138"/>
                      <a:pt x="8" y="146"/>
                    </a:cubicBezTo>
                    <a:cubicBezTo>
                      <a:pt x="8" y="155"/>
                      <a:pt x="0" y="234"/>
                      <a:pt x="79" y="348"/>
                    </a:cubicBezTo>
                    <a:cubicBezTo>
                      <a:pt x="79" y="348"/>
                      <a:pt x="128" y="409"/>
                      <a:pt x="175" y="402"/>
                    </a:cubicBezTo>
                    <a:cubicBezTo>
                      <a:pt x="222" y="394"/>
                      <a:pt x="255" y="349"/>
                      <a:pt x="257" y="310"/>
                    </a:cubicBezTo>
                    <a:cubicBezTo>
                      <a:pt x="259" y="270"/>
                      <a:pt x="219" y="249"/>
                      <a:pt x="242"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59" name="Freeform 12"/>
              <p:cNvSpPr>
                <a:spLocks/>
              </p:cNvSpPr>
              <p:nvPr/>
            </p:nvSpPr>
            <p:spPr bwMode="auto">
              <a:xfrm>
                <a:off x="3779838" y="2055813"/>
                <a:ext cx="395288" cy="428625"/>
              </a:xfrm>
              <a:custGeom>
                <a:avLst/>
                <a:gdLst>
                  <a:gd name="T0" fmla="*/ 4 w 105"/>
                  <a:gd name="T1" fmla="*/ 63 h 114"/>
                  <a:gd name="T2" fmla="*/ 59 w 105"/>
                  <a:gd name="T3" fmla="*/ 111 h 114"/>
                  <a:gd name="T4" fmla="*/ 101 w 105"/>
                  <a:gd name="T5" fmla="*/ 51 h 114"/>
                  <a:gd name="T6" fmla="*/ 45 w 105"/>
                  <a:gd name="T7" fmla="*/ 3 h 114"/>
                  <a:gd name="T8" fmla="*/ 4 w 105"/>
                  <a:gd name="T9" fmla="*/ 63 h 114"/>
                </a:gdLst>
                <a:ahLst/>
                <a:cxnLst>
                  <a:cxn ang="0">
                    <a:pos x="T0" y="T1"/>
                  </a:cxn>
                  <a:cxn ang="0">
                    <a:pos x="T2" y="T3"/>
                  </a:cxn>
                  <a:cxn ang="0">
                    <a:pos x="T4" y="T5"/>
                  </a:cxn>
                  <a:cxn ang="0">
                    <a:pos x="T6" y="T7"/>
                  </a:cxn>
                  <a:cxn ang="0">
                    <a:pos x="T8" y="T9"/>
                  </a:cxn>
                </a:cxnLst>
                <a:rect l="0" t="0" r="r" b="b"/>
                <a:pathLst>
                  <a:path w="105" h="114">
                    <a:moveTo>
                      <a:pt x="4" y="63"/>
                    </a:moveTo>
                    <a:cubicBezTo>
                      <a:pt x="8" y="93"/>
                      <a:pt x="32" y="114"/>
                      <a:pt x="59" y="111"/>
                    </a:cubicBezTo>
                    <a:cubicBezTo>
                      <a:pt x="86" y="107"/>
                      <a:pt x="105" y="81"/>
                      <a:pt x="101" y="51"/>
                    </a:cubicBezTo>
                    <a:cubicBezTo>
                      <a:pt x="97" y="21"/>
                      <a:pt x="72" y="0"/>
                      <a:pt x="45" y="3"/>
                    </a:cubicBezTo>
                    <a:cubicBezTo>
                      <a:pt x="18" y="7"/>
                      <a:pt x="0" y="34"/>
                      <a:pt x="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60" name="Freeform 13"/>
              <p:cNvSpPr>
                <a:spLocks/>
              </p:cNvSpPr>
              <p:nvPr/>
            </p:nvSpPr>
            <p:spPr bwMode="auto">
              <a:xfrm>
                <a:off x="3533775" y="2116138"/>
                <a:ext cx="265113" cy="285750"/>
              </a:xfrm>
              <a:custGeom>
                <a:avLst/>
                <a:gdLst>
                  <a:gd name="T0" fmla="*/ 3 w 70"/>
                  <a:gd name="T1" fmla="*/ 42 h 76"/>
                  <a:gd name="T2" fmla="*/ 40 w 70"/>
                  <a:gd name="T3" fmla="*/ 74 h 76"/>
                  <a:gd name="T4" fmla="*/ 67 w 70"/>
                  <a:gd name="T5" fmla="*/ 34 h 76"/>
                  <a:gd name="T6" fmla="*/ 30 w 70"/>
                  <a:gd name="T7" fmla="*/ 3 h 76"/>
                  <a:gd name="T8" fmla="*/ 3 w 70"/>
                  <a:gd name="T9" fmla="*/ 42 h 76"/>
                </a:gdLst>
                <a:ahLst/>
                <a:cxnLst>
                  <a:cxn ang="0">
                    <a:pos x="T0" y="T1"/>
                  </a:cxn>
                  <a:cxn ang="0">
                    <a:pos x="T2" y="T3"/>
                  </a:cxn>
                  <a:cxn ang="0">
                    <a:pos x="T4" y="T5"/>
                  </a:cxn>
                  <a:cxn ang="0">
                    <a:pos x="T6" y="T7"/>
                  </a:cxn>
                  <a:cxn ang="0">
                    <a:pos x="T8" y="T9"/>
                  </a:cxn>
                </a:cxnLst>
                <a:rect l="0" t="0" r="r" b="b"/>
                <a:pathLst>
                  <a:path w="70" h="76">
                    <a:moveTo>
                      <a:pt x="3" y="42"/>
                    </a:moveTo>
                    <a:cubicBezTo>
                      <a:pt x="6" y="62"/>
                      <a:pt x="22" y="76"/>
                      <a:pt x="40" y="74"/>
                    </a:cubicBezTo>
                    <a:cubicBezTo>
                      <a:pt x="57" y="71"/>
                      <a:pt x="70" y="54"/>
                      <a:pt x="67" y="34"/>
                    </a:cubicBezTo>
                    <a:cubicBezTo>
                      <a:pt x="64" y="14"/>
                      <a:pt x="48" y="0"/>
                      <a:pt x="30" y="3"/>
                    </a:cubicBezTo>
                    <a:cubicBezTo>
                      <a:pt x="13" y="5"/>
                      <a:pt x="0" y="23"/>
                      <a:pt x="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61" name="Freeform 14"/>
              <p:cNvSpPr>
                <a:spLocks/>
              </p:cNvSpPr>
              <p:nvPr/>
            </p:nvSpPr>
            <p:spPr bwMode="auto">
              <a:xfrm>
                <a:off x="3305175" y="2195513"/>
                <a:ext cx="236538" cy="258763"/>
              </a:xfrm>
              <a:custGeom>
                <a:avLst/>
                <a:gdLst>
                  <a:gd name="T0" fmla="*/ 2 w 63"/>
                  <a:gd name="T1" fmla="*/ 38 h 69"/>
                  <a:gd name="T2" fmla="*/ 35 w 63"/>
                  <a:gd name="T3" fmla="*/ 67 h 69"/>
                  <a:gd name="T4" fmla="*/ 61 w 63"/>
                  <a:gd name="T5" fmla="*/ 31 h 69"/>
                  <a:gd name="T6" fmla="*/ 27 w 63"/>
                  <a:gd name="T7" fmla="*/ 2 h 69"/>
                  <a:gd name="T8" fmla="*/ 2 w 63"/>
                  <a:gd name="T9" fmla="*/ 38 h 69"/>
                </a:gdLst>
                <a:ahLst/>
                <a:cxnLst>
                  <a:cxn ang="0">
                    <a:pos x="T0" y="T1"/>
                  </a:cxn>
                  <a:cxn ang="0">
                    <a:pos x="T2" y="T3"/>
                  </a:cxn>
                  <a:cxn ang="0">
                    <a:pos x="T4" y="T5"/>
                  </a:cxn>
                  <a:cxn ang="0">
                    <a:pos x="T6" y="T7"/>
                  </a:cxn>
                  <a:cxn ang="0">
                    <a:pos x="T8" y="T9"/>
                  </a:cxn>
                </a:cxnLst>
                <a:rect l="0" t="0" r="r" b="b"/>
                <a:pathLst>
                  <a:path w="63" h="69">
                    <a:moveTo>
                      <a:pt x="2" y="38"/>
                    </a:moveTo>
                    <a:cubicBezTo>
                      <a:pt x="4" y="56"/>
                      <a:pt x="19" y="69"/>
                      <a:pt x="35" y="67"/>
                    </a:cubicBezTo>
                    <a:cubicBezTo>
                      <a:pt x="52" y="65"/>
                      <a:pt x="63" y="49"/>
                      <a:pt x="61" y="31"/>
                    </a:cubicBezTo>
                    <a:cubicBezTo>
                      <a:pt x="58" y="13"/>
                      <a:pt x="43" y="0"/>
                      <a:pt x="27" y="2"/>
                    </a:cubicBezTo>
                    <a:cubicBezTo>
                      <a:pt x="11" y="4"/>
                      <a:pt x="0" y="20"/>
                      <a:pt x="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sp>
          <p:nvSpPr>
            <p:cNvPr id="56" name="Freeform 15"/>
            <p:cNvSpPr>
              <a:spLocks/>
            </p:cNvSpPr>
            <p:nvPr/>
          </p:nvSpPr>
          <p:spPr bwMode="auto">
            <a:xfrm>
              <a:off x="3135313" y="2357438"/>
              <a:ext cx="219075" cy="228600"/>
            </a:xfrm>
            <a:custGeom>
              <a:avLst/>
              <a:gdLst>
                <a:gd name="T0" fmla="*/ 10 w 58"/>
                <a:gd name="T1" fmla="*/ 46 h 61"/>
                <a:gd name="T2" fmla="*/ 46 w 58"/>
                <a:gd name="T3" fmla="*/ 52 h 61"/>
                <a:gd name="T4" fmla="*/ 49 w 58"/>
                <a:gd name="T5" fmla="*/ 15 h 61"/>
                <a:gd name="T6" fmla="*/ 12 w 58"/>
                <a:gd name="T7" fmla="*/ 9 h 61"/>
                <a:gd name="T8" fmla="*/ 10 w 58"/>
                <a:gd name="T9" fmla="*/ 46 h 61"/>
              </a:gdLst>
              <a:ahLst/>
              <a:cxnLst>
                <a:cxn ang="0">
                  <a:pos x="T0" y="T1"/>
                </a:cxn>
                <a:cxn ang="0">
                  <a:pos x="T2" y="T3"/>
                </a:cxn>
                <a:cxn ang="0">
                  <a:pos x="T4" y="T5"/>
                </a:cxn>
                <a:cxn ang="0">
                  <a:pos x="T6" y="T7"/>
                </a:cxn>
                <a:cxn ang="0">
                  <a:pos x="T8" y="T9"/>
                </a:cxn>
              </a:cxnLst>
              <a:rect l="0" t="0" r="r" b="b"/>
              <a:pathLst>
                <a:path w="58" h="61">
                  <a:moveTo>
                    <a:pt x="10" y="46"/>
                  </a:moveTo>
                  <a:cubicBezTo>
                    <a:pt x="19" y="58"/>
                    <a:pt x="36" y="61"/>
                    <a:pt x="46" y="52"/>
                  </a:cubicBezTo>
                  <a:cubicBezTo>
                    <a:pt x="57" y="44"/>
                    <a:pt x="58" y="27"/>
                    <a:pt x="49" y="15"/>
                  </a:cubicBezTo>
                  <a:cubicBezTo>
                    <a:pt x="39" y="3"/>
                    <a:pt x="23" y="0"/>
                    <a:pt x="12" y="9"/>
                  </a:cubicBezTo>
                  <a:cubicBezTo>
                    <a:pt x="1" y="17"/>
                    <a:pt x="0" y="34"/>
                    <a:pt x="1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57" name="Freeform 16"/>
            <p:cNvSpPr>
              <a:spLocks/>
            </p:cNvSpPr>
            <p:nvPr/>
          </p:nvSpPr>
          <p:spPr bwMode="auto">
            <a:xfrm>
              <a:off x="3055938" y="2552700"/>
              <a:ext cx="184150" cy="177800"/>
            </a:xfrm>
            <a:custGeom>
              <a:avLst/>
              <a:gdLst>
                <a:gd name="T0" fmla="*/ 13 w 49"/>
                <a:gd name="T1" fmla="*/ 40 h 47"/>
                <a:gd name="T2" fmla="*/ 43 w 49"/>
                <a:gd name="T3" fmla="*/ 37 h 47"/>
                <a:gd name="T4" fmla="*/ 36 w 49"/>
                <a:gd name="T5" fmla="*/ 7 h 47"/>
                <a:gd name="T6" fmla="*/ 6 w 49"/>
                <a:gd name="T7" fmla="*/ 10 h 47"/>
                <a:gd name="T8" fmla="*/ 13 w 49"/>
                <a:gd name="T9" fmla="*/ 40 h 47"/>
              </a:gdLst>
              <a:ahLst/>
              <a:cxnLst>
                <a:cxn ang="0">
                  <a:pos x="T0" y="T1"/>
                </a:cxn>
                <a:cxn ang="0">
                  <a:pos x="T2" y="T3"/>
                </a:cxn>
                <a:cxn ang="0">
                  <a:pos x="T4" y="T5"/>
                </a:cxn>
                <a:cxn ang="0">
                  <a:pos x="T6" y="T7"/>
                </a:cxn>
                <a:cxn ang="0">
                  <a:pos x="T8" y="T9"/>
                </a:cxn>
              </a:cxnLst>
              <a:rect l="0" t="0" r="r" b="b"/>
              <a:pathLst>
                <a:path w="49" h="47">
                  <a:moveTo>
                    <a:pt x="13" y="40"/>
                  </a:moveTo>
                  <a:cubicBezTo>
                    <a:pt x="23" y="47"/>
                    <a:pt x="36" y="46"/>
                    <a:pt x="43" y="37"/>
                  </a:cubicBezTo>
                  <a:cubicBezTo>
                    <a:pt x="49" y="28"/>
                    <a:pt x="46" y="15"/>
                    <a:pt x="36" y="7"/>
                  </a:cubicBezTo>
                  <a:cubicBezTo>
                    <a:pt x="26" y="0"/>
                    <a:pt x="13" y="1"/>
                    <a:pt x="6" y="10"/>
                  </a:cubicBezTo>
                  <a:cubicBezTo>
                    <a:pt x="0" y="19"/>
                    <a:pt x="3" y="32"/>
                    <a:pt x="13"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grpSp>
        <p:nvGrpSpPr>
          <p:cNvPr id="62" name="组合 61"/>
          <p:cNvGrpSpPr/>
          <p:nvPr/>
        </p:nvGrpSpPr>
        <p:grpSpPr>
          <a:xfrm rot="16200000" flipH="1">
            <a:off x="3121472" y="4143955"/>
            <a:ext cx="388749" cy="523036"/>
            <a:chOff x="4826000" y="1350963"/>
            <a:chExt cx="1268413" cy="1706562"/>
          </a:xfrm>
          <a:solidFill>
            <a:srgbClr val="FF9B02"/>
          </a:solidFill>
        </p:grpSpPr>
        <p:sp>
          <p:nvSpPr>
            <p:cNvPr id="63" name="Freeform 5"/>
            <p:cNvSpPr>
              <a:spLocks/>
            </p:cNvSpPr>
            <p:nvPr/>
          </p:nvSpPr>
          <p:spPr bwMode="auto">
            <a:xfrm>
              <a:off x="4826000" y="1501775"/>
              <a:ext cx="1238250" cy="1555750"/>
            </a:xfrm>
            <a:custGeom>
              <a:avLst/>
              <a:gdLst>
                <a:gd name="T0" fmla="*/ 86 w 329"/>
                <a:gd name="T1" fmla="*/ 228 h 413"/>
                <a:gd name="T2" fmla="*/ 125 w 329"/>
                <a:gd name="T3" fmla="*/ 51 h 413"/>
                <a:gd name="T4" fmla="*/ 314 w 329"/>
                <a:gd name="T5" fmla="*/ 142 h 413"/>
                <a:gd name="T6" fmla="*/ 259 w 329"/>
                <a:gd name="T7" fmla="*/ 348 h 413"/>
                <a:gd name="T8" fmla="*/ 168 w 329"/>
                <a:gd name="T9" fmla="*/ 410 h 413"/>
                <a:gd name="T10" fmla="*/ 79 w 329"/>
                <a:gd name="T11" fmla="*/ 325 h 413"/>
                <a:gd name="T12" fmla="*/ 86 w 329"/>
                <a:gd name="T13" fmla="*/ 228 h 413"/>
              </a:gdLst>
              <a:ahLst/>
              <a:cxnLst>
                <a:cxn ang="0">
                  <a:pos x="T0" y="T1"/>
                </a:cxn>
                <a:cxn ang="0">
                  <a:pos x="T2" y="T3"/>
                </a:cxn>
                <a:cxn ang="0">
                  <a:pos x="T4" y="T5"/>
                </a:cxn>
                <a:cxn ang="0">
                  <a:pos x="T6" y="T7"/>
                </a:cxn>
                <a:cxn ang="0">
                  <a:pos x="T8" y="T9"/>
                </a:cxn>
                <a:cxn ang="0">
                  <a:pos x="T10" y="T11"/>
                </a:cxn>
                <a:cxn ang="0">
                  <a:pos x="T12" y="T13"/>
                </a:cxn>
              </a:cxnLst>
              <a:rect l="0" t="0" r="r" b="b"/>
              <a:pathLst>
                <a:path w="329" h="413">
                  <a:moveTo>
                    <a:pt x="86" y="228"/>
                  </a:moveTo>
                  <a:cubicBezTo>
                    <a:pt x="86" y="228"/>
                    <a:pt x="0" y="103"/>
                    <a:pt x="125" y="51"/>
                  </a:cubicBezTo>
                  <a:cubicBezTo>
                    <a:pt x="251" y="0"/>
                    <a:pt x="313" y="133"/>
                    <a:pt x="314" y="142"/>
                  </a:cubicBezTo>
                  <a:cubicBezTo>
                    <a:pt x="314" y="150"/>
                    <a:pt x="329" y="228"/>
                    <a:pt x="259" y="348"/>
                  </a:cubicBezTo>
                  <a:cubicBezTo>
                    <a:pt x="259" y="348"/>
                    <a:pt x="215" y="413"/>
                    <a:pt x="168" y="410"/>
                  </a:cubicBezTo>
                  <a:cubicBezTo>
                    <a:pt x="121" y="406"/>
                    <a:pt x="84" y="364"/>
                    <a:pt x="79" y="325"/>
                  </a:cubicBezTo>
                  <a:cubicBezTo>
                    <a:pt x="74" y="286"/>
                    <a:pt x="112" y="261"/>
                    <a:pt x="86"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64" name="Freeform 6"/>
            <p:cNvSpPr>
              <a:spLocks/>
            </p:cNvSpPr>
            <p:nvPr/>
          </p:nvSpPr>
          <p:spPr bwMode="auto">
            <a:xfrm>
              <a:off x="4957763" y="1350963"/>
              <a:ext cx="381000" cy="417513"/>
            </a:xfrm>
            <a:custGeom>
              <a:avLst/>
              <a:gdLst>
                <a:gd name="T0" fmla="*/ 99 w 101"/>
                <a:gd name="T1" fmla="*/ 58 h 111"/>
                <a:gd name="T2" fmla="*/ 48 w 101"/>
                <a:gd name="T3" fmla="*/ 110 h 111"/>
                <a:gd name="T4" fmla="*/ 2 w 101"/>
                <a:gd name="T5" fmla="*/ 53 h 111"/>
                <a:gd name="T6" fmla="*/ 53 w 101"/>
                <a:gd name="T7" fmla="*/ 2 h 111"/>
                <a:gd name="T8" fmla="*/ 99 w 101"/>
                <a:gd name="T9" fmla="*/ 58 h 111"/>
              </a:gdLst>
              <a:ahLst/>
              <a:cxnLst>
                <a:cxn ang="0">
                  <a:pos x="T0" y="T1"/>
                </a:cxn>
                <a:cxn ang="0">
                  <a:pos x="T2" y="T3"/>
                </a:cxn>
                <a:cxn ang="0">
                  <a:pos x="T4" y="T5"/>
                </a:cxn>
                <a:cxn ang="0">
                  <a:pos x="T6" y="T7"/>
                </a:cxn>
                <a:cxn ang="0">
                  <a:pos x="T8" y="T9"/>
                </a:cxn>
              </a:cxnLst>
              <a:rect l="0" t="0" r="r" b="b"/>
              <a:pathLst>
                <a:path w="101" h="111">
                  <a:moveTo>
                    <a:pt x="99" y="58"/>
                  </a:moveTo>
                  <a:cubicBezTo>
                    <a:pt x="98" y="88"/>
                    <a:pt x="75" y="111"/>
                    <a:pt x="48" y="110"/>
                  </a:cubicBezTo>
                  <a:cubicBezTo>
                    <a:pt x="21" y="109"/>
                    <a:pt x="0" y="83"/>
                    <a:pt x="2" y="53"/>
                  </a:cubicBezTo>
                  <a:cubicBezTo>
                    <a:pt x="3" y="24"/>
                    <a:pt x="26" y="0"/>
                    <a:pt x="53" y="2"/>
                  </a:cubicBezTo>
                  <a:cubicBezTo>
                    <a:pt x="80" y="3"/>
                    <a:pt x="101" y="28"/>
                    <a:pt x="9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65" name="Freeform 7"/>
            <p:cNvSpPr>
              <a:spLocks/>
            </p:cNvSpPr>
            <p:nvPr/>
          </p:nvSpPr>
          <p:spPr bwMode="auto">
            <a:xfrm>
              <a:off x="5330825" y="1384300"/>
              <a:ext cx="247650" cy="274638"/>
            </a:xfrm>
            <a:custGeom>
              <a:avLst/>
              <a:gdLst>
                <a:gd name="T0" fmla="*/ 65 w 66"/>
                <a:gd name="T1" fmla="*/ 38 h 73"/>
                <a:gd name="T2" fmla="*/ 31 w 66"/>
                <a:gd name="T3" fmla="*/ 73 h 73"/>
                <a:gd name="T4" fmla="*/ 1 w 66"/>
                <a:gd name="T5" fmla="*/ 35 h 73"/>
                <a:gd name="T6" fmla="*/ 35 w 66"/>
                <a:gd name="T7" fmla="*/ 1 h 73"/>
                <a:gd name="T8" fmla="*/ 65 w 66"/>
                <a:gd name="T9" fmla="*/ 38 h 73"/>
              </a:gdLst>
              <a:ahLst/>
              <a:cxnLst>
                <a:cxn ang="0">
                  <a:pos x="T0" y="T1"/>
                </a:cxn>
                <a:cxn ang="0">
                  <a:pos x="T2" y="T3"/>
                </a:cxn>
                <a:cxn ang="0">
                  <a:pos x="T4" y="T5"/>
                </a:cxn>
                <a:cxn ang="0">
                  <a:pos x="T6" y="T7"/>
                </a:cxn>
                <a:cxn ang="0">
                  <a:pos x="T8" y="T9"/>
                </a:cxn>
              </a:cxnLst>
              <a:rect l="0" t="0" r="r" b="b"/>
              <a:pathLst>
                <a:path w="66" h="73">
                  <a:moveTo>
                    <a:pt x="65" y="38"/>
                  </a:moveTo>
                  <a:cubicBezTo>
                    <a:pt x="64" y="58"/>
                    <a:pt x="49" y="73"/>
                    <a:pt x="31" y="73"/>
                  </a:cubicBezTo>
                  <a:cubicBezTo>
                    <a:pt x="14" y="72"/>
                    <a:pt x="0" y="55"/>
                    <a:pt x="1" y="35"/>
                  </a:cubicBezTo>
                  <a:cubicBezTo>
                    <a:pt x="2" y="16"/>
                    <a:pt x="17" y="0"/>
                    <a:pt x="35" y="1"/>
                  </a:cubicBezTo>
                  <a:cubicBezTo>
                    <a:pt x="53" y="2"/>
                    <a:pt x="66" y="19"/>
                    <a:pt x="6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66" name="Freeform 8"/>
            <p:cNvSpPr>
              <a:spLocks/>
            </p:cNvSpPr>
            <p:nvPr/>
          </p:nvSpPr>
          <p:spPr bwMode="auto">
            <a:xfrm>
              <a:off x="5591175" y="1441450"/>
              <a:ext cx="228600" cy="252413"/>
            </a:xfrm>
            <a:custGeom>
              <a:avLst/>
              <a:gdLst>
                <a:gd name="T0" fmla="*/ 60 w 61"/>
                <a:gd name="T1" fmla="*/ 35 h 67"/>
                <a:gd name="T2" fmla="*/ 29 w 61"/>
                <a:gd name="T3" fmla="*/ 67 h 67"/>
                <a:gd name="T4" fmla="*/ 1 w 61"/>
                <a:gd name="T5" fmla="*/ 32 h 67"/>
                <a:gd name="T6" fmla="*/ 32 w 61"/>
                <a:gd name="T7" fmla="*/ 1 h 67"/>
                <a:gd name="T8" fmla="*/ 60 w 61"/>
                <a:gd name="T9" fmla="*/ 35 h 67"/>
              </a:gdLst>
              <a:ahLst/>
              <a:cxnLst>
                <a:cxn ang="0">
                  <a:pos x="T0" y="T1"/>
                </a:cxn>
                <a:cxn ang="0">
                  <a:pos x="T2" y="T3"/>
                </a:cxn>
                <a:cxn ang="0">
                  <a:pos x="T4" y="T5"/>
                </a:cxn>
                <a:cxn ang="0">
                  <a:pos x="T6" y="T7"/>
                </a:cxn>
                <a:cxn ang="0">
                  <a:pos x="T8" y="T9"/>
                </a:cxn>
              </a:cxnLst>
              <a:rect l="0" t="0" r="r" b="b"/>
              <a:pathLst>
                <a:path w="61" h="67">
                  <a:moveTo>
                    <a:pt x="60" y="35"/>
                  </a:moveTo>
                  <a:cubicBezTo>
                    <a:pt x="59" y="53"/>
                    <a:pt x="45" y="67"/>
                    <a:pt x="29" y="67"/>
                  </a:cubicBezTo>
                  <a:cubicBezTo>
                    <a:pt x="12" y="66"/>
                    <a:pt x="0" y="51"/>
                    <a:pt x="1" y="32"/>
                  </a:cubicBezTo>
                  <a:cubicBezTo>
                    <a:pt x="1" y="14"/>
                    <a:pt x="15" y="0"/>
                    <a:pt x="32" y="1"/>
                  </a:cubicBezTo>
                  <a:cubicBezTo>
                    <a:pt x="48" y="2"/>
                    <a:pt x="61" y="17"/>
                    <a:pt x="6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67" name="Freeform 9"/>
            <p:cNvSpPr>
              <a:spLocks/>
            </p:cNvSpPr>
            <p:nvPr/>
          </p:nvSpPr>
          <p:spPr bwMode="auto">
            <a:xfrm>
              <a:off x="5783263" y="1584325"/>
              <a:ext cx="217488" cy="230188"/>
            </a:xfrm>
            <a:custGeom>
              <a:avLst/>
              <a:gdLst>
                <a:gd name="T0" fmla="*/ 50 w 58"/>
                <a:gd name="T1" fmla="*/ 45 h 61"/>
                <a:gd name="T2" fmla="*/ 14 w 58"/>
                <a:gd name="T3" fmla="*/ 54 h 61"/>
                <a:gd name="T4" fmla="*/ 9 w 58"/>
                <a:gd name="T5" fmla="*/ 17 h 61"/>
                <a:gd name="T6" fmla="*/ 44 w 58"/>
                <a:gd name="T7" fmla="*/ 8 h 61"/>
                <a:gd name="T8" fmla="*/ 50 w 58"/>
                <a:gd name="T9" fmla="*/ 45 h 61"/>
              </a:gdLst>
              <a:ahLst/>
              <a:cxnLst>
                <a:cxn ang="0">
                  <a:pos x="T0" y="T1"/>
                </a:cxn>
                <a:cxn ang="0">
                  <a:pos x="T2" y="T3"/>
                </a:cxn>
                <a:cxn ang="0">
                  <a:pos x="T4" y="T5"/>
                </a:cxn>
                <a:cxn ang="0">
                  <a:pos x="T6" y="T7"/>
                </a:cxn>
                <a:cxn ang="0">
                  <a:pos x="T8" y="T9"/>
                </a:cxn>
              </a:cxnLst>
              <a:rect l="0" t="0" r="r" b="b"/>
              <a:pathLst>
                <a:path w="58" h="61">
                  <a:moveTo>
                    <a:pt x="50" y="45"/>
                  </a:moveTo>
                  <a:cubicBezTo>
                    <a:pt x="41" y="57"/>
                    <a:pt x="25" y="61"/>
                    <a:pt x="14" y="54"/>
                  </a:cubicBezTo>
                  <a:cubicBezTo>
                    <a:pt x="2" y="46"/>
                    <a:pt x="0" y="30"/>
                    <a:pt x="9" y="17"/>
                  </a:cubicBezTo>
                  <a:cubicBezTo>
                    <a:pt x="17" y="5"/>
                    <a:pt x="33" y="0"/>
                    <a:pt x="44" y="8"/>
                  </a:cubicBezTo>
                  <a:cubicBezTo>
                    <a:pt x="56" y="16"/>
                    <a:pt x="58" y="32"/>
                    <a:pt x="5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68" name="Freeform 10"/>
            <p:cNvSpPr>
              <a:spLocks/>
            </p:cNvSpPr>
            <p:nvPr/>
          </p:nvSpPr>
          <p:spPr bwMode="auto">
            <a:xfrm>
              <a:off x="5910263" y="1773238"/>
              <a:ext cx="184150" cy="176213"/>
            </a:xfrm>
            <a:custGeom>
              <a:avLst/>
              <a:gdLst>
                <a:gd name="T0" fmla="*/ 38 w 49"/>
                <a:gd name="T1" fmla="*/ 39 h 47"/>
                <a:gd name="T2" fmla="*/ 8 w 49"/>
                <a:gd name="T3" fmla="*/ 38 h 47"/>
                <a:gd name="T4" fmla="*/ 11 w 49"/>
                <a:gd name="T5" fmla="*/ 9 h 47"/>
                <a:gd name="T6" fmla="*/ 41 w 49"/>
                <a:gd name="T7" fmla="*/ 9 h 47"/>
                <a:gd name="T8" fmla="*/ 38 w 49"/>
                <a:gd name="T9" fmla="*/ 39 h 47"/>
              </a:gdLst>
              <a:ahLst/>
              <a:cxnLst>
                <a:cxn ang="0">
                  <a:pos x="T0" y="T1"/>
                </a:cxn>
                <a:cxn ang="0">
                  <a:pos x="T2" y="T3"/>
                </a:cxn>
                <a:cxn ang="0">
                  <a:pos x="T4" y="T5"/>
                </a:cxn>
                <a:cxn ang="0">
                  <a:pos x="T6" y="T7"/>
                </a:cxn>
                <a:cxn ang="0">
                  <a:pos x="T8" y="T9"/>
                </a:cxn>
              </a:cxnLst>
              <a:rect l="0" t="0" r="r" b="b"/>
              <a:pathLst>
                <a:path w="49" h="47">
                  <a:moveTo>
                    <a:pt x="38" y="39"/>
                  </a:moveTo>
                  <a:cubicBezTo>
                    <a:pt x="28" y="47"/>
                    <a:pt x="15" y="47"/>
                    <a:pt x="8" y="38"/>
                  </a:cubicBezTo>
                  <a:cubicBezTo>
                    <a:pt x="0" y="30"/>
                    <a:pt x="2" y="17"/>
                    <a:pt x="11" y="9"/>
                  </a:cubicBezTo>
                  <a:cubicBezTo>
                    <a:pt x="21" y="0"/>
                    <a:pt x="34" y="1"/>
                    <a:pt x="41" y="9"/>
                  </a:cubicBezTo>
                  <a:cubicBezTo>
                    <a:pt x="49" y="17"/>
                    <a:pt x="47" y="31"/>
                    <a:pt x="3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grpSp>
        <p:nvGrpSpPr>
          <p:cNvPr id="69" name="组合 68"/>
          <p:cNvGrpSpPr/>
          <p:nvPr/>
        </p:nvGrpSpPr>
        <p:grpSpPr>
          <a:xfrm rot="17280000" flipH="1">
            <a:off x="3778282" y="3653404"/>
            <a:ext cx="375126" cy="535686"/>
            <a:chOff x="3055938" y="2055813"/>
            <a:chExt cx="1223962" cy="1747838"/>
          </a:xfrm>
          <a:solidFill>
            <a:srgbClr val="07B1EC"/>
          </a:solidFill>
        </p:grpSpPr>
        <p:grpSp>
          <p:nvGrpSpPr>
            <p:cNvPr id="70" name="组合 69"/>
            <p:cNvGrpSpPr/>
            <p:nvPr/>
          </p:nvGrpSpPr>
          <p:grpSpPr>
            <a:xfrm>
              <a:off x="3086100" y="2055813"/>
              <a:ext cx="1193800" cy="1747838"/>
              <a:chOff x="3086100" y="2055813"/>
              <a:chExt cx="1193800" cy="1747838"/>
            </a:xfrm>
            <a:grpFill/>
          </p:grpSpPr>
          <p:sp>
            <p:nvSpPr>
              <p:cNvPr id="73" name="Freeform 11"/>
              <p:cNvSpPr>
                <a:spLocks/>
              </p:cNvSpPr>
              <p:nvPr/>
            </p:nvSpPr>
            <p:spPr bwMode="auto">
              <a:xfrm>
                <a:off x="3086100" y="2262188"/>
                <a:ext cx="1193800" cy="1541463"/>
              </a:xfrm>
              <a:custGeom>
                <a:avLst/>
                <a:gdLst>
                  <a:gd name="T0" fmla="*/ 242 w 317"/>
                  <a:gd name="T1" fmla="*/ 214 h 409"/>
                  <a:gd name="T2" fmla="*/ 188 w 317"/>
                  <a:gd name="T3" fmla="*/ 41 h 409"/>
                  <a:gd name="T4" fmla="*/ 8 w 317"/>
                  <a:gd name="T5" fmla="*/ 146 h 409"/>
                  <a:gd name="T6" fmla="*/ 79 w 317"/>
                  <a:gd name="T7" fmla="*/ 348 h 409"/>
                  <a:gd name="T8" fmla="*/ 175 w 317"/>
                  <a:gd name="T9" fmla="*/ 402 h 409"/>
                  <a:gd name="T10" fmla="*/ 257 w 317"/>
                  <a:gd name="T11" fmla="*/ 310 h 409"/>
                  <a:gd name="T12" fmla="*/ 242 w 317"/>
                  <a:gd name="T13" fmla="*/ 214 h 409"/>
                </a:gdLst>
                <a:ahLst/>
                <a:cxnLst>
                  <a:cxn ang="0">
                    <a:pos x="T0" y="T1"/>
                  </a:cxn>
                  <a:cxn ang="0">
                    <a:pos x="T2" y="T3"/>
                  </a:cxn>
                  <a:cxn ang="0">
                    <a:pos x="T4" y="T5"/>
                  </a:cxn>
                  <a:cxn ang="0">
                    <a:pos x="T6" y="T7"/>
                  </a:cxn>
                  <a:cxn ang="0">
                    <a:pos x="T8" y="T9"/>
                  </a:cxn>
                  <a:cxn ang="0">
                    <a:pos x="T10" y="T11"/>
                  </a:cxn>
                  <a:cxn ang="0">
                    <a:pos x="T12" y="T13"/>
                  </a:cxn>
                </a:cxnLst>
                <a:rect l="0" t="0" r="r" b="b"/>
                <a:pathLst>
                  <a:path w="317" h="409">
                    <a:moveTo>
                      <a:pt x="242" y="214"/>
                    </a:moveTo>
                    <a:cubicBezTo>
                      <a:pt x="242" y="214"/>
                      <a:pt x="317" y="82"/>
                      <a:pt x="188" y="41"/>
                    </a:cubicBezTo>
                    <a:cubicBezTo>
                      <a:pt x="58" y="0"/>
                      <a:pt x="8" y="138"/>
                      <a:pt x="8" y="146"/>
                    </a:cubicBezTo>
                    <a:cubicBezTo>
                      <a:pt x="8" y="155"/>
                      <a:pt x="0" y="234"/>
                      <a:pt x="79" y="348"/>
                    </a:cubicBezTo>
                    <a:cubicBezTo>
                      <a:pt x="79" y="348"/>
                      <a:pt x="128" y="409"/>
                      <a:pt x="175" y="402"/>
                    </a:cubicBezTo>
                    <a:cubicBezTo>
                      <a:pt x="222" y="394"/>
                      <a:pt x="255" y="349"/>
                      <a:pt x="257" y="310"/>
                    </a:cubicBezTo>
                    <a:cubicBezTo>
                      <a:pt x="259" y="270"/>
                      <a:pt x="219" y="249"/>
                      <a:pt x="242"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74" name="Freeform 12"/>
              <p:cNvSpPr>
                <a:spLocks/>
              </p:cNvSpPr>
              <p:nvPr/>
            </p:nvSpPr>
            <p:spPr bwMode="auto">
              <a:xfrm>
                <a:off x="3779838" y="2055813"/>
                <a:ext cx="395288" cy="428625"/>
              </a:xfrm>
              <a:custGeom>
                <a:avLst/>
                <a:gdLst>
                  <a:gd name="T0" fmla="*/ 4 w 105"/>
                  <a:gd name="T1" fmla="*/ 63 h 114"/>
                  <a:gd name="T2" fmla="*/ 59 w 105"/>
                  <a:gd name="T3" fmla="*/ 111 h 114"/>
                  <a:gd name="T4" fmla="*/ 101 w 105"/>
                  <a:gd name="T5" fmla="*/ 51 h 114"/>
                  <a:gd name="T6" fmla="*/ 45 w 105"/>
                  <a:gd name="T7" fmla="*/ 3 h 114"/>
                  <a:gd name="T8" fmla="*/ 4 w 105"/>
                  <a:gd name="T9" fmla="*/ 63 h 114"/>
                </a:gdLst>
                <a:ahLst/>
                <a:cxnLst>
                  <a:cxn ang="0">
                    <a:pos x="T0" y="T1"/>
                  </a:cxn>
                  <a:cxn ang="0">
                    <a:pos x="T2" y="T3"/>
                  </a:cxn>
                  <a:cxn ang="0">
                    <a:pos x="T4" y="T5"/>
                  </a:cxn>
                  <a:cxn ang="0">
                    <a:pos x="T6" y="T7"/>
                  </a:cxn>
                  <a:cxn ang="0">
                    <a:pos x="T8" y="T9"/>
                  </a:cxn>
                </a:cxnLst>
                <a:rect l="0" t="0" r="r" b="b"/>
                <a:pathLst>
                  <a:path w="105" h="114">
                    <a:moveTo>
                      <a:pt x="4" y="63"/>
                    </a:moveTo>
                    <a:cubicBezTo>
                      <a:pt x="8" y="93"/>
                      <a:pt x="32" y="114"/>
                      <a:pt x="59" y="111"/>
                    </a:cubicBezTo>
                    <a:cubicBezTo>
                      <a:pt x="86" y="107"/>
                      <a:pt x="105" y="81"/>
                      <a:pt x="101" y="51"/>
                    </a:cubicBezTo>
                    <a:cubicBezTo>
                      <a:pt x="97" y="21"/>
                      <a:pt x="72" y="0"/>
                      <a:pt x="45" y="3"/>
                    </a:cubicBezTo>
                    <a:cubicBezTo>
                      <a:pt x="18" y="7"/>
                      <a:pt x="0" y="34"/>
                      <a:pt x="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75" name="Freeform 13"/>
              <p:cNvSpPr>
                <a:spLocks/>
              </p:cNvSpPr>
              <p:nvPr/>
            </p:nvSpPr>
            <p:spPr bwMode="auto">
              <a:xfrm>
                <a:off x="3533775" y="2116138"/>
                <a:ext cx="265113" cy="285750"/>
              </a:xfrm>
              <a:custGeom>
                <a:avLst/>
                <a:gdLst>
                  <a:gd name="T0" fmla="*/ 3 w 70"/>
                  <a:gd name="T1" fmla="*/ 42 h 76"/>
                  <a:gd name="T2" fmla="*/ 40 w 70"/>
                  <a:gd name="T3" fmla="*/ 74 h 76"/>
                  <a:gd name="T4" fmla="*/ 67 w 70"/>
                  <a:gd name="T5" fmla="*/ 34 h 76"/>
                  <a:gd name="T6" fmla="*/ 30 w 70"/>
                  <a:gd name="T7" fmla="*/ 3 h 76"/>
                  <a:gd name="T8" fmla="*/ 3 w 70"/>
                  <a:gd name="T9" fmla="*/ 42 h 76"/>
                </a:gdLst>
                <a:ahLst/>
                <a:cxnLst>
                  <a:cxn ang="0">
                    <a:pos x="T0" y="T1"/>
                  </a:cxn>
                  <a:cxn ang="0">
                    <a:pos x="T2" y="T3"/>
                  </a:cxn>
                  <a:cxn ang="0">
                    <a:pos x="T4" y="T5"/>
                  </a:cxn>
                  <a:cxn ang="0">
                    <a:pos x="T6" y="T7"/>
                  </a:cxn>
                  <a:cxn ang="0">
                    <a:pos x="T8" y="T9"/>
                  </a:cxn>
                </a:cxnLst>
                <a:rect l="0" t="0" r="r" b="b"/>
                <a:pathLst>
                  <a:path w="70" h="76">
                    <a:moveTo>
                      <a:pt x="3" y="42"/>
                    </a:moveTo>
                    <a:cubicBezTo>
                      <a:pt x="6" y="62"/>
                      <a:pt x="22" y="76"/>
                      <a:pt x="40" y="74"/>
                    </a:cubicBezTo>
                    <a:cubicBezTo>
                      <a:pt x="57" y="71"/>
                      <a:pt x="70" y="54"/>
                      <a:pt x="67" y="34"/>
                    </a:cubicBezTo>
                    <a:cubicBezTo>
                      <a:pt x="64" y="14"/>
                      <a:pt x="48" y="0"/>
                      <a:pt x="30" y="3"/>
                    </a:cubicBezTo>
                    <a:cubicBezTo>
                      <a:pt x="13" y="5"/>
                      <a:pt x="0" y="23"/>
                      <a:pt x="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76" name="Freeform 14"/>
              <p:cNvSpPr>
                <a:spLocks/>
              </p:cNvSpPr>
              <p:nvPr/>
            </p:nvSpPr>
            <p:spPr bwMode="auto">
              <a:xfrm>
                <a:off x="3305175" y="2195513"/>
                <a:ext cx="236538" cy="258763"/>
              </a:xfrm>
              <a:custGeom>
                <a:avLst/>
                <a:gdLst>
                  <a:gd name="T0" fmla="*/ 2 w 63"/>
                  <a:gd name="T1" fmla="*/ 38 h 69"/>
                  <a:gd name="T2" fmla="*/ 35 w 63"/>
                  <a:gd name="T3" fmla="*/ 67 h 69"/>
                  <a:gd name="T4" fmla="*/ 61 w 63"/>
                  <a:gd name="T5" fmla="*/ 31 h 69"/>
                  <a:gd name="T6" fmla="*/ 27 w 63"/>
                  <a:gd name="T7" fmla="*/ 2 h 69"/>
                  <a:gd name="T8" fmla="*/ 2 w 63"/>
                  <a:gd name="T9" fmla="*/ 38 h 69"/>
                </a:gdLst>
                <a:ahLst/>
                <a:cxnLst>
                  <a:cxn ang="0">
                    <a:pos x="T0" y="T1"/>
                  </a:cxn>
                  <a:cxn ang="0">
                    <a:pos x="T2" y="T3"/>
                  </a:cxn>
                  <a:cxn ang="0">
                    <a:pos x="T4" y="T5"/>
                  </a:cxn>
                  <a:cxn ang="0">
                    <a:pos x="T6" y="T7"/>
                  </a:cxn>
                  <a:cxn ang="0">
                    <a:pos x="T8" y="T9"/>
                  </a:cxn>
                </a:cxnLst>
                <a:rect l="0" t="0" r="r" b="b"/>
                <a:pathLst>
                  <a:path w="63" h="69">
                    <a:moveTo>
                      <a:pt x="2" y="38"/>
                    </a:moveTo>
                    <a:cubicBezTo>
                      <a:pt x="4" y="56"/>
                      <a:pt x="19" y="69"/>
                      <a:pt x="35" y="67"/>
                    </a:cubicBezTo>
                    <a:cubicBezTo>
                      <a:pt x="52" y="65"/>
                      <a:pt x="63" y="49"/>
                      <a:pt x="61" y="31"/>
                    </a:cubicBezTo>
                    <a:cubicBezTo>
                      <a:pt x="58" y="13"/>
                      <a:pt x="43" y="0"/>
                      <a:pt x="27" y="2"/>
                    </a:cubicBezTo>
                    <a:cubicBezTo>
                      <a:pt x="11" y="4"/>
                      <a:pt x="0" y="20"/>
                      <a:pt x="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sp>
          <p:nvSpPr>
            <p:cNvPr id="71" name="Freeform 15"/>
            <p:cNvSpPr>
              <a:spLocks/>
            </p:cNvSpPr>
            <p:nvPr/>
          </p:nvSpPr>
          <p:spPr bwMode="auto">
            <a:xfrm>
              <a:off x="3135313" y="2357438"/>
              <a:ext cx="219075" cy="228600"/>
            </a:xfrm>
            <a:custGeom>
              <a:avLst/>
              <a:gdLst>
                <a:gd name="T0" fmla="*/ 10 w 58"/>
                <a:gd name="T1" fmla="*/ 46 h 61"/>
                <a:gd name="T2" fmla="*/ 46 w 58"/>
                <a:gd name="T3" fmla="*/ 52 h 61"/>
                <a:gd name="T4" fmla="*/ 49 w 58"/>
                <a:gd name="T5" fmla="*/ 15 h 61"/>
                <a:gd name="T6" fmla="*/ 12 w 58"/>
                <a:gd name="T7" fmla="*/ 9 h 61"/>
                <a:gd name="T8" fmla="*/ 10 w 58"/>
                <a:gd name="T9" fmla="*/ 46 h 61"/>
              </a:gdLst>
              <a:ahLst/>
              <a:cxnLst>
                <a:cxn ang="0">
                  <a:pos x="T0" y="T1"/>
                </a:cxn>
                <a:cxn ang="0">
                  <a:pos x="T2" y="T3"/>
                </a:cxn>
                <a:cxn ang="0">
                  <a:pos x="T4" y="T5"/>
                </a:cxn>
                <a:cxn ang="0">
                  <a:pos x="T6" y="T7"/>
                </a:cxn>
                <a:cxn ang="0">
                  <a:pos x="T8" y="T9"/>
                </a:cxn>
              </a:cxnLst>
              <a:rect l="0" t="0" r="r" b="b"/>
              <a:pathLst>
                <a:path w="58" h="61">
                  <a:moveTo>
                    <a:pt x="10" y="46"/>
                  </a:moveTo>
                  <a:cubicBezTo>
                    <a:pt x="19" y="58"/>
                    <a:pt x="36" y="61"/>
                    <a:pt x="46" y="52"/>
                  </a:cubicBezTo>
                  <a:cubicBezTo>
                    <a:pt x="57" y="44"/>
                    <a:pt x="58" y="27"/>
                    <a:pt x="49" y="15"/>
                  </a:cubicBezTo>
                  <a:cubicBezTo>
                    <a:pt x="39" y="3"/>
                    <a:pt x="23" y="0"/>
                    <a:pt x="12" y="9"/>
                  </a:cubicBezTo>
                  <a:cubicBezTo>
                    <a:pt x="1" y="17"/>
                    <a:pt x="0" y="34"/>
                    <a:pt x="1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72" name="Freeform 16"/>
            <p:cNvSpPr>
              <a:spLocks/>
            </p:cNvSpPr>
            <p:nvPr/>
          </p:nvSpPr>
          <p:spPr bwMode="auto">
            <a:xfrm>
              <a:off x="3055938" y="2552700"/>
              <a:ext cx="184150" cy="177800"/>
            </a:xfrm>
            <a:custGeom>
              <a:avLst/>
              <a:gdLst>
                <a:gd name="T0" fmla="*/ 13 w 49"/>
                <a:gd name="T1" fmla="*/ 40 h 47"/>
                <a:gd name="T2" fmla="*/ 43 w 49"/>
                <a:gd name="T3" fmla="*/ 37 h 47"/>
                <a:gd name="T4" fmla="*/ 36 w 49"/>
                <a:gd name="T5" fmla="*/ 7 h 47"/>
                <a:gd name="T6" fmla="*/ 6 w 49"/>
                <a:gd name="T7" fmla="*/ 10 h 47"/>
                <a:gd name="T8" fmla="*/ 13 w 49"/>
                <a:gd name="T9" fmla="*/ 40 h 47"/>
              </a:gdLst>
              <a:ahLst/>
              <a:cxnLst>
                <a:cxn ang="0">
                  <a:pos x="T0" y="T1"/>
                </a:cxn>
                <a:cxn ang="0">
                  <a:pos x="T2" y="T3"/>
                </a:cxn>
                <a:cxn ang="0">
                  <a:pos x="T4" y="T5"/>
                </a:cxn>
                <a:cxn ang="0">
                  <a:pos x="T6" y="T7"/>
                </a:cxn>
                <a:cxn ang="0">
                  <a:pos x="T8" y="T9"/>
                </a:cxn>
              </a:cxnLst>
              <a:rect l="0" t="0" r="r" b="b"/>
              <a:pathLst>
                <a:path w="49" h="47">
                  <a:moveTo>
                    <a:pt x="13" y="40"/>
                  </a:moveTo>
                  <a:cubicBezTo>
                    <a:pt x="23" y="47"/>
                    <a:pt x="36" y="46"/>
                    <a:pt x="43" y="37"/>
                  </a:cubicBezTo>
                  <a:cubicBezTo>
                    <a:pt x="49" y="28"/>
                    <a:pt x="46" y="15"/>
                    <a:pt x="36" y="7"/>
                  </a:cubicBezTo>
                  <a:cubicBezTo>
                    <a:pt x="26" y="0"/>
                    <a:pt x="13" y="1"/>
                    <a:pt x="6" y="10"/>
                  </a:cubicBezTo>
                  <a:cubicBezTo>
                    <a:pt x="0" y="19"/>
                    <a:pt x="3" y="32"/>
                    <a:pt x="13"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sp>
        <p:nvSpPr>
          <p:cNvPr id="79" name="飞哥PPT眉头"/>
          <p:cNvSpPr/>
          <p:nvPr/>
        </p:nvSpPr>
        <p:spPr>
          <a:xfrm>
            <a:off x="475634" y="382170"/>
            <a:ext cx="216024"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飞哥PPT眉头"/>
          <p:cNvSpPr/>
          <p:nvPr/>
        </p:nvSpPr>
        <p:spPr>
          <a:xfrm>
            <a:off x="691658" y="237608"/>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309227"/>
      </p:ext>
    </p:extLst>
  </p:cSld>
  <p:clrMapOvr>
    <a:masterClrMapping/>
  </p:clrMapOvr>
  <mc:AlternateContent xmlns:mc="http://schemas.openxmlformats.org/markup-compatibility/2006" xmlns:p14="http://schemas.microsoft.com/office/powerpoint/2010/main">
    <mc:Choice Requires="p14">
      <p:transition spd="slow" p14:dur="2000" advTm="13592"/>
    </mc:Choice>
    <mc:Fallback xmlns="">
      <p:transition spd="slow" advTm="13592"/>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par>
                              <p:cTn id="11" fill="hold">
                                <p:stCondLst>
                                  <p:cond delay="700"/>
                                </p:stCondLst>
                                <p:childTnLst>
                                  <p:par>
                                    <p:cTn id="12" presetID="2" presetClass="entr" presetSubtype="2" fill="hold" grpId="0" nodeType="afterEffect" p14:presetBounceEnd="42000">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14:bounceEnd="42000">
                                          <p:cBhvr additive="base">
                                            <p:cTn id="14" dur="500" fill="hold"/>
                                            <p:tgtEl>
                                              <p:spTgt spid="30"/>
                                            </p:tgtEl>
                                            <p:attrNameLst>
                                              <p:attrName>ppt_x</p:attrName>
                                            </p:attrNameLst>
                                          </p:cBhvr>
                                          <p:tavLst>
                                            <p:tav tm="0">
                                              <p:val>
                                                <p:strVal val="1+#ppt_w/2"/>
                                              </p:val>
                                            </p:tav>
                                            <p:tav tm="100000">
                                              <p:val>
                                                <p:strVal val="#ppt_x"/>
                                              </p:val>
                                            </p:tav>
                                          </p:tavLst>
                                        </p:anim>
                                        <p:anim calcmode="lin" valueType="num" p14:bounceEnd="42000">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2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1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2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30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4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nodeType="withEffect">
                                      <p:stCondLst>
                                        <p:cond delay="50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par>
                              <p:cTn id="35" fill="hold">
                                <p:stCondLst>
                                  <p:cond delay="2200"/>
                                </p:stCondLst>
                                <p:childTnLst>
                                  <p:par>
                                    <p:cTn id="36" presetID="14" presetClass="entr" presetSubtype="1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par>
                              <p:cTn id="39" fill="hold">
                                <p:stCondLst>
                                  <p:cond delay="2700"/>
                                </p:stCondLst>
                                <p:childTnLst>
                                  <p:par>
                                    <p:cTn id="40" presetID="2" presetClass="entr" presetSubtype="3"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1+#ppt_w/2"/>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2" presetClass="entr" presetSubtype="3"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1+#ppt_w/2"/>
                                              </p:val>
                                            </p:tav>
                                            <p:tav tm="100000">
                                              <p:val>
                                                <p:strVal val="#ppt_x"/>
                                              </p:val>
                                            </p:tav>
                                          </p:tavLst>
                                        </p:anim>
                                        <p:anim calcmode="lin" valueType="num">
                                          <p:cBhvr additive="base">
                                            <p:cTn id="47" dur="500" fill="hold"/>
                                            <p:tgtEl>
                                              <p:spTgt spid="29"/>
                                            </p:tgtEl>
                                            <p:attrNameLst>
                                              <p:attrName>ppt_y</p:attrName>
                                            </p:attrNameLst>
                                          </p:cBhvr>
                                          <p:tavLst>
                                            <p:tav tm="0">
                                              <p:val>
                                                <p:strVal val="0-#ppt_h/2"/>
                                              </p:val>
                                            </p:tav>
                                            <p:tav tm="100000">
                                              <p:val>
                                                <p:strVal val="#ppt_y"/>
                                              </p:val>
                                            </p:tav>
                                          </p:tavLst>
                                        </p:anim>
                                      </p:childTnLst>
                                    </p:cTn>
                                  </p:par>
                                </p:childTnLst>
                              </p:cTn>
                            </p:par>
                            <p:par>
                              <p:cTn id="48" fill="hold">
                                <p:stCondLst>
                                  <p:cond delay="3400"/>
                                </p:stCondLst>
                                <p:childTnLst>
                                  <p:par>
                                    <p:cTn id="49" presetID="31" presetClass="entr" presetSubtype="0" fill="hold" grpId="0" nodeType="afterEffect">
                                      <p:stCondLst>
                                        <p:cond delay="0"/>
                                      </p:stCondLst>
                                      <p:iterate type="lt">
                                        <p:tmPct val="5000"/>
                                      </p:iterate>
                                      <p:childTnLst>
                                        <p:set>
                                          <p:cBhvr>
                                            <p:cTn id="50" dur="1" fill="hold">
                                              <p:stCondLst>
                                                <p:cond delay="0"/>
                                              </p:stCondLst>
                                            </p:cTn>
                                            <p:tgtEl>
                                              <p:spTgt spid="31"/>
                                            </p:tgtEl>
                                            <p:attrNameLst>
                                              <p:attrName>style.visibility</p:attrName>
                                            </p:attrNameLst>
                                          </p:cBhvr>
                                          <p:to>
                                            <p:strVal val="visible"/>
                                          </p:to>
                                        </p:set>
                                        <p:anim calcmode="lin" valueType="num">
                                          <p:cBhvr>
                                            <p:cTn id="51" dur="1000" fill="hold"/>
                                            <p:tgtEl>
                                              <p:spTgt spid="31"/>
                                            </p:tgtEl>
                                            <p:attrNameLst>
                                              <p:attrName>ppt_w</p:attrName>
                                            </p:attrNameLst>
                                          </p:cBhvr>
                                          <p:tavLst>
                                            <p:tav tm="0">
                                              <p:val>
                                                <p:fltVal val="0"/>
                                              </p:val>
                                            </p:tav>
                                            <p:tav tm="100000">
                                              <p:val>
                                                <p:strVal val="#ppt_w"/>
                                              </p:val>
                                            </p:tav>
                                          </p:tavLst>
                                        </p:anim>
                                        <p:anim calcmode="lin" valueType="num">
                                          <p:cBhvr>
                                            <p:cTn id="52" dur="1000" fill="hold"/>
                                            <p:tgtEl>
                                              <p:spTgt spid="31"/>
                                            </p:tgtEl>
                                            <p:attrNameLst>
                                              <p:attrName>ppt_h</p:attrName>
                                            </p:attrNameLst>
                                          </p:cBhvr>
                                          <p:tavLst>
                                            <p:tav tm="0">
                                              <p:val>
                                                <p:fltVal val="0"/>
                                              </p:val>
                                            </p:tav>
                                            <p:tav tm="100000">
                                              <p:val>
                                                <p:strVal val="#ppt_h"/>
                                              </p:val>
                                            </p:tav>
                                          </p:tavLst>
                                        </p:anim>
                                        <p:anim calcmode="lin" valueType="num">
                                          <p:cBhvr>
                                            <p:cTn id="53" dur="1000" fill="hold"/>
                                            <p:tgtEl>
                                              <p:spTgt spid="31"/>
                                            </p:tgtEl>
                                            <p:attrNameLst>
                                              <p:attrName>style.rotation</p:attrName>
                                            </p:attrNameLst>
                                          </p:cBhvr>
                                          <p:tavLst>
                                            <p:tav tm="0">
                                              <p:val>
                                                <p:fltVal val="90"/>
                                              </p:val>
                                            </p:tav>
                                            <p:tav tm="100000">
                                              <p:val>
                                                <p:fltVal val="0"/>
                                              </p:val>
                                            </p:tav>
                                          </p:tavLst>
                                        </p:anim>
                                        <p:animEffect transition="in" filter="fade">
                                          <p:cBhvr>
                                            <p:cTn id="5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79" grpId="0" animBg="1"/>
          <p:bldP spid="8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par>
                              <p:cTn id="11" fill="hold">
                                <p:stCondLst>
                                  <p:cond delay="700"/>
                                </p:stCondLst>
                                <p:childTnLst>
                                  <p:par>
                                    <p:cTn id="12" presetID="2" presetClass="entr" presetSubtype="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1+#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2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1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2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30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4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nodeType="withEffect">
                                      <p:stCondLst>
                                        <p:cond delay="50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par>
                              <p:cTn id="35" fill="hold">
                                <p:stCondLst>
                                  <p:cond delay="2200"/>
                                </p:stCondLst>
                                <p:childTnLst>
                                  <p:par>
                                    <p:cTn id="36" presetID="14" presetClass="entr" presetSubtype="1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par>
                              <p:cTn id="39" fill="hold">
                                <p:stCondLst>
                                  <p:cond delay="2700"/>
                                </p:stCondLst>
                                <p:childTnLst>
                                  <p:par>
                                    <p:cTn id="40" presetID="2" presetClass="entr" presetSubtype="3"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1+#ppt_w/2"/>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2" presetClass="entr" presetSubtype="3"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1+#ppt_w/2"/>
                                              </p:val>
                                            </p:tav>
                                            <p:tav tm="100000">
                                              <p:val>
                                                <p:strVal val="#ppt_x"/>
                                              </p:val>
                                            </p:tav>
                                          </p:tavLst>
                                        </p:anim>
                                        <p:anim calcmode="lin" valueType="num">
                                          <p:cBhvr additive="base">
                                            <p:cTn id="47" dur="500" fill="hold"/>
                                            <p:tgtEl>
                                              <p:spTgt spid="29"/>
                                            </p:tgtEl>
                                            <p:attrNameLst>
                                              <p:attrName>ppt_y</p:attrName>
                                            </p:attrNameLst>
                                          </p:cBhvr>
                                          <p:tavLst>
                                            <p:tav tm="0">
                                              <p:val>
                                                <p:strVal val="0-#ppt_h/2"/>
                                              </p:val>
                                            </p:tav>
                                            <p:tav tm="100000">
                                              <p:val>
                                                <p:strVal val="#ppt_y"/>
                                              </p:val>
                                            </p:tav>
                                          </p:tavLst>
                                        </p:anim>
                                      </p:childTnLst>
                                    </p:cTn>
                                  </p:par>
                                </p:childTnLst>
                              </p:cTn>
                            </p:par>
                            <p:par>
                              <p:cTn id="48" fill="hold">
                                <p:stCondLst>
                                  <p:cond delay="3400"/>
                                </p:stCondLst>
                                <p:childTnLst>
                                  <p:par>
                                    <p:cTn id="49" presetID="31" presetClass="entr" presetSubtype="0" fill="hold" grpId="0" nodeType="afterEffect">
                                      <p:stCondLst>
                                        <p:cond delay="0"/>
                                      </p:stCondLst>
                                      <p:iterate type="lt">
                                        <p:tmPct val="5000"/>
                                      </p:iterate>
                                      <p:childTnLst>
                                        <p:set>
                                          <p:cBhvr>
                                            <p:cTn id="50" dur="1" fill="hold">
                                              <p:stCondLst>
                                                <p:cond delay="0"/>
                                              </p:stCondLst>
                                            </p:cTn>
                                            <p:tgtEl>
                                              <p:spTgt spid="31"/>
                                            </p:tgtEl>
                                            <p:attrNameLst>
                                              <p:attrName>style.visibility</p:attrName>
                                            </p:attrNameLst>
                                          </p:cBhvr>
                                          <p:to>
                                            <p:strVal val="visible"/>
                                          </p:to>
                                        </p:set>
                                        <p:anim calcmode="lin" valueType="num">
                                          <p:cBhvr>
                                            <p:cTn id="51" dur="1000" fill="hold"/>
                                            <p:tgtEl>
                                              <p:spTgt spid="31"/>
                                            </p:tgtEl>
                                            <p:attrNameLst>
                                              <p:attrName>ppt_w</p:attrName>
                                            </p:attrNameLst>
                                          </p:cBhvr>
                                          <p:tavLst>
                                            <p:tav tm="0">
                                              <p:val>
                                                <p:fltVal val="0"/>
                                              </p:val>
                                            </p:tav>
                                            <p:tav tm="100000">
                                              <p:val>
                                                <p:strVal val="#ppt_w"/>
                                              </p:val>
                                            </p:tav>
                                          </p:tavLst>
                                        </p:anim>
                                        <p:anim calcmode="lin" valueType="num">
                                          <p:cBhvr>
                                            <p:cTn id="52" dur="1000" fill="hold"/>
                                            <p:tgtEl>
                                              <p:spTgt spid="31"/>
                                            </p:tgtEl>
                                            <p:attrNameLst>
                                              <p:attrName>ppt_h</p:attrName>
                                            </p:attrNameLst>
                                          </p:cBhvr>
                                          <p:tavLst>
                                            <p:tav tm="0">
                                              <p:val>
                                                <p:fltVal val="0"/>
                                              </p:val>
                                            </p:tav>
                                            <p:tav tm="100000">
                                              <p:val>
                                                <p:strVal val="#ppt_h"/>
                                              </p:val>
                                            </p:tav>
                                          </p:tavLst>
                                        </p:anim>
                                        <p:anim calcmode="lin" valueType="num">
                                          <p:cBhvr>
                                            <p:cTn id="53" dur="1000" fill="hold"/>
                                            <p:tgtEl>
                                              <p:spTgt spid="31"/>
                                            </p:tgtEl>
                                            <p:attrNameLst>
                                              <p:attrName>style.rotation</p:attrName>
                                            </p:attrNameLst>
                                          </p:cBhvr>
                                          <p:tavLst>
                                            <p:tav tm="0">
                                              <p:val>
                                                <p:fltVal val="90"/>
                                              </p:val>
                                            </p:tav>
                                            <p:tav tm="100000">
                                              <p:val>
                                                <p:fltVal val="0"/>
                                              </p:val>
                                            </p:tav>
                                          </p:tavLst>
                                        </p:anim>
                                        <p:animEffect transition="in" filter="fade">
                                          <p:cBhvr>
                                            <p:cTn id="5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79" grpId="0" animBg="1"/>
          <p:bldP spid="80"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71" y="15684"/>
            <a:ext cx="9143245" cy="514547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pic>
        <p:nvPicPr>
          <p:cNvPr id="77" name="图片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6445" y="2058047"/>
            <a:ext cx="4845757" cy="811726"/>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8550" y="3433296"/>
            <a:ext cx="2858205" cy="1596010"/>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5046" y="216332"/>
            <a:ext cx="862695" cy="767848"/>
          </a:xfrm>
          <a:prstGeom prst="rect">
            <a:avLst/>
          </a:prstGeom>
        </p:spPr>
      </p:pic>
      <p:sp>
        <p:nvSpPr>
          <p:cNvPr id="43" name="椭圆 42"/>
          <p:cNvSpPr/>
          <p:nvPr/>
        </p:nvSpPr>
        <p:spPr>
          <a:xfrm>
            <a:off x="2591885" y="1355240"/>
            <a:ext cx="377587" cy="377587"/>
          </a:xfrm>
          <a:prstGeom prst="ellipse">
            <a:avLst/>
          </a:prstGeom>
          <a:solidFill>
            <a:srgbClr val="07B1EC">
              <a:alpha val="5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4" name="椭圆 43"/>
          <p:cNvSpPr/>
          <p:nvPr/>
        </p:nvSpPr>
        <p:spPr>
          <a:xfrm>
            <a:off x="4963340" y="1568993"/>
            <a:ext cx="232018" cy="232018"/>
          </a:xfrm>
          <a:prstGeom prst="ellipse">
            <a:avLst/>
          </a:prstGeom>
          <a:solidFill>
            <a:srgbClr val="FF9B02">
              <a:alpha val="3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5" name="椭圆 44"/>
          <p:cNvSpPr/>
          <p:nvPr/>
        </p:nvSpPr>
        <p:spPr>
          <a:xfrm>
            <a:off x="6471777" y="1049427"/>
            <a:ext cx="232018" cy="232018"/>
          </a:xfrm>
          <a:prstGeom prst="ellipse">
            <a:avLst/>
          </a:prstGeom>
          <a:solidFill>
            <a:srgbClr val="12BC44">
              <a:alpha val="69804"/>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6" name="椭圆 45"/>
          <p:cNvSpPr/>
          <p:nvPr/>
        </p:nvSpPr>
        <p:spPr>
          <a:xfrm>
            <a:off x="3469517" y="1683506"/>
            <a:ext cx="190757" cy="190757"/>
          </a:xfrm>
          <a:prstGeom prst="ellipse">
            <a:avLst/>
          </a:prstGeom>
          <a:solidFill>
            <a:srgbClr val="FF9B02">
              <a:alpha val="69804"/>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7" name="椭圆 46"/>
          <p:cNvSpPr/>
          <p:nvPr/>
        </p:nvSpPr>
        <p:spPr>
          <a:xfrm>
            <a:off x="4675308" y="1685002"/>
            <a:ext cx="288032" cy="288032"/>
          </a:xfrm>
          <a:prstGeom prst="ellipse">
            <a:avLst/>
          </a:prstGeom>
          <a:solidFill>
            <a:srgbClr val="12BC44"/>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8" name="椭圆 47"/>
          <p:cNvSpPr/>
          <p:nvPr/>
        </p:nvSpPr>
        <p:spPr>
          <a:xfrm rot="13980000">
            <a:off x="5208546" y="1844829"/>
            <a:ext cx="153021" cy="153021"/>
          </a:xfrm>
          <a:prstGeom prst="ellipse">
            <a:avLst/>
          </a:prstGeom>
          <a:solidFill>
            <a:srgbClr val="EC3225">
              <a:alpha val="3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9" name="椭圆 48"/>
          <p:cNvSpPr/>
          <p:nvPr/>
        </p:nvSpPr>
        <p:spPr>
          <a:xfrm rot="13980000">
            <a:off x="4004684" y="737730"/>
            <a:ext cx="292844" cy="292844"/>
          </a:xfrm>
          <a:prstGeom prst="ellipse">
            <a:avLst/>
          </a:prstGeom>
          <a:solidFill>
            <a:srgbClr val="EC3225">
              <a:alpha val="5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0" name="椭圆 49"/>
          <p:cNvSpPr/>
          <p:nvPr/>
        </p:nvSpPr>
        <p:spPr>
          <a:xfrm>
            <a:off x="6399769" y="1829018"/>
            <a:ext cx="144016" cy="144016"/>
          </a:xfrm>
          <a:prstGeom prst="ellipse">
            <a:avLst/>
          </a:prstGeom>
          <a:solidFill>
            <a:srgbClr val="FF9B02"/>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1" name="椭圆 50"/>
          <p:cNvSpPr/>
          <p:nvPr/>
        </p:nvSpPr>
        <p:spPr>
          <a:xfrm>
            <a:off x="6355767" y="1355239"/>
            <a:ext cx="188793" cy="188793"/>
          </a:xfrm>
          <a:prstGeom prst="ellipse">
            <a:avLst/>
          </a:prstGeom>
          <a:solidFill>
            <a:srgbClr val="FF9B02"/>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2" name="椭圆 51"/>
          <p:cNvSpPr/>
          <p:nvPr/>
        </p:nvSpPr>
        <p:spPr>
          <a:xfrm>
            <a:off x="2922441" y="560724"/>
            <a:ext cx="190757" cy="190757"/>
          </a:xfrm>
          <a:prstGeom prst="ellipse">
            <a:avLst/>
          </a:prstGeom>
          <a:solidFill>
            <a:srgbClr val="FF9B02">
              <a:alpha val="69804"/>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grpSp>
        <p:nvGrpSpPr>
          <p:cNvPr id="53" name="组合 52"/>
          <p:cNvGrpSpPr/>
          <p:nvPr/>
        </p:nvGrpSpPr>
        <p:grpSpPr>
          <a:xfrm>
            <a:off x="2937944" y="683306"/>
            <a:ext cx="944544" cy="944544"/>
            <a:chOff x="709500" y="1705544"/>
            <a:chExt cx="944544" cy="944544"/>
          </a:xfrm>
        </p:grpSpPr>
        <p:grpSp>
          <p:nvGrpSpPr>
            <p:cNvPr id="54" name="组合 53"/>
            <p:cNvGrpSpPr/>
            <p:nvPr/>
          </p:nvGrpSpPr>
          <p:grpSpPr>
            <a:xfrm>
              <a:off x="709500" y="1705544"/>
              <a:ext cx="944544" cy="944544"/>
              <a:chOff x="1107176" y="2063474"/>
              <a:chExt cx="944544" cy="944544"/>
            </a:xfrm>
          </p:grpSpPr>
          <p:sp>
            <p:nvSpPr>
              <p:cNvPr id="56" name="椭圆 55"/>
              <p:cNvSpPr/>
              <p:nvPr/>
            </p:nvSpPr>
            <p:spPr>
              <a:xfrm>
                <a:off x="1183404" y="2139702"/>
                <a:ext cx="792088" cy="792088"/>
              </a:xfrm>
              <a:prstGeom prst="ellipse">
                <a:avLst/>
              </a:prstGeom>
              <a:solidFill>
                <a:srgbClr val="FF9B02"/>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7" name="椭圆 56"/>
              <p:cNvSpPr/>
              <p:nvPr/>
            </p:nvSpPr>
            <p:spPr>
              <a:xfrm>
                <a:off x="1107176" y="2063474"/>
                <a:ext cx="944544" cy="944544"/>
              </a:xfrm>
              <a:prstGeom prst="ellipse">
                <a:avLst/>
              </a:prstGeom>
              <a:noFill/>
              <a:ln w="12700" cap="flat" cmpd="sng" algn="ctr">
                <a:solidFill>
                  <a:srgbClr val="FF4A00"/>
                </a:solid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grpSp>
        <p:sp>
          <p:nvSpPr>
            <p:cNvPr id="55" name="TextBox 54"/>
            <p:cNvSpPr txBox="1"/>
            <p:nvPr/>
          </p:nvSpPr>
          <p:spPr>
            <a:xfrm>
              <a:off x="811116" y="1764996"/>
              <a:ext cx="803425" cy="830997"/>
            </a:xfrm>
            <a:prstGeom prst="rect">
              <a:avLst/>
            </a:prstGeom>
            <a:noFill/>
          </p:spPr>
          <p:txBody>
            <a:bodyPr wrap="none" rtlCol="0">
              <a:spAutoFit/>
            </a:bodyPr>
            <a:lstStyle/>
            <a:p>
              <a:pPr marL="0" marR="0" lvl="0" indent="0" defTabSz="816337" eaLnBrk="1" fontAlgn="auto" latinLnBrk="0" hangingPunct="1">
                <a:lnSpc>
                  <a:spcPct val="100000"/>
                </a:lnSpc>
                <a:spcBef>
                  <a:spcPts val="0"/>
                </a:spcBef>
                <a:spcAft>
                  <a:spcPts val="0"/>
                </a:spcAft>
                <a:buClrTx/>
                <a:buSzTx/>
                <a:buFontTx/>
                <a:buNone/>
                <a:tabLst/>
                <a:defRPr/>
              </a:pPr>
              <a:r>
                <a:rPr kumimoji="0" lang="zh-CN" altLang="en-US" sz="4800" b="1" i="0" u="none" strike="noStrike" kern="0" cap="none" spc="0" normalizeH="0" baseline="0" noProof="0" dirty="0" smtClean="0">
                  <a:ln>
                    <a:noFill/>
                  </a:ln>
                  <a:solidFill>
                    <a:prstClr val="white"/>
                  </a:solidFill>
                  <a:effectLst/>
                  <a:uLnTx/>
                  <a:uFillTx/>
                  <a:latin typeface="迷你简卡通" panose="03000509000000000000" pitchFamily="65" charset="-122"/>
                  <a:ea typeface="迷你简卡通" panose="03000509000000000000" pitchFamily="65" charset="-122"/>
                </a:rPr>
                <a:t>感</a:t>
              </a:r>
            </a:p>
          </p:txBody>
        </p:sp>
      </p:grpSp>
      <p:grpSp>
        <p:nvGrpSpPr>
          <p:cNvPr id="58" name="组合 57"/>
          <p:cNvGrpSpPr/>
          <p:nvPr/>
        </p:nvGrpSpPr>
        <p:grpSpPr>
          <a:xfrm>
            <a:off x="3730764" y="1089208"/>
            <a:ext cx="944544" cy="944544"/>
            <a:chOff x="1502320" y="2111446"/>
            <a:chExt cx="944544" cy="944544"/>
          </a:xfrm>
        </p:grpSpPr>
        <p:grpSp>
          <p:nvGrpSpPr>
            <p:cNvPr id="59" name="组合 58"/>
            <p:cNvGrpSpPr/>
            <p:nvPr/>
          </p:nvGrpSpPr>
          <p:grpSpPr>
            <a:xfrm>
              <a:off x="1502320" y="2111446"/>
              <a:ext cx="944544" cy="944544"/>
              <a:chOff x="1107176" y="2063474"/>
              <a:chExt cx="944544" cy="944544"/>
            </a:xfrm>
          </p:grpSpPr>
          <p:sp>
            <p:nvSpPr>
              <p:cNvPr id="61" name="椭圆 60"/>
              <p:cNvSpPr/>
              <p:nvPr/>
            </p:nvSpPr>
            <p:spPr>
              <a:xfrm>
                <a:off x="1183404" y="2139702"/>
                <a:ext cx="792088" cy="792088"/>
              </a:xfrm>
              <a:prstGeom prst="ellipse">
                <a:avLst/>
              </a:prstGeom>
              <a:solidFill>
                <a:srgbClr val="EC3225"/>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62" name="椭圆 61"/>
              <p:cNvSpPr/>
              <p:nvPr/>
            </p:nvSpPr>
            <p:spPr>
              <a:xfrm>
                <a:off x="1107176" y="2063474"/>
                <a:ext cx="944544" cy="944544"/>
              </a:xfrm>
              <a:prstGeom prst="ellipse">
                <a:avLst/>
              </a:prstGeom>
              <a:noFill/>
              <a:ln w="12700" cap="flat" cmpd="sng" algn="ctr">
                <a:solidFill>
                  <a:srgbClr val="EC3225"/>
                </a:solid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grpSp>
        <p:sp>
          <p:nvSpPr>
            <p:cNvPr id="60" name="TextBox 59"/>
            <p:cNvSpPr txBox="1"/>
            <p:nvPr/>
          </p:nvSpPr>
          <p:spPr>
            <a:xfrm>
              <a:off x="1592098" y="2164275"/>
              <a:ext cx="803425" cy="830997"/>
            </a:xfrm>
            <a:prstGeom prst="rect">
              <a:avLst/>
            </a:prstGeom>
            <a:noFill/>
          </p:spPr>
          <p:txBody>
            <a:bodyPr wrap="none" rtlCol="0">
              <a:spAutoFit/>
            </a:bodyPr>
            <a:lstStyle/>
            <a:p>
              <a:pPr marL="0" marR="0" lvl="0" indent="0" defTabSz="816337" eaLnBrk="1" fontAlgn="auto" latinLnBrk="0" hangingPunct="1">
                <a:lnSpc>
                  <a:spcPct val="100000"/>
                </a:lnSpc>
                <a:spcBef>
                  <a:spcPts val="0"/>
                </a:spcBef>
                <a:spcAft>
                  <a:spcPts val="0"/>
                </a:spcAft>
                <a:buClrTx/>
                <a:buSzTx/>
                <a:buFontTx/>
                <a:buNone/>
                <a:tabLst/>
                <a:defRPr/>
              </a:pPr>
              <a:r>
                <a:rPr kumimoji="0" lang="zh-CN" altLang="en-US" sz="4800" b="1" i="0" u="none" strike="noStrike" kern="0" cap="none" spc="0" normalizeH="0" baseline="0" noProof="0" dirty="0" smtClean="0">
                  <a:ln>
                    <a:noFill/>
                  </a:ln>
                  <a:solidFill>
                    <a:prstClr val="white"/>
                  </a:solidFill>
                  <a:effectLst/>
                  <a:uLnTx/>
                  <a:uFillTx/>
                  <a:latin typeface="迷你简卡通" panose="03000509000000000000" pitchFamily="65" charset="-122"/>
                  <a:ea typeface="迷你简卡通" panose="03000509000000000000" pitchFamily="65" charset="-122"/>
                </a:rPr>
                <a:t>谢</a:t>
              </a:r>
            </a:p>
          </p:txBody>
        </p:sp>
      </p:grpSp>
      <p:grpSp>
        <p:nvGrpSpPr>
          <p:cNvPr id="63" name="组合 62"/>
          <p:cNvGrpSpPr/>
          <p:nvPr/>
        </p:nvGrpSpPr>
        <p:grpSpPr>
          <a:xfrm>
            <a:off x="4536550" y="683306"/>
            <a:ext cx="944544" cy="944544"/>
            <a:chOff x="2308106" y="1705544"/>
            <a:chExt cx="944544" cy="944544"/>
          </a:xfrm>
        </p:grpSpPr>
        <p:grpSp>
          <p:nvGrpSpPr>
            <p:cNvPr id="64" name="组合 63"/>
            <p:cNvGrpSpPr/>
            <p:nvPr/>
          </p:nvGrpSpPr>
          <p:grpSpPr>
            <a:xfrm>
              <a:off x="2308106" y="1705544"/>
              <a:ext cx="944544" cy="944544"/>
              <a:chOff x="1107176" y="2063474"/>
              <a:chExt cx="944544" cy="944544"/>
            </a:xfrm>
          </p:grpSpPr>
          <p:sp>
            <p:nvSpPr>
              <p:cNvPr id="66" name="椭圆 65"/>
              <p:cNvSpPr/>
              <p:nvPr/>
            </p:nvSpPr>
            <p:spPr>
              <a:xfrm>
                <a:off x="1183404" y="2151577"/>
                <a:ext cx="792088" cy="792088"/>
              </a:xfrm>
              <a:prstGeom prst="ellipse">
                <a:avLst/>
              </a:prstGeom>
              <a:solidFill>
                <a:srgbClr val="00B0F0"/>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67" name="椭圆 66"/>
              <p:cNvSpPr/>
              <p:nvPr/>
            </p:nvSpPr>
            <p:spPr>
              <a:xfrm>
                <a:off x="1107176" y="2063474"/>
                <a:ext cx="944544" cy="944544"/>
              </a:xfrm>
              <a:prstGeom prst="ellipse">
                <a:avLst/>
              </a:prstGeom>
              <a:noFill/>
              <a:ln w="12700" cap="flat" cmpd="sng" algn="ctr">
                <a:solidFill>
                  <a:srgbClr val="FFC000"/>
                </a:solid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grpSp>
        <p:sp>
          <p:nvSpPr>
            <p:cNvPr id="65" name="TextBox 64"/>
            <p:cNvSpPr txBox="1"/>
            <p:nvPr/>
          </p:nvSpPr>
          <p:spPr>
            <a:xfrm>
              <a:off x="2395793" y="1740719"/>
              <a:ext cx="803425" cy="830997"/>
            </a:xfrm>
            <a:prstGeom prst="rect">
              <a:avLst/>
            </a:prstGeom>
            <a:noFill/>
          </p:spPr>
          <p:txBody>
            <a:bodyPr wrap="none" rtlCol="0">
              <a:spAutoFit/>
            </a:bodyPr>
            <a:lstStyle/>
            <a:p>
              <a:pPr marL="0" marR="0" lvl="0" indent="0" defTabSz="816337" eaLnBrk="1" fontAlgn="auto" latinLnBrk="0" hangingPunct="1">
                <a:lnSpc>
                  <a:spcPct val="100000"/>
                </a:lnSpc>
                <a:spcBef>
                  <a:spcPts val="0"/>
                </a:spcBef>
                <a:spcAft>
                  <a:spcPts val="0"/>
                </a:spcAft>
                <a:buClrTx/>
                <a:buSzTx/>
                <a:buFontTx/>
                <a:buNone/>
                <a:tabLst/>
                <a:defRPr/>
              </a:pPr>
              <a:r>
                <a:rPr kumimoji="0" lang="zh-CN" altLang="en-US" sz="4800" b="1" i="0" u="none" strike="noStrike" kern="0" cap="none" spc="0" normalizeH="0" baseline="0" noProof="0" dirty="0" smtClean="0">
                  <a:ln>
                    <a:noFill/>
                  </a:ln>
                  <a:solidFill>
                    <a:prstClr val="white"/>
                  </a:solidFill>
                  <a:effectLst/>
                  <a:uLnTx/>
                  <a:uFillTx/>
                  <a:latin typeface="迷你简卡通" panose="03000509000000000000" pitchFamily="65" charset="-122"/>
                  <a:ea typeface="迷你简卡通" panose="03000509000000000000" pitchFamily="65" charset="-122"/>
                </a:rPr>
                <a:t>聆</a:t>
              </a:r>
            </a:p>
          </p:txBody>
        </p:sp>
      </p:grpSp>
      <p:grpSp>
        <p:nvGrpSpPr>
          <p:cNvPr id="68" name="组合 67"/>
          <p:cNvGrpSpPr/>
          <p:nvPr/>
        </p:nvGrpSpPr>
        <p:grpSpPr>
          <a:xfrm>
            <a:off x="5345126" y="1079350"/>
            <a:ext cx="944544" cy="944544"/>
            <a:chOff x="3116682" y="2101588"/>
            <a:chExt cx="944544" cy="944544"/>
          </a:xfrm>
        </p:grpSpPr>
        <p:grpSp>
          <p:nvGrpSpPr>
            <p:cNvPr id="69" name="组合 68"/>
            <p:cNvGrpSpPr/>
            <p:nvPr/>
          </p:nvGrpSpPr>
          <p:grpSpPr>
            <a:xfrm>
              <a:off x="3116682" y="2101588"/>
              <a:ext cx="944544" cy="944544"/>
              <a:chOff x="1107176" y="2063474"/>
              <a:chExt cx="944544" cy="944544"/>
            </a:xfrm>
          </p:grpSpPr>
          <p:sp>
            <p:nvSpPr>
              <p:cNvPr id="71" name="椭圆 70"/>
              <p:cNvSpPr/>
              <p:nvPr/>
            </p:nvSpPr>
            <p:spPr>
              <a:xfrm>
                <a:off x="1183404" y="2139702"/>
                <a:ext cx="792088" cy="792088"/>
              </a:xfrm>
              <a:prstGeom prst="ellipse">
                <a:avLst/>
              </a:prstGeom>
              <a:solidFill>
                <a:srgbClr val="12BC44"/>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72" name="椭圆 71"/>
              <p:cNvSpPr/>
              <p:nvPr/>
            </p:nvSpPr>
            <p:spPr>
              <a:xfrm>
                <a:off x="1107176" y="2063474"/>
                <a:ext cx="944544" cy="944544"/>
              </a:xfrm>
              <a:prstGeom prst="ellipse">
                <a:avLst/>
              </a:prstGeom>
              <a:noFill/>
              <a:ln w="12700" cap="flat" cmpd="sng" algn="ctr">
                <a:solidFill>
                  <a:srgbClr val="12BC44"/>
                </a:solid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grpSp>
        <p:sp>
          <p:nvSpPr>
            <p:cNvPr id="70" name="TextBox 69"/>
            <p:cNvSpPr txBox="1"/>
            <p:nvPr/>
          </p:nvSpPr>
          <p:spPr>
            <a:xfrm>
              <a:off x="3184883" y="2130861"/>
              <a:ext cx="803425" cy="830997"/>
            </a:xfrm>
            <a:prstGeom prst="rect">
              <a:avLst/>
            </a:prstGeom>
            <a:noFill/>
          </p:spPr>
          <p:txBody>
            <a:bodyPr wrap="none" rtlCol="0">
              <a:spAutoFit/>
            </a:bodyPr>
            <a:lstStyle/>
            <a:p>
              <a:pPr marL="0" marR="0" lvl="0" indent="0" defTabSz="816337" eaLnBrk="1" fontAlgn="auto" latinLnBrk="0" hangingPunct="1">
                <a:lnSpc>
                  <a:spcPct val="100000"/>
                </a:lnSpc>
                <a:spcBef>
                  <a:spcPts val="0"/>
                </a:spcBef>
                <a:spcAft>
                  <a:spcPts val="0"/>
                </a:spcAft>
                <a:buClrTx/>
                <a:buSzTx/>
                <a:buFontTx/>
                <a:buNone/>
                <a:tabLst/>
                <a:defRPr/>
              </a:pPr>
              <a:r>
                <a:rPr lang="zh-CN" altLang="en-US" sz="4800" b="1" kern="0" dirty="0" smtClean="0">
                  <a:solidFill>
                    <a:prstClr val="white"/>
                  </a:solidFill>
                  <a:latin typeface="迷你简卡通" panose="03000509000000000000" pitchFamily="65" charset="-122"/>
                  <a:ea typeface="迷你简卡通" panose="03000509000000000000" pitchFamily="65" charset="-122"/>
                </a:rPr>
                <a:t>听</a:t>
              </a:r>
              <a:endParaRPr lang="en-US" altLang="zh-CN" sz="4800" b="1" kern="0" dirty="0" smtClean="0">
                <a:solidFill>
                  <a:prstClr val="white"/>
                </a:solidFill>
                <a:latin typeface="迷你简卡通" panose="03000509000000000000" pitchFamily="65" charset="-122"/>
                <a:ea typeface="迷你简卡通" panose="03000509000000000000" pitchFamily="65" charset="-122"/>
              </a:endParaRPr>
            </a:p>
          </p:txBody>
        </p:sp>
      </p:grpSp>
      <p:sp>
        <p:nvSpPr>
          <p:cNvPr id="73" name="椭圆 72"/>
          <p:cNvSpPr/>
          <p:nvPr/>
        </p:nvSpPr>
        <p:spPr>
          <a:xfrm rot="13980000">
            <a:off x="5736210" y="782120"/>
            <a:ext cx="153021" cy="153021"/>
          </a:xfrm>
          <a:prstGeom prst="ellipse">
            <a:avLst/>
          </a:prstGeom>
          <a:solidFill>
            <a:srgbClr val="EC3225">
              <a:alpha val="30196"/>
            </a:srgbClr>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75" name="TextBox 7"/>
          <p:cNvSpPr>
            <a:spLocks noChangeArrowheads="1"/>
          </p:cNvSpPr>
          <p:nvPr/>
        </p:nvSpPr>
        <p:spPr bwMode="auto">
          <a:xfrm>
            <a:off x="2640067" y="2669718"/>
            <a:ext cx="394542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816337">
              <a:defRPr/>
            </a:pPr>
            <a:endParaRPr lang="zh-CN" altLang="en-US" sz="1300" dirty="0">
              <a:solidFill>
                <a:srgbClr val="4D4D4D"/>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144296439"/>
      </p:ext>
    </p:extLst>
  </p:cSld>
  <p:clrMapOvr>
    <a:masterClrMapping/>
  </p:clrMapOvr>
  <mc:AlternateContent xmlns:mc="http://schemas.openxmlformats.org/markup-compatibility/2006" xmlns:p14="http://schemas.microsoft.com/office/powerpoint/2010/main">
    <mc:Choice Requires="p14">
      <p:transition spd="slow" p14:dur="2000" advTm="6618"/>
    </mc:Choice>
    <mc:Fallback xmlns="">
      <p:transition spd="slow" advTm="6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 calcmode="lin" valueType="num">
                                      <p:cBhvr>
                                        <p:cTn id="9" dur="500" fill="hold"/>
                                        <p:tgtEl>
                                          <p:spTgt spid="53"/>
                                        </p:tgtEl>
                                        <p:attrNameLst>
                                          <p:attrName>ppt_x</p:attrName>
                                        </p:attrNameLst>
                                      </p:cBhvr>
                                      <p:tavLst>
                                        <p:tav tm="0">
                                          <p:val>
                                            <p:fltVal val="0.5"/>
                                          </p:val>
                                        </p:tav>
                                        <p:tav tm="100000">
                                          <p:val>
                                            <p:strVal val="#ppt_x"/>
                                          </p:val>
                                        </p:tav>
                                      </p:tavLst>
                                    </p:anim>
                                    <p:anim calcmode="lin" valueType="num">
                                      <p:cBhvr>
                                        <p:cTn id="10" dur="500" fill="hold"/>
                                        <p:tgtEl>
                                          <p:spTgt spid="5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ppt_w</p:attrName>
                                        </p:attrNameLst>
                                      </p:cBhvr>
                                      <p:tavLst>
                                        <p:tav tm="0">
                                          <p:val>
                                            <p:fltVal val="0"/>
                                          </p:val>
                                        </p:tav>
                                        <p:tav tm="100000">
                                          <p:val>
                                            <p:strVal val="#ppt_w"/>
                                          </p:val>
                                        </p:tav>
                                      </p:tavLst>
                                    </p:anim>
                                    <p:anim calcmode="lin" valueType="num">
                                      <p:cBhvr>
                                        <p:cTn id="14" dur="500" fill="hold"/>
                                        <p:tgtEl>
                                          <p:spTgt spid="58"/>
                                        </p:tgtEl>
                                        <p:attrNameLst>
                                          <p:attrName>ppt_h</p:attrName>
                                        </p:attrNameLst>
                                      </p:cBhvr>
                                      <p:tavLst>
                                        <p:tav tm="0">
                                          <p:val>
                                            <p:fltVal val="0"/>
                                          </p:val>
                                        </p:tav>
                                        <p:tav tm="100000">
                                          <p:val>
                                            <p:strVal val="#ppt_h"/>
                                          </p:val>
                                        </p:tav>
                                      </p:tavLst>
                                    </p:anim>
                                    <p:anim calcmode="lin" valueType="num">
                                      <p:cBhvr>
                                        <p:cTn id="15" dur="500" fill="hold"/>
                                        <p:tgtEl>
                                          <p:spTgt spid="58"/>
                                        </p:tgtEl>
                                        <p:attrNameLst>
                                          <p:attrName>ppt_x</p:attrName>
                                        </p:attrNameLst>
                                      </p:cBhvr>
                                      <p:tavLst>
                                        <p:tav tm="0">
                                          <p:val>
                                            <p:fltVal val="0.5"/>
                                          </p:val>
                                        </p:tav>
                                        <p:tav tm="100000">
                                          <p:val>
                                            <p:strVal val="#ppt_x"/>
                                          </p:val>
                                        </p:tav>
                                      </p:tavLst>
                                    </p:anim>
                                    <p:anim calcmode="lin" valueType="num">
                                      <p:cBhvr>
                                        <p:cTn id="16" dur="500" fill="hold"/>
                                        <p:tgtEl>
                                          <p:spTgt spid="5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 calcmode="lin" valueType="num">
                                      <p:cBhvr>
                                        <p:cTn id="21" dur="500" fill="hold"/>
                                        <p:tgtEl>
                                          <p:spTgt spid="63"/>
                                        </p:tgtEl>
                                        <p:attrNameLst>
                                          <p:attrName>ppt_x</p:attrName>
                                        </p:attrNameLst>
                                      </p:cBhvr>
                                      <p:tavLst>
                                        <p:tav tm="0">
                                          <p:val>
                                            <p:fltVal val="0.5"/>
                                          </p:val>
                                        </p:tav>
                                        <p:tav tm="100000">
                                          <p:val>
                                            <p:strVal val="#ppt_x"/>
                                          </p:val>
                                        </p:tav>
                                      </p:tavLst>
                                    </p:anim>
                                    <p:anim calcmode="lin" valueType="num">
                                      <p:cBhvr>
                                        <p:cTn id="22" dur="500" fill="hold"/>
                                        <p:tgtEl>
                                          <p:spTgt spid="63"/>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68"/>
                                        </p:tgtEl>
                                        <p:attrNameLst>
                                          <p:attrName>style.visibility</p:attrName>
                                        </p:attrNameLst>
                                      </p:cBhvr>
                                      <p:to>
                                        <p:strVal val="visible"/>
                                      </p:to>
                                    </p:set>
                                    <p:anim calcmode="lin" valueType="num">
                                      <p:cBhvr>
                                        <p:cTn id="25" dur="500" fill="hold"/>
                                        <p:tgtEl>
                                          <p:spTgt spid="68"/>
                                        </p:tgtEl>
                                        <p:attrNameLst>
                                          <p:attrName>ppt_w</p:attrName>
                                        </p:attrNameLst>
                                      </p:cBhvr>
                                      <p:tavLst>
                                        <p:tav tm="0">
                                          <p:val>
                                            <p:fltVal val="0"/>
                                          </p:val>
                                        </p:tav>
                                        <p:tav tm="100000">
                                          <p:val>
                                            <p:strVal val="#ppt_w"/>
                                          </p:val>
                                        </p:tav>
                                      </p:tavLst>
                                    </p:anim>
                                    <p:anim calcmode="lin" valueType="num">
                                      <p:cBhvr>
                                        <p:cTn id="26" dur="500" fill="hold"/>
                                        <p:tgtEl>
                                          <p:spTgt spid="68"/>
                                        </p:tgtEl>
                                        <p:attrNameLst>
                                          <p:attrName>ppt_h</p:attrName>
                                        </p:attrNameLst>
                                      </p:cBhvr>
                                      <p:tavLst>
                                        <p:tav tm="0">
                                          <p:val>
                                            <p:fltVal val="0"/>
                                          </p:val>
                                        </p:tav>
                                        <p:tav tm="100000">
                                          <p:val>
                                            <p:strVal val="#ppt_h"/>
                                          </p:val>
                                        </p:tav>
                                      </p:tavLst>
                                    </p:anim>
                                    <p:anim calcmode="lin" valueType="num">
                                      <p:cBhvr>
                                        <p:cTn id="27" dur="500" fill="hold"/>
                                        <p:tgtEl>
                                          <p:spTgt spid="68"/>
                                        </p:tgtEl>
                                        <p:attrNameLst>
                                          <p:attrName>ppt_x</p:attrName>
                                        </p:attrNameLst>
                                      </p:cBhvr>
                                      <p:tavLst>
                                        <p:tav tm="0">
                                          <p:val>
                                            <p:fltVal val="0.5"/>
                                          </p:val>
                                        </p:tav>
                                        <p:tav tm="100000">
                                          <p:val>
                                            <p:strVal val="#ppt_x"/>
                                          </p:val>
                                        </p:tav>
                                      </p:tavLst>
                                    </p:anim>
                                    <p:anim calcmode="lin" valueType="num">
                                      <p:cBhvr>
                                        <p:cTn id="28" dur="500" fill="hold"/>
                                        <p:tgtEl>
                                          <p:spTgt spid="68"/>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2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22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32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par>
                                <p:cTn id="45" presetID="10" presetClass="entr" presetSubtype="0" fill="hold" grpId="0" nodeType="withEffect">
                                  <p:stCondLst>
                                    <p:cond delay="22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grpId="0" nodeType="withEffect">
                                  <p:stCondLst>
                                    <p:cond delay="38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grpId="0" nodeType="withEffect">
                                  <p:stCondLst>
                                    <p:cond delay="32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par>
                                <p:cTn id="60" presetID="10" presetClass="entr" presetSubtype="0" fill="hold" grpId="0" nodeType="withEffect">
                                  <p:stCondLst>
                                    <p:cond delay="22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500"/>
                                        <p:tgtEl>
                                          <p:spTgt spid="73"/>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wipe(left)">
                                      <p:cBhvr>
                                        <p:cTn id="66" dur="500"/>
                                        <p:tgtEl>
                                          <p:spTgt spid="77"/>
                                        </p:tgtEl>
                                      </p:cBhvr>
                                    </p:animEffect>
                                  </p:childTnLst>
                                </p:cTn>
                              </p:par>
                            </p:childTnLst>
                          </p:cTn>
                        </p:par>
                        <p:par>
                          <p:cTn id="67" fill="hold">
                            <p:stCondLst>
                              <p:cond delay="2500"/>
                            </p:stCondLst>
                            <p:childTnLst>
                              <p:par>
                                <p:cTn id="68" presetID="31" presetClass="entr" presetSubtype="0" fill="hold" grpId="0" nodeType="afterEffect" nodePh="1">
                                  <p:stCondLst>
                                    <p:cond delay="0"/>
                                  </p:stCondLst>
                                  <p:endCondLst>
                                    <p:cond evt="begin" delay="0">
                                      <p:tn val="68"/>
                                    </p:cond>
                                  </p:endCondLst>
                                  <p:iterate type="lt">
                                    <p:tmPct val="5000"/>
                                  </p:iterate>
                                  <p:childTnLst>
                                    <p:set>
                                      <p:cBhvr>
                                        <p:cTn id="69" dur="1" fill="hold">
                                          <p:stCondLst>
                                            <p:cond delay="0"/>
                                          </p:stCondLst>
                                        </p:cTn>
                                        <p:tgtEl>
                                          <p:spTgt spid="75"/>
                                        </p:tgtEl>
                                        <p:attrNameLst>
                                          <p:attrName>style.visibility</p:attrName>
                                        </p:attrNameLst>
                                      </p:cBhvr>
                                      <p:to>
                                        <p:strVal val="visible"/>
                                      </p:to>
                                    </p:set>
                                    <p:anim calcmode="lin" valueType="num">
                                      <p:cBhvr>
                                        <p:cTn id="70" dur="1000" fill="hold"/>
                                        <p:tgtEl>
                                          <p:spTgt spid="75"/>
                                        </p:tgtEl>
                                        <p:attrNameLst>
                                          <p:attrName>ppt_w</p:attrName>
                                        </p:attrNameLst>
                                      </p:cBhvr>
                                      <p:tavLst>
                                        <p:tav tm="0">
                                          <p:val>
                                            <p:fltVal val="0"/>
                                          </p:val>
                                        </p:tav>
                                        <p:tav tm="100000">
                                          <p:val>
                                            <p:strVal val="#ppt_w"/>
                                          </p:val>
                                        </p:tav>
                                      </p:tavLst>
                                    </p:anim>
                                    <p:anim calcmode="lin" valueType="num">
                                      <p:cBhvr>
                                        <p:cTn id="71" dur="1000" fill="hold"/>
                                        <p:tgtEl>
                                          <p:spTgt spid="75"/>
                                        </p:tgtEl>
                                        <p:attrNameLst>
                                          <p:attrName>ppt_h</p:attrName>
                                        </p:attrNameLst>
                                      </p:cBhvr>
                                      <p:tavLst>
                                        <p:tav tm="0">
                                          <p:val>
                                            <p:fltVal val="0"/>
                                          </p:val>
                                        </p:tav>
                                        <p:tav tm="100000">
                                          <p:val>
                                            <p:strVal val="#ppt_h"/>
                                          </p:val>
                                        </p:tav>
                                      </p:tavLst>
                                    </p:anim>
                                    <p:anim calcmode="lin" valueType="num">
                                      <p:cBhvr>
                                        <p:cTn id="72" dur="1000" fill="hold"/>
                                        <p:tgtEl>
                                          <p:spTgt spid="75"/>
                                        </p:tgtEl>
                                        <p:attrNameLst>
                                          <p:attrName>style.rotation</p:attrName>
                                        </p:attrNameLst>
                                      </p:cBhvr>
                                      <p:tavLst>
                                        <p:tav tm="0">
                                          <p:val>
                                            <p:fltVal val="90"/>
                                          </p:val>
                                        </p:tav>
                                        <p:tav tm="100000">
                                          <p:val>
                                            <p:fltVal val="0"/>
                                          </p:val>
                                        </p:tav>
                                      </p:tavLst>
                                    </p:anim>
                                    <p:animEffect transition="in" filter="fade">
                                      <p:cBhvr>
                                        <p:cTn id="73"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73" grpId="0" animBg="1"/>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5046" y="216332"/>
            <a:ext cx="862695" cy="767848"/>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1122" y="1707654"/>
            <a:ext cx="5404115" cy="905258"/>
          </a:xfrm>
          <a:prstGeom prst="rect">
            <a:avLst/>
          </a:prstGeom>
        </p:spPr>
      </p:pic>
      <p:sp>
        <p:nvSpPr>
          <p:cNvPr id="42" name="矩形 69"/>
          <p:cNvSpPr>
            <a:spLocks noChangeArrowheads="1"/>
          </p:cNvSpPr>
          <p:nvPr/>
        </p:nvSpPr>
        <p:spPr bwMode="auto">
          <a:xfrm>
            <a:off x="2882347" y="1092650"/>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400">
              <a:buFont typeface="Arial" charset="0"/>
              <a:buNone/>
            </a:pPr>
            <a:r>
              <a:rPr lang="zh-CN" altLang="en-US" sz="5000" b="1" dirty="0" smtClean="0">
                <a:solidFill>
                  <a:srgbClr val="56B52F"/>
                </a:solidFill>
                <a:latin typeface="迷你简卡通" panose="03000509000000000000" pitchFamily="65" charset="-122"/>
                <a:ea typeface="迷你简卡通" panose="03000509000000000000" pitchFamily="65" charset="-122"/>
                <a:sym typeface="微软雅黑" pitchFamily="34" charset="-122"/>
              </a:rPr>
              <a:t>一、现状分析</a:t>
            </a:r>
            <a:endParaRPr lang="en-US" altLang="zh-CN" sz="5000" b="1" dirty="0">
              <a:solidFill>
                <a:srgbClr val="56B52F"/>
              </a:solidFill>
              <a:latin typeface="迷你简卡通" panose="03000509000000000000" pitchFamily="65" charset="-122"/>
              <a:ea typeface="迷你简卡通" panose="03000509000000000000" pitchFamily="65" charset="-122"/>
              <a:sym typeface="微软雅黑"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 y="1955411"/>
            <a:ext cx="9250878" cy="3772727"/>
          </a:xfrm>
          <a:prstGeom prst="rect">
            <a:avLst/>
          </a:prstGeom>
        </p:spPr>
      </p:pic>
    </p:spTree>
    <p:extLst>
      <p:ext uri="{BB962C8B-B14F-4D97-AF65-F5344CB8AC3E}">
        <p14:creationId xmlns:p14="http://schemas.microsoft.com/office/powerpoint/2010/main" val="1087245458"/>
      </p:ext>
    </p:extLst>
  </p:cSld>
  <p:clrMapOvr>
    <a:masterClrMapping/>
  </p:clrMapOvr>
  <mc:AlternateContent xmlns:mc="http://schemas.openxmlformats.org/markup-compatibility/2006" xmlns:p14="http://schemas.microsoft.com/office/powerpoint/2010/main">
    <mc:Choice Requires="p14">
      <p:transition spd="slow" p14:dur="2000" advTm="3633"/>
    </mc:Choice>
    <mc:Fallback xmlns="">
      <p:transition spd="slow" advTm="3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99844"/>
            <a:ext cx="9250878" cy="2897814"/>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531925733"/>
              </p:ext>
            </p:extLst>
          </p:nvPr>
        </p:nvGraphicFramePr>
        <p:xfrm>
          <a:off x="1259695" y="573502"/>
          <a:ext cx="7196480" cy="2515094"/>
        </p:xfrm>
        <a:graphic>
          <a:graphicData uri="http://schemas.openxmlformats.org/drawingml/2006/table">
            <a:tbl>
              <a:tblPr firstRow="1" firstCol="1" bandRow="1">
                <a:tableStyleId>{5C22544A-7EE6-4342-B048-85BDC9FD1C3A}</a:tableStyleId>
              </a:tblPr>
              <a:tblGrid>
                <a:gridCol w="536736"/>
                <a:gridCol w="763449"/>
                <a:gridCol w="548780"/>
                <a:gridCol w="584499"/>
                <a:gridCol w="701398"/>
                <a:gridCol w="935198"/>
                <a:gridCol w="1563210"/>
                <a:gridCol w="1563210"/>
              </a:tblGrid>
              <a:tr h="303255">
                <a:tc rowSpan="9">
                  <a:txBody>
                    <a:bodyPr/>
                    <a:lstStyle/>
                    <a:p>
                      <a:pPr algn="ctr">
                        <a:lnSpc>
                          <a:spcPts val="2000"/>
                        </a:lnSpc>
                        <a:spcAft>
                          <a:spcPts val="0"/>
                        </a:spcAft>
                      </a:pPr>
                      <a:r>
                        <a:rPr lang="zh-CN" sz="1800" kern="0" dirty="0">
                          <a:effectLst/>
                          <a:latin typeface="华文楷体" pitchFamily="2" charset="-122"/>
                          <a:ea typeface="华文楷体" pitchFamily="2" charset="-122"/>
                        </a:rPr>
                        <a:t>二语</a:t>
                      </a:r>
                      <a:endParaRPr lang="zh-CN" sz="1800" kern="100" dirty="0">
                        <a:effectLst/>
                        <a:latin typeface="华文楷体" pitchFamily="2" charset="-122"/>
                        <a:ea typeface="华文楷体" pitchFamily="2" charset="-122"/>
                      </a:endParaRPr>
                    </a:p>
                    <a:p>
                      <a:pPr algn="ctr">
                        <a:lnSpc>
                          <a:spcPts val="2000"/>
                        </a:lnSpc>
                        <a:spcAft>
                          <a:spcPts val="0"/>
                        </a:spcAft>
                      </a:pPr>
                      <a:r>
                        <a:rPr lang="zh-CN" sz="1800" kern="0" dirty="0">
                          <a:effectLst/>
                          <a:latin typeface="华文楷体" pitchFamily="2" charset="-122"/>
                          <a:ea typeface="华文楷体" pitchFamily="2" charset="-122"/>
                        </a:rPr>
                        <a:t>教师</a:t>
                      </a:r>
                      <a:endParaRPr lang="zh-CN" sz="1800" kern="100" dirty="0">
                        <a:effectLst/>
                        <a:latin typeface="华文楷体" pitchFamily="2" charset="-122"/>
                        <a:ea typeface="华文楷体" pitchFamily="2" charset="-122"/>
                      </a:endParaRPr>
                    </a:p>
                  </a:txBody>
                  <a:tcPr marL="68580" marR="68580" marT="0" marB="0" anchor="ctr"/>
                </a:tc>
                <a:tc>
                  <a:txBody>
                    <a:bodyPr/>
                    <a:lstStyle/>
                    <a:p>
                      <a:pPr algn="ctr">
                        <a:spcAft>
                          <a:spcPts val="0"/>
                        </a:spcAft>
                      </a:pPr>
                      <a:r>
                        <a:rPr lang="zh-CN" sz="1600" kern="0" dirty="0">
                          <a:effectLst/>
                          <a:latin typeface="华文楷体" pitchFamily="2" charset="-122"/>
                          <a:ea typeface="华文楷体" pitchFamily="2" charset="-122"/>
                        </a:rPr>
                        <a:t>姓</a:t>
                      </a:r>
                      <a:r>
                        <a:rPr lang="en-US" sz="1600" kern="0" dirty="0">
                          <a:effectLst/>
                          <a:latin typeface="华文楷体" pitchFamily="2" charset="-122"/>
                          <a:ea typeface="华文楷体" pitchFamily="2" charset="-122"/>
                        </a:rPr>
                        <a:t>  </a:t>
                      </a:r>
                      <a:r>
                        <a:rPr lang="zh-CN" sz="1600" kern="0" dirty="0">
                          <a:effectLst/>
                          <a:latin typeface="华文楷体" pitchFamily="2" charset="-122"/>
                          <a:ea typeface="华文楷体" pitchFamily="2" charset="-122"/>
                        </a:rPr>
                        <a:t>名</a:t>
                      </a:r>
                      <a:endParaRPr lang="zh-CN" sz="160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zh-CN" sz="1600" kern="0" dirty="0">
                          <a:effectLst/>
                          <a:latin typeface="华文楷体" pitchFamily="2" charset="-122"/>
                          <a:ea typeface="华文楷体" pitchFamily="2" charset="-122"/>
                        </a:rPr>
                        <a:t>性别</a:t>
                      </a:r>
                      <a:endParaRPr lang="zh-CN" sz="160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zh-CN" sz="1600" kern="0" dirty="0">
                          <a:effectLst/>
                          <a:latin typeface="华文楷体" pitchFamily="2" charset="-122"/>
                          <a:ea typeface="华文楷体" pitchFamily="2" charset="-122"/>
                        </a:rPr>
                        <a:t>年龄</a:t>
                      </a:r>
                      <a:endParaRPr lang="zh-CN" sz="160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zh-CN" sz="1600" kern="0" dirty="0">
                          <a:effectLst/>
                          <a:latin typeface="华文楷体" pitchFamily="2" charset="-122"/>
                          <a:ea typeface="华文楷体" pitchFamily="2" charset="-122"/>
                        </a:rPr>
                        <a:t>教 龄</a:t>
                      </a:r>
                      <a:endParaRPr lang="zh-CN" sz="160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zh-CN" sz="1600" kern="0" dirty="0">
                          <a:effectLst/>
                          <a:latin typeface="华文楷体" pitchFamily="2" charset="-122"/>
                          <a:ea typeface="华文楷体" pitchFamily="2" charset="-122"/>
                        </a:rPr>
                        <a:t>学历</a:t>
                      </a:r>
                      <a:endParaRPr lang="zh-CN" sz="1600" kern="100" dirty="0">
                        <a:effectLst/>
                        <a:latin typeface="华文楷体" pitchFamily="2" charset="-122"/>
                        <a:ea typeface="华文楷体" pitchFamily="2" charset="-122"/>
                      </a:endParaRPr>
                    </a:p>
                  </a:txBody>
                  <a:tcPr marL="68580" marR="68580" marT="0" marB="0"/>
                </a:tc>
                <a:tc>
                  <a:txBody>
                    <a:bodyPr/>
                    <a:lstStyle/>
                    <a:p>
                      <a:pPr algn="ctr">
                        <a:spcAft>
                          <a:spcPts val="0"/>
                        </a:spcAft>
                      </a:pPr>
                      <a:r>
                        <a:rPr lang="zh-CN" sz="1600" kern="0" dirty="0">
                          <a:effectLst/>
                          <a:latin typeface="华文楷体" pitchFamily="2" charset="-122"/>
                          <a:ea typeface="华文楷体" pitchFamily="2" charset="-122"/>
                        </a:rPr>
                        <a:t>职称</a:t>
                      </a:r>
                      <a:endParaRPr lang="zh-CN" sz="1600" kern="100" dirty="0">
                        <a:effectLst/>
                        <a:latin typeface="华文楷体" pitchFamily="2" charset="-122"/>
                        <a:ea typeface="华文楷体" pitchFamily="2" charset="-122"/>
                      </a:endParaRPr>
                    </a:p>
                  </a:txBody>
                  <a:tcPr marL="68580" marR="68580" marT="0" marB="0"/>
                </a:tc>
                <a:tc>
                  <a:txBody>
                    <a:bodyPr/>
                    <a:lstStyle/>
                    <a:p>
                      <a:pPr algn="ctr">
                        <a:lnSpc>
                          <a:spcPts val="2000"/>
                        </a:lnSpc>
                        <a:spcAft>
                          <a:spcPts val="0"/>
                        </a:spcAft>
                      </a:pPr>
                      <a:r>
                        <a:rPr lang="zh-CN" sz="1600" kern="0">
                          <a:effectLst/>
                          <a:latin typeface="华文楷体" pitchFamily="2" charset="-122"/>
                          <a:ea typeface="华文楷体" pitchFamily="2" charset="-122"/>
                        </a:rPr>
                        <a:t>组内分工</a:t>
                      </a:r>
                      <a:endParaRPr lang="zh-CN" sz="1600" kern="100">
                        <a:effectLst/>
                        <a:latin typeface="华文楷体" pitchFamily="2" charset="-122"/>
                        <a:ea typeface="华文楷体" pitchFamily="2" charset="-122"/>
                      </a:endParaRPr>
                    </a:p>
                  </a:txBody>
                  <a:tcPr marL="68580" marR="68580" marT="0" marB="0" anchor="ctr"/>
                </a:tc>
              </a:tr>
              <a:tr h="248036">
                <a:tc vMerge="1">
                  <a:txBody>
                    <a:bodyPr/>
                    <a:lstStyle/>
                    <a:p>
                      <a:endParaRPr lang="zh-CN" altLang="en-US"/>
                    </a:p>
                  </a:txBody>
                  <a:tcPr/>
                </a:tc>
                <a:tc>
                  <a:txBody>
                    <a:bodyPr/>
                    <a:lstStyle/>
                    <a:p>
                      <a:pPr algn="ctr">
                        <a:spcAft>
                          <a:spcPts val="0"/>
                        </a:spcAft>
                      </a:pPr>
                      <a:r>
                        <a:rPr lang="zh-CN" sz="1200" kern="100" dirty="0">
                          <a:effectLst/>
                        </a:rPr>
                        <a:t>常燕楠</a:t>
                      </a:r>
                      <a:endParaRPr lang="zh-CN" sz="1050" kern="100" dirty="0">
                        <a:effectLst/>
                        <a:latin typeface="Times New Roman"/>
                        <a:ea typeface="宋体"/>
                      </a:endParaRPr>
                    </a:p>
                  </a:txBody>
                  <a:tcPr marL="68580" marR="68580" marT="0" marB="0"/>
                </a:tc>
                <a:tc>
                  <a:txBody>
                    <a:bodyPr/>
                    <a:lstStyle/>
                    <a:p>
                      <a:pPr algn="ctr">
                        <a:spcAft>
                          <a:spcPts val="0"/>
                        </a:spcAft>
                      </a:pPr>
                      <a:r>
                        <a:rPr lang="zh-CN" sz="1200" kern="100" dirty="0">
                          <a:effectLst/>
                        </a:rPr>
                        <a:t>女</a:t>
                      </a:r>
                      <a:endParaRPr lang="zh-CN" sz="1050" kern="100" dirty="0">
                        <a:effectLst/>
                        <a:latin typeface="Times New Roman"/>
                        <a:ea typeface="宋体"/>
                      </a:endParaRPr>
                    </a:p>
                  </a:txBody>
                  <a:tcPr marL="68580" marR="68580" marT="0" marB="0"/>
                </a:tc>
                <a:tc>
                  <a:txBody>
                    <a:bodyPr/>
                    <a:lstStyle/>
                    <a:p>
                      <a:pPr algn="ctr">
                        <a:spcAft>
                          <a:spcPts val="0"/>
                        </a:spcAft>
                      </a:pPr>
                      <a:r>
                        <a:rPr lang="en-US" sz="1200" kern="100" dirty="0" smtClean="0">
                          <a:effectLst/>
                        </a:rPr>
                        <a:t>29 </a:t>
                      </a:r>
                      <a:endParaRPr lang="zh-CN" sz="1050" kern="100" dirty="0">
                        <a:effectLst/>
                        <a:latin typeface="Times New Roman"/>
                        <a:ea typeface="宋体"/>
                      </a:endParaRPr>
                    </a:p>
                  </a:txBody>
                  <a:tcPr marL="68580" marR="68580" marT="0" marB="0"/>
                </a:tc>
                <a:tc>
                  <a:txBody>
                    <a:bodyPr/>
                    <a:lstStyle/>
                    <a:p>
                      <a:pPr algn="ctr">
                        <a:spcAft>
                          <a:spcPts val="0"/>
                        </a:spcAft>
                      </a:pPr>
                      <a:r>
                        <a:rPr lang="en-US" sz="1200" kern="100" dirty="0" smtClean="0">
                          <a:effectLst/>
                        </a:rPr>
                        <a:t>4 </a:t>
                      </a:r>
                      <a:endParaRPr lang="zh-CN" sz="1050" kern="100" dirty="0">
                        <a:effectLst/>
                        <a:latin typeface="Times New Roman"/>
                        <a:ea typeface="宋体"/>
                      </a:endParaRPr>
                    </a:p>
                  </a:txBody>
                  <a:tcPr marL="68580" marR="68580" marT="0" marB="0"/>
                </a:tc>
                <a:tc>
                  <a:txBody>
                    <a:bodyPr/>
                    <a:lstStyle/>
                    <a:p>
                      <a:pPr algn="ctr">
                        <a:spcAft>
                          <a:spcPts val="0"/>
                        </a:spcAft>
                      </a:pPr>
                      <a:r>
                        <a:rPr lang="zh-CN" sz="1200" kern="100">
                          <a:effectLst/>
                        </a:rPr>
                        <a:t>本科</a:t>
                      </a:r>
                      <a:endParaRPr lang="zh-CN" sz="1050" kern="100">
                        <a:effectLst/>
                        <a:latin typeface="Times New Roman"/>
                        <a:ea typeface="宋体"/>
                      </a:endParaRPr>
                    </a:p>
                  </a:txBody>
                  <a:tcPr marL="68580" marR="68580" marT="0" marB="0"/>
                </a:tc>
                <a:tc>
                  <a:txBody>
                    <a:bodyPr/>
                    <a:lstStyle/>
                    <a:p>
                      <a:pPr algn="ctr">
                        <a:spcAft>
                          <a:spcPts val="0"/>
                        </a:spcAft>
                      </a:pPr>
                      <a:r>
                        <a:rPr lang="zh-CN" altLang="en-US" sz="1200" kern="100" dirty="0" smtClean="0">
                          <a:effectLst/>
                        </a:rPr>
                        <a:t>中小学二级</a:t>
                      </a:r>
                      <a:r>
                        <a:rPr lang="en-US" sz="1200" kern="100" dirty="0">
                          <a:effectLst/>
                        </a:rPr>
                        <a:t> </a:t>
                      </a:r>
                      <a:endParaRPr lang="zh-CN" sz="1050" kern="100" dirty="0">
                        <a:effectLst/>
                        <a:latin typeface="Times New Roman"/>
                        <a:ea typeface="宋体"/>
                      </a:endParaRPr>
                    </a:p>
                  </a:txBody>
                  <a:tcPr marL="68580" marR="68580" marT="0" marB="0"/>
                </a:tc>
                <a:tc>
                  <a:txBody>
                    <a:bodyPr/>
                    <a:lstStyle/>
                    <a:p>
                      <a:pPr algn="ctr">
                        <a:spcAft>
                          <a:spcPts val="0"/>
                        </a:spcAft>
                      </a:pPr>
                      <a:r>
                        <a:rPr lang="zh-CN" sz="1050" kern="100">
                          <a:effectLst/>
                        </a:rPr>
                        <a:t>宣传报道 教学研讨</a:t>
                      </a:r>
                      <a:endParaRPr lang="zh-CN" sz="1050" kern="100">
                        <a:effectLst/>
                        <a:latin typeface="Times New Roman"/>
                        <a:ea typeface="宋体"/>
                      </a:endParaRPr>
                    </a:p>
                  </a:txBody>
                  <a:tcPr marL="68580" marR="68580" marT="0" marB="0"/>
                </a:tc>
              </a:tr>
              <a:tr h="291838">
                <a:tc vMerge="1">
                  <a:txBody>
                    <a:bodyPr/>
                    <a:lstStyle/>
                    <a:p>
                      <a:endParaRPr lang="zh-CN" altLang="en-US"/>
                    </a:p>
                  </a:txBody>
                  <a:tcPr/>
                </a:tc>
                <a:tc>
                  <a:txBody>
                    <a:bodyPr/>
                    <a:lstStyle/>
                    <a:p>
                      <a:pPr algn="ctr">
                        <a:spcAft>
                          <a:spcPts val="0"/>
                        </a:spcAft>
                      </a:pPr>
                      <a:r>
                        <a:rPr lang="zh-CN" sz="1200" kern="100">
                          <a:effectLst/>
                        </a:rPr>
                        <a:t>周菲</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女</a:t>
                      </a:r>
                      <a:endParaRPr lang="zh-CN" sz="1050" kern="100" dirty="0">
                        <a:effectLst/>
                        <a:latin typeface="Times New Roman"/>
                        <a:ea typeface="宋体"/>
                      </a:endParaRPr>
                    </a:p>
                  </a:txBody>
                  <a:tcPr marL="68580" marR="68580" marT="0" marB="0"/>
                </a:tc>
                <a:tc>
                  <a:txBody>
                    <a:bodyPr/>
                    <a:lstStyle/>
                    <a:p>
                      <a:pPr algn="ctr">
                        <a:spcAft>
                          <a:spcPts val="0"/>
                        </a:spcAft>
                      </a:pPr>
                      <a:r>
                        <a:rPr lang="en-US" sz="1200" kern="100" dirty="0">
                          <a:effectLst/>
                        </a:rPr>
                        <a:t>35</a:t>
                      </a:r>
                      <a:endParaRPr lang="zh-CN" sz="1050" kern="100" dirty="0">
                        <a:effectLst/>
                        <a:latin typeface="Times New Roman"/>
                        <a:ea typeface="宋体"/>
                      </a:endParaRPr>
                    </a:p>
                  </a:txBody>
                  <a:tcPr marL="68580" marR="68580" marT="0" marB="0"/>
                </a:tc>
                <a:tc>
                  <a:txBody>
                    <a:bodyPr/>
                    <a:lstStyle/>
                    <a:p>
                      <a:pPr algn="ctr">
                        <a:spcAft>
                          <a:spcPts val="0"/>
                        </a:spcAft>
                      </a:pPr>
                      <a:r>
                        <a:rPr lang="en-US" sz="1200" kern="100">
                          <a:effectLst/>
                        </a:rPr>
                        <a:t>11</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本科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中小学二级</a:t>
                      </a:r>
                      <a:endParaRPr lang="zh-CN" sz="1050" kern="100" dirty="0">
                        <a:effectLst/>
                        <a:latin typeface="Times New Roman"/>
                        <a:ea typeface="宋体"/>
                      </a:endParaRPr>
                    </a:p>
                  </a:txBody>
                  <a:tcPr marL="68580" marR="68580" marT="0" marB="0"/>
                </a:tc>
                <a:tc>
                  <a:txBody>
                    <a:bodyPr/>
                    <a:lstStyle/>
                    <a:p>
                      <a:pPr algn="ctr">
                        <a:spcAft>
                          <a:spcPts val="0"/>
                        </a:spcAft>
                      </a:pPr>
                      <a:r>
                        <a:rPr lang="zh-CN" sz="1050" kern="100">
                          <a:effectLst/>
                        </a:rPr>
                        <a:t>课题研究 教学研讨</a:t>
                      </a:r>
                      <a:endParaRPr lang="zh-CN" sz="1050" kern="100">
                        <a:effectLst/>
                        <a:latin typeface="Times New Roman"/>
                        <a:ea typeface="宋体"/>
                      </a:endParaRPr>
                    </a:p>
                  </a:txBody>
                  <a:tcPr marL="68580" marR="68580" marT="0" marB="0"/>
                </a:tc>
              </a:tr>
              <a:tr h="262901">
                <a:tc vMerge="1">
                  <a:txBody>
                    <a:bodyPr/>
                    <a:lstStyle/>
                    <a:p>
                      <a:endParaRPr lang="zh-CN" altLang="en-US"/>
                    </a:p>
                  </a:txBody>
                  <a:tcPr/>
                </a:tc>
                <a:tc>
                  <a:txBody>
                    <a:bodyPr/>
                    <a:lstStyle/>
                    <a:p>
                      <a:pPr algn="ctr">
                        <a:spcAft>
                          <a:spcPts val="0"/>
                        </a:spcAft>
                      </a:pPr>
                      <a:r>
                        <a:rPr lang="zh-CN" sz="1200" kern="100">
                          <a:effectLst/>
                        </a:rPr>
                        <a:t>栾亚南</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女</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29</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dirty="0">
                          <a:effectLst/>
                        </a:rPr>
                        <a:t>5</a:t>
                      </a:r>
                      <a:endParaRPr lang="zh-CN" sz="1050" kern="100" dirty="0">
                        <a:effectLst/>
                        <a:latin typeface="Times New Roman"/>
                        <a:ea typeface="宋体"/>
                      </a:endParaRPr>
                    </a:p>
                  </a:txBody>
                  <a:tcPr marL="68580" marR="68580" marT="0" marB="0"/>
                </a:tc>
                <a:tc>
                  <a:txBody>
                    <a:bodyPr/>
                    <a:lstStyle/>
                    <a:p>
                      <a:pPr algn="ctr">
                        <a:spcAft>
                          <a:spcPts val="0"/>
                        </a:spcAft>
                      </a:pPr>
                      <a:r>
                        <a:rPr lang="zh-CN" sz="1200" kern="100" dirty="0">
                          <a:effectLst/>
                        </a:rPr>
                        <a:t>本科</a:t>
                      </a:r>
                      <a:endParaRPr lang="zh-CN" sz="1050" kern="100" dirty="0">
                        <a:effectLst/>
                        <a:latin typeface="Times New Roman"/>
                        <a:ea typeface="宋体"/>
                      </a:endParaRPr>
                    </a:p>
                  </a:txBody>
                  <a:tcPr marL="68580" marR="68580" marT="0" marB="0"/>
                </a:tc>
                <a:tc>
                  <a:txBody>
                    <a:bodyPr/>
                    <a:lstStyle/>
                    <a:p>
                      <a:pPr algn="ctr">
                        <a:spcAft>
                          <a:spcPts val="0"/>
                        </a:spcAft>
                      </a:pPr>
                      <a:r>
                        <a:rPr lang="zh-CN" sz="1200" kern="100">
                          <a:effectLst/>
                        </a:rPr>
                        <a:t>中小学二级</a:t>
                      </a:r>
                      <a:endParaRPr lang="zh-CN" sz="1050" kern="100">
                        <a:effectLst/>
                        <a:latin typeface="Times New Roman"/>
                        <a:ea typeface="宋体"/>
                      </a:endParaRPr>
                    </a:p>
                  </a:txBody>
                  <a:tcPr marL="68580" marR="68580" marT="0" marB="0"/>
                </a:tc>
                <a:tc>
                  <a:txBody>
                    <a:bodyPr/>
                    <a:lstStyle/>
                    <a:p>
                      <a:pPr algn="ctr">
                        <a:spcAft>
                          <a:spcPts val="0"/>
                        </a:spcAft>
                      </a:pPr>
                      <a:r>
                        <a:rPr lang="zh-CN" sz="1050" kern="100">
                          <a:effectLst/>
                        </a:rPr>
                        <a:t>资源建设 教学研讨</a:t>
                      </a:r>
                      <a:endParaRPr lang="zh-CN" sz="1050" kern="100">
                        <a:effectLst/>
                        <a:latin typeface="Times New Roman"/>
                        <a:ea typeface="宋体"/>
                      </a:endParaRPr>
                    </a:p>
                  </a:txBody>
                  <a:tcPr marL="68580" marR="68580" marT="0" marB="0"/>
                </a:tc>
              </a:tr>
              <a:tr h="291838">
                <a:tc vMerge="1">
                  <a:txBody>
                    <a:bodyPr/>
                    <a:lstStyle/>
                    <a:p>
                      <a:endParaRPr lang="zh-CN" altLang="en-US"/>
                    </a:p>
                  </a:txBody>
                  <a:tcPr/>
                </a:tc>
                <a:tc>
                  <a:txBody>
                    <a:bodyPr/>
                    <a:lstStyle/>
                    <a:p>
                      <a:pPr algn="ctr">
                        <a:spcAft>
                          <a:spcPts val="0"/>
                        </a:spcAft>
                      </a:pPr>
                      <a:r>
                        <a:rPr lang="zh-CN" sz="1200" kern="100">
                          <a:effectLst/>
                        </a:rPr>
                        <a:t>赵婷</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女</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29</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6</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本科</a:t>
                      </a:r>
                      <a:endParaRPr lang="zh-CN" sz="1050" kern="100" dirty="0">
                        <a:effectLst/>
                        <a:latin typeface="Times New Roman"/>
                        <a:ea typeface="宋体"/>
                      </a:endParaRPr>
                    </a:p>
                  </a:txBody>
                  <a:tcPr marL="68580" marR="68580" marT="0" marB="0"/>
                </a:tc>
                <a:tc>
                  <a:txBody>
                    <a:bodyPr/>
                    <a:lstStyle/>
                    <a:p>
                      <a:pPr algn="ctr">
                        <a:spcAft>
                          <a:spcPts val="0"/>
                        </a:spcAft>
                      </a:pPr>
                      <a:r>
                        <a:rPr lang="zh-CN" sz="1200" kern="100">
                          <a:effectLst/>
                        </a:rPr>
                        <a:t>中小学二级</a:t>
                      </a:r>
                      <a:endParaRPr lang="zh-CN" sz="1050" kern="100">
                        <a:effectLst/>
                        <a:latin typeface="Times New Roman"/>
                        <a:ea typeface="宋体"/>
                      </a:endParaRPr>
                    </a:p>
                  </a:txBody>
                  <a:tcPr marL="68580" marR="68580" marT="0" marB="0"/>
                </a:tc>
                <a:tc>
                  <a:txBody>
                    <a:bodyPr/>
                    <a:lstStyle/>
                    <a:p>
                      <a:pPr algn="ctr">
                        <a:spcAft>
                          <a:spcPts val="0"/>
                        </a:spcAft>
                      </a:pPr>
                      <a:r>
                        <a:rPr lang="zh-CN" sz="1050" kern="100">
                          <a:effectLst/>
                        </a:rPr>
                        <a:t>整理资料 教学研讨</a:t>
                      </a:r>
                      <a:endParaRPr lang="zh-CN" sz="1050" kern="100">
                        <a:effectLst/>
                        <a:latin typeface="Times New Roman"/>
                        <a:ea typeface="宋体"/>
                      </a:endParaRPr>
                    </a:p>
                  </a:txBody>
                  <a:tcPr marL="68580" marR="68580" marT="0" marB="0"/>
                </a:tc>
              </a:tr>
              <a:tr h="258421">
                <a:tc vMerge="1">
                  <a:txBody>
                    <a:bodyPr/>
                    <a:lstStyle/>
                    <a:p>
                      <a:endParaRPr lang="zh-CN" altLang="en-US"/>
                    </a:p>
                  </a:txBody>
                  <a:tcPr/>
                </a:tc>
                <a:tc>
                  <a:txBody>
                    <a:bodyPr/>
                    <a:lstStyle/>
                    <a:p>
                      <a:pPr algn="ctr">
                        <a:spcAft>
                          <a:spcPts val="0"/>
                        </a:spcAft>
                      </a:pPr>
                      <a:r>
                        <a:rPr lang="zh-CN" sz="1200" kern="100">
                          <a:effectLst/>
                        </a:rPr>
                        <a:t>费菊媛</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女</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46</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26</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本科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中小学高级</a:t>
                      </a:r>
                      <a:endParaRPr lang="zh-CN" sz="1050" kern="100" dirty="0">
                        <a:effectLst/>
                        <a:latin typeface="Times New Roman"/>
                        <a:ea typeface="宋体"/>
                      </a:endParaRPr>
                    </a:p>
                  </a:txBody>
                  <a:tcPr marL="68580" marR="68580" marT="0" marB="0"/>
                </a:tc>
                <a:tc>
                  <a:txBody>
                    <a:bodyPr/>
                    <a:lstStyle/>
                    <a:p>
                      <a:pPr algn="ctr">
                        <a:spcAft>
                          <a:spcPts val="0"/>
                        </a:spcAft>
                      </a:pPr>
                      <a:r>
                        <a:rPr lang="zh-CN" sz="1050" kern="100">
                          <a:effectLst/>
                        </a:rPr>
                        <a:t>课题研究 教学研讨</a:t>
                      </a:r>
                      <a:endParaRPr lang="zh-CN" sz="1050" kern="100">
                        <a:effectLst/>
                        <a:latin typeface="Times New Roman"/>
                        <a:ea typeface="宋体"/>
                      </a:endParaRPr>
                    </a:p>
                  </a:txBody>
                  <a:tcPr marL="68580" marR="68580" marT="0" marB="0"/>
                </a:tc>
              </a:tr>
              <a:tr h="275129">
                <a:tc vMerge="1">
                  <a:txBody>
                    <a:bodyPr/>
                    <a:lstStyle/>
                    <a:p>
                      <a:endParaRPr lang="zh-CN" altLang="en-US"/>
                    </a:p>
                  </a:txBody>
                  <a:tcPr/>
                </a:tc>
                <a:tc>
                  <a:txBody>
                    <a:bodyPr/>
                    <a:lstStyle/>
                    <a:p>
                      <a:pPr algn="ctr">
                        <a:spcAft>
                          <a:spcPts val="0"/>
                        </a:spcAft>
                      </a:pPr>
                      <a:r>
                        <a:rPr lang="zh-CN" sz="1200" kern="100">
                          <a:effectLst/>
                        </a:rPr>
                        <a:t>周玉菊</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女</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38</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14</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本科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中小学一级</a:t>
                      </a:r>
                      <a:endParaRPr lang="zh-CN" sz="1050" kern="100" dirty="0">
                        <a:effectLst/>
                        <a:latin typeface="Times New Roman"/>
                        <a:ea typeface="宋体"/>
                      </a:endParaRPr>
                    </a:p>
                  </a:txBody>
                  <a:tcPr marL="68580" marR="68580" marT="0" marB="0"/>
                </a:tc>
                <a:tc>
                  <a:txBody>
                    <a:bodyPr/>
                    <a:lstStyle/>
                    <a:p>
                      <a:pPr algn="ctr">
                        <a:spcAft>
                          <a:spcPts val="0"/>
                        </a:spcAft>
                      </a:pPr>
                      <a:r>
                        <a:rPr lang="zh-CN" sz="1050" kern="100">
                          <a:effectLst/>
                        </a:rPr>
                        <a:t>宣传报道 教学研讨</a:t>
                      </a:r>
                      <a:endParaRPr lang="zh-CN" sz="1050" kern="100">
                        <a:effectLst/>
                        <a:latin typeface="Times New Roman"/>
                        <a:ea typeface="宋体"/>
                      </a:endParaRPr>
                    </a:p>
                  </a:txBody>
                  <a:tcPr marL="68580" marR="68580" marT="0" marB="0"/>
                </a:tc>
              </a:tr>
              <a:tr h="291838">
                <a:tc vMerge="1">
                  <a:txBody>
                    <a:bodyPr/>
                    <a:lstStyle/>
                    <a:p>
                      <a:endParaRPr lang="zh-CN" altLang="en-US"/>
                    </a:p>
                  </a:txBody>
                  <a:tcPr/>
                </a:tc>
                <a:tc>
                  <a:txBody>
                    <a:bodyPr/>
                    <a:lstStyle/>
                    <a:p>
                      <a:pPr algn="ctr">
                        <a:spcAft>
                          <a:spcPts val="0"/>
                        </a:spcAft>
                      </a:pPr>
                      <a:r>
                        <a:rPr lang="zh-CN" sz="1200" kern="100">
                          <a:effectLst/>
                        </a:rPr>
                        <a:t>陈露</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女</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31</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8</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本科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dirty="0">
                          <a:effectLst/>
                        </a:rPr>
                        <a:t>中小学二级</a:t>
                      </a:r>
                      <a:endParaRPr lang="zh-CN" sz="1050" kern="100" dirty="0">
                        <a:effectLst/>
                        <a:latin typeface="Times New Roman"/>
                        <a:ea typeface="宋体"/>
                      </a:endParaRPr>
                    </a:p>
                  </a:txBody>
                  <a:tcPr marL="68580" marR="68580" marT="0" marB="0"/>
                </a:tc>
                <a:tc>
                  <a:txBody>
                    <a:bodyPr/>
                    <a:lstStyle/>
                    <a:p>
                      <a:pPr algn="ctr">
                        <a:spcAft>
                          <a:spcPts val="0"/>
                        </a:spcAft>
                      </a:pPr>
                      <a:r>
                        <a:rPr lang="zh-CN" sz="1050" kern="100" dirty="0">
                          <a:effectLst/>
                        </a:rPr>
                        <a:t>整理资料 教学研讨</a:t>
                      </a:r>
                      <a:endParaRPr lang="zh-CN" sz="1050" kern="100" dirty="0">
                        <a:effectLst/>
                        <a:latin typeface="Times New Roman"/>
                        <a:ea typeface="宋体"/>
                      </a:endParaRPr>
                    </a:p>
                  </a:txBody>
                  <a:tcPr marL="68580" marR="68580" marT="0" marB="0"/>
                </a:tc>
              </a:tr>
              <a:tr h="291838">
                <a:tc vMerge="1">
                  <a:txBody>
                    <a:bodyPr/>
                    <a:lstStyle/>
                    <a:p>
                      <a:endParaRPr lang="zh-CN" altLang="en-US"/>
                    </a:p>
                  </a:txBody>
                  <a:tcPr/>
                </a:tc>
                <a:tc>
                  <a:txBody>
                    <a:bodyPr/>
                    <a:lstStyle/>
                    <a:p>
                      <a:pPr algn="ctr">
                        <a:spcAft>
                          <a:spcPts val="0"/>
                        </a:spcAft>
                      </a:pPr>
                      <a:r>
                        <a:rPr lang="zh-CN" sz="1200" kern="100">
                          <a:effectLst/>
                        </a:rPr>
                        <a:t>陈莉</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女</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29</a:t>
                      </a:r>
                      <a:endParaRPr lang="zh-CN" sz="1050" kern="100">
                        <a:effectLst/>
                        <a:latin typeface="Times New Roman"/>
                        <a:ea typeface="宋体"/>
                      </a:endParaRPr>
                    </a:p>
                  </a:txBody>
                  <a:tcPr marL="68580" marR="68580" marT="0" marB="0"/>
                </a:tc>
                <a:tc>
                  <a:txBody>
                    <a:bodyPr/>
                    <a:lstStyle/>
                    <a:p>
                      <a:pPr algn="ctr">
                        <a:spcAft>
                          <a:spcPts val="0"/>
                        </a:spcAft>
                      </a:pPr>
                      <a:r>
                        <a:rPr lang="en-US" sz="1200" kern="100">
                          <a:effectLst/>
                        </a:rPr>
                        <a:t>4</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本科</a:t>
                      </a:r>
                      <a:endParaRPr lang="zh-CN" sz="1050" kern="100">
                        <a:effectLst/>
                        <a:latin typeface="Times New Roman"/>
                        <a:ea typeface="宋体"/>
                      </a:endParaRPr>
                    </a:p>
                  </a:txBody>
                  <a:tcPr marL="68580" marR="68580" marT="0" marB="0"/>
                </a:tc>
                <a:tc>
                  <a:txBody>
                    <a:bodyPr/>
                    <a:lstStyle/>
                    <a:p>
                      <a:pPr algn="ctr">
                        <a:spcAft>
                          <a:spcPts val="0"/>
                        </a:spcAft>
                      </a:pPr>
                      <a:r>
                        <a:rPr lang="zh-CN" sz="1200" kern="100">
                          <a:effectLst/>
                        </a:rPr>
                        <a:t>中小学二级</a:t>
                      </a:r>
                      <a:endParaRPr lang="zh-CN" sz="1050" kern="100">
                        <a:effectLst/>
                        <a:latin typeface="Times New Roman"/>
                        <a:ea typeface="宋体"/>
                      </a:endParaRPr>
                    </a:p>
                  </a:txBody>
                  <a:tcPr marL="68580" marR="68580" marT="0" marB="0"/>
                </a:tc>
                <a:tc>
                  <a:txBody>
                    <a:bodyPr/>
                    <a:lstStyle/>
                    <a:p>
                      <a:pPr algn="ctr">
                        <a:spcAft>
                          <a:spcPts val="0"/>
                        </a:spcAft>
                      </a:pPr>
                      <a:r>
                        <a:rPr lang="zh-CN" sz="1050" kern="100" dirty="0">
                          <a:effectLst/>
                        </a:rPr>
                        <a:t>宣传报道 教学研讨</a:t>
                      </a:r>
                      <a:endParaRPr lang="zh-CN" sz="1050" kern="100" dirty="0">
                        <a:effectLst/>
                        <a:latin typeface="Times New Roman"/>
                        <a:ea typeface="宋体"/>
                      </a:endParaRPr>
                    </a:p>
                  </a:txBody>
                  <a:tcPr marL="68580" marR="68580" marT="0" marB="0"/>
                </a:tc>
              </a:tr>
            </a:tbl>
          </a:graphicData>
        </a:graphic>
      </p:graphicFrame>
      <p:sp>
        <p:nvSpPr>
          <p:cNvPr id="9" name="TextBox 8"/>
          <p:cNvSpPr txBox="1"/>
          <p:nvPr/>
        </p:nvSpPr>
        <p:spPr>
          <a:xfrm>
            <a:off x="453154" y="137564"/>
            <a:ext cx="2557083" cy="400110"/>
          </a:xfrm>
          <a:prstGeom prst="rect">
            <a:avLst/>
          </a:prstGeom>
          <a:noFill/>
        </p:spPr>
        <p:txBody>
          <a:bodyPr wrap="square" rtlCol="0">
            <a:spAutoFit/>
          </a:bodyPr>
          <a:lstStyle/>
          <a:p>
            <a:r>
              <a:rPr lang="en-US" altLang="zh-CN" sz="2000" b="1" dirty="0" smtClean="0">
                <a:latin typeface="华文楷体" pitchFamily="2" charset="-122"/>
                <a:ea typeface="华文楷体" pitchFamily="2" charset="-122"/>
              </a:rPr>
              <a:t>1.</a:t>
            </a:r>
            <a:r>
              <a:rPr lang="zh-CN" altLang="en-US" sz="2000" b="1" dirty="0" smtClean="0">
                <a:latin typeface="华文楷体" pitchFamily="2" charset="-122"/>
                <a:ea typeface="华文楷体" pitchFamily="2" charset="-122"/>
              </a:rPr>
              <a:t>教师分析</a:t>
            </a:r>
            <a:endParaRPr lang="zh-CN" altLang="en-US" sz="2000" b="1" dirty="0">
              <a:latin typeface="华文楷体" pitchFamily="2" charset="-122"/>
              <a:ea typeface="华文楷体" pitchFamily="2" charset="-122"/>
            </a:endParaRPr>
          </a:p>
        </p:txBody>
      </p:sp>
    </p:spTree>
    <p:extLst>
      <p:ext uri="{BB962C8B-B14F-4D97-AF65-F5344CB8AC3E}">
        <p14:creationId xmlns:p14="http://schemas.microsoft.com/office/powerpoint/2010/main" val="3973047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Freeform 5"/>
          <p:cNvSpPr>
            <a:spLocks/>
          </p:cNvSpPr>
          <p:nvPr/>
        </p:nvSpPr>
        <p:spPr bwMode="auto">
          <a:xfrm>
            <a:off x="3422381" y="1641938"/>
            <a:ext cx="576064" cy="2364186"/>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FF9B02"/>
          </a:solidFill>
          <a:ln>
            <a:noFill/>
          </a:ln>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prstClr val="black"/>
              </a:solidFill>
              <a:effectLst/>
              <a:uLnTx/>
              <a:uFillTx/>
              <a:ea typeface="微软雅黑" pitchFamily="34" charset="-122"/>
            </a:endParaRPr>
          </a:p>
        </p:txBody>
      </p:sp>
      <p:sp>
        <p:nvSpPr>
          <p:cNvPr id="34" name="Rectangle 5"/>
          <p:cNvSpPr/>
          <p:nvPr/>
        </p:nvSpPr>
        <p:spPr bwMode="auto">
          <a:xfrm flipH="1">
            <a:off x="4296281" y="1433836"/>
            <a:ext cx="4738757" cy="16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816337"/>
            <a:r>
              <a:rPr lang="zh-CN" altLang="en-US" dirty="0" smtClean="0">
                <a:solidFill>
                  <a:srgbClr val="777777"/>
                </a:solidFill>
                <a:latin typeface="华文楷体" pitchFamily="2" charset="-122"/>
                <a:ea typeface="华文楷体" pitchFamily="2" charset="-122"/>
              </a:rPr>
              <a:t>教师分析</a:t>
            </a:r>
            <a:r>
              <a:rPr lang="zh-CN" altLang="en-US" dirty="0">
                <a:solidFill>
                  <a:srgbClr val="777777"/>
                </a:solidFill>
                <a:latin typeface="华文楷体" pitchFamily="2" charset="-122"/>
                <a:ea typeface="华文楷体" pitchFamily="2" charset="-122"/>
              </a:rPr>
              <a:t>：</a:t>
            </a:r>
            <a:r>
              <a:rPr lang="zh-CN" altLang="en-US" sz="1000" dirty="0" smtClean="0">
                <a:solidFill>
                  <a:srgbClr val="777777"/>
                </a:solidFill>
                <a:latin typeface="华文楷体" pitchFamily="2" charset="-122"/>
                <a:ea typeface="华文楷体" pitchFamily="2" charset="-122"/>
              </a:rPr>
              <a:t>我们</a:t>
            </a:r>
            <a:r>
              <a:rPr lang="zh-CN" altLang="en-US" sz="1000" dirty="0">
                <a:solidFill>
                  <a:srgbClr val="777777"/>
                </a:solidFill>
                <a:latin typeface="华文楷体" pitchFamily="2" charset="-122"/>
                <a:ea typeface="华文楷体" pitchFamily="2" charset="-122"/>
              </a:rPr>
              <a:t>二年级语文教研组共有</a:t>
            </a:r>
            <a:r>
              <a:rPr lang="en-US" altLang="zh-CN" sz="1000" dirty="0">
                <a:solidFill>
                  <a:srgbClr val="777777"/>
                </a:solidFill>
                <a:latin typeface="华文楷体" pitchFamily="2" charset="-122"/>
                <a:ea typeface="华文楷体" pitchFamily="2" charset="-122"/>
              </a:rPr>
              <a:t>8</a:t>
            </a:r>
            <a:r>
              <a:rPr lang="zh-CN" altLang="en-US" sz="1000" dirty="0">
                <a:solidFill>
                  <a:srgbClr val="777777"/>
                </a:solidFill>
                <a:latin typeface="华文楷体" pitchFamily="2" charset="-122"/>
                <a:ea typeface="华文楷体" pitchFamily="2" charset="-122"/>
              </a:rPr>
              <a:t>位教师，中小学高级教师</a:t>
            </a:r>
            <a:r>
              <a:rPr lang="en-US" altLang="zh-CN" sz="1000" dirty="0">
                <a:solidFill>
                  <a:srgbClr val="777777"/>
                </a:solidFill>
                <a:latin typeface="华文楷体" pitchFamily="2" charset="-122"/>
                <a:ea typeface="华文楷体" pitchFamily="2" charset="-122"/>
              </a:rPr>
              <a:t>1</a:t>
            </a:r>
            <a:r>
              <a:rPr lang="zh-CN" altLang="en-US" sz="1000" dirty="0">
                <a:solidFill>
                  <a:srgbClr val="777777"/>
                </a:solidFill>
                <a:latin typeface="华文楷体" pitchFamily="2" charset="-122"/>
                <a:ea typeface="华文楷体" pitchFamily="2" charset="-122"/>
              </a:rPr>
              <a:t>人，二级教师</a:t>
            </a:r>
            <a:r>
              <a:rPr lang="en-US" altLang="zh-CN" sz="1000" dirty="0">
                <a:solidFill>
                  <a:srgbClr val="777777"/>
                </a:solidFill>
                <a:latin typeface="华文楷体" pitchFamily="2" charset="-122"/>
                <a:ea typeface="华文楷体" pitchFamily="2" charset="-122"/>
              </a:rPr>
              <a:t>7</a:t>
            </a:r>
            <a:r>
              <a:rPr lang="zh-CN" altLang="en-US" sz="1000" dirty="0">
                <a:solidFill>
                  <a:srgbClr val="777777"/>
                </a:solidFill>
                <a:latin typeface="华文楷体" pitchFamily="2" charset="-122"/>
                <a:ea typeface="华文楷体" pitchFamily="2" charset="-122"/>
              </a:rPr>
              <a:t>人。我们组大部分老师都是从一年级升级的（今年也有新鲜血液的补充：经验丰富的周玉菊老师和新生代实力派常燕楠老师）彼此之间比较熟悉，教研组已经初步形成了凝聚力强、勤学善思的教研氛围，让我们的团队每位成员都能在这样的教研氛围中突破自我。其次，全组教师均有一定的低段教学经验，课堂上不仅关注教学目标的达成，更注重学生核心素养的培养。特别是有我们文化底蕴深厚的费老师和教学经验丰富的周玉菊老师两位老师的领航，我们定能在新优质创建的这一年走得更远更坚实。</a:t>
            </a:r>
          </a:p>
        </p:txBody>
      </p:sp>
      <p:grpSp>
        <p:nvGrpSpPr>
          <p:cNvPr id="35" name="组合 34"/>
          <p:cNvGrpSpPr/>
          <p:nvPr/>
        </p:nvGrpSpPr>
        <p:grpSpPr>
          <a:xfrm>
            <a:off x="1619412" y="1472282"/>
            <a:ext cx="1058893" cy="1058893"/>
            <a:chOff x="8754429" y="2802149"/>
            <a:chExt cx="1058893" cy="1058893"/>
          </a:xfrm>
          <a:solidFill>
            <a:srgbClr val="07B1EC"/>
          </a:solidFill>
        </p:grpSpPr>
        <p:sp>
          <p:nvSpPr>
            <p:cNvPr id="36" name="Freeform 240"/>
            <p:cNvSpPr>
              <a:spLocks noEditPoints="1"/>
            </p:cNvSpPr>
            <p:nvPr/>
          </p:nvSpPr>
          <p:spPr bwMode="auto">
            <a:xfrm>
              <a:off x="8754429" y="2802149"/>
              <a:ext cx="1058893" cy="1058893"/>
            </a:xfrm>
            <a:custGeom>
              <a:avLst/>
              <a:gdLst>
                <a:gd name="T0" fmla="*/ 2319338 w 1840"/>
                <a:gd name="T1" fmla="*/ 1215131 h 1840"/>
                <a:gd name="T2" fmla="*/ 2120177 w 1840"/>
                <a:gd name="T3" fmla="*/ 1018491 h 1840"/>
                <a:gd name="T4" fmla="*/ 2257573 w 1840"/>
                <a:gd name="T5" fmla="*/ 773953 h 1840"/>
                <a:gd name="T6" fmla="*/ 1989084 w 1840"/>
                <a:gd name="T7" fmla="*/ 656725 h 1840"/>
                <a:gd name="T8" fmla="*/ 2019337 w 1840"/>
                <a:gd name="T9" fmla="*/ 379413 h 1840"/>
                <a:gd name="T10" fmla="*/ 1738243 w 1840"/>
                <a:gd name="T11" fmla="*/ 381934 h 1840"/>
                <a:gd name="T12" fmla="*/ 1661352 w 1840"/>
                <a:gd name="T13" fmla="*/ 113446 h 1840"/>
                <a:gd name="T14" fmla="*/ 1390342 w 1840"/>
                <a:gd name="T15" fmla="*/ 218068 h 1840"/>
                <a:gd name="T16" fmla="*/ 1215131 w 1840"/>
                <a:gd name="T17" fmla="*/ 0 h 1840"/>
                <a:gd name="T18" fmla="*/ 1018492 w 1840"/>
                <a:gd name="T19" fmla="*/ 200421 h 1840"/>
                <a:gd name="T20" fmla="*/ 772692 w 1840"/>
                <a:gd name="T21" fmla="*/ 61765 h 1840"/>
                <a:gd name="T22" fmla="*/ 656726 w 1840"/>
                <a:gd name="T23" fmla="*/ 330253 h 1840"/>
                <a:gd name="T24" fmla="*/ 379413 w 1840"/>
                <a:gd name="T25" fmla="*/ 301262 h 1840"/>
                <a:gd name="T26" fmla="*/ 381934 w 1840"/>
                <a:gd name="T27" fmla="*/ 581095 h 1840"/>
                <a:gd name="T28" fmla="*/ 112185 w 1840"/>
                <a:gd name="T29" fmla="*/ 657986 h 1840"/>
                <a:gd name="T30" fmla="*/ 218068 w 1840"/>
                <a:gd name="T31" fmla="*/ 928995 h 1840"/>
                <a:gd name="T32" fmla="*/ 0 w 1840"/>
                <a:gd name="T33" fmla="*/ 1105467 h 1840"/>
                <a:gd name="T34" fmla="*/ 200421 w 1840"/>
                <a:gd name="T35" fmla="*/ 1300846 h 1840"/>
                <a:gd name="T36" fmla="*/ 61765 w 1840"/>
                <a:gd name="T37" fmla="*/ 1546645 h 1840"/>
                <a:gd name="T38" fmla="*/ 330254 w 1840"/>
                <a:gd name="T39" fmla="*/ 1663872 h 1840"/>
                <a:gd name="T40" fmla="*/ 301262 w 1840"/>
                <a:gd name="T41" fmla="*/ 1941184 h 1840"/>
                <a:gd name="T42" fmla="*/ 581095 w 1840"/>
                <a:gd name="T43" fmla="*/ 1938663 h 1840"/>
                <a:gd name="T44" fmla="*/ 657986 w 1840"/>
                <a:gd name="T45" fmla="*/ 2207152 h 1840"/>
                <a:gd name="T46" fmla="*/ 928996 w 1840"/>
                <a:gd name="T47" fmla="*/ 2102529 h 1840"/>
                <a:gd name="T48" fmla="*/ 1104207 w 1840"/>
                <a:gd name="T49" fmla="*/ 2319337 h 1840"/>
                <a:gd name="T50" fmla="*/ 1300846 w 1840"/>
                <a:gd name="T51" fmla="*/ 2120177 h 1840"/>
                <a:gd name="T52" fmla="*/ 1546646 w 1840"/>
                <a:gd name="T53" fmla="*/ 2257572 h 1840"/>
                <a:gd name="T54" fmla="*/ 1662612 w 1840"/>
                <a:gd name="T55" fmla="*/ 1990344 h 1840"/>
                <a:gd name="T56" fmla="*/ 1941185 w 1840"/>
                <a:gd name="T57" fmla="*/ 2019336 h 1840"/>
                <a:gd name="T58" fmla="*/ 1938664 w 1840"/>
                <a:gd name="T59" fmla="*/ 1739503 h 1840"/>
                <a:gd name="T60" fmla="*/ 2207153 w 1840"/>
                <a:gd name="T61" fmla="*/ 1661351 h 1840"/>
                <a:gd name="T62" fmla="*/ 2102530 w 1840"/>
                <a:gd name="T63" fmla="*/ 1391602 h 1840"/>
                <a:gd name="T64" fmla="*/ 1362611 w 1840"/>
                <a:gd name="T65" fmla="*/ 1878159 h 1840"/>
                <a:gd name="T66" fmla="*/ 956727 w 1840"/>
                <a:gd name="T67" fmla="*/ 442439 h 1840"/>
                <a:gd name="T68" fmla="*/ 1362611 w 1840"/>
                <a:gd name="T69" fmla="*/ 1878159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37" name="Freeform 247"/>
            <p:cNvSpPr>
              <a:spLocks noEditPoints="1"/>
            </p:cNvSpPr>
            <p:nvPr/>
          </p:nvSpPr>
          <p:spPr bwMode="auto">
            <a:xfrm>
              <a:off x="9140008" y="3188453"/>
              <a:ext cx="287735" cy="287010"/>
            </a:xfrm>
            <a:custGeom>
              <a:avLst/>
              <a:gdLst>
                <a:gd name="T0" fmla="*/ 315119 w 500"/>
                <a:gd name="T1" fmla="*/ 628650 h 499"/>
                <a:gd name="T2" fmla="*/ 0 w 500"/>
                <a:gd name="T3" fmla="*/ 313695 h 499"/>
                <a:gd name="T4" fmla="*/ 315119 w 500"/>
                <a:gd name="T5" fmla="*/ 0 h 499"/>
                <a:gd name="T6" fmla="*/ 630238 w 500"/>
                <a:gd name="T7" fmla="*/ 313695 h 499"/>
                <a:gd name="T8" fmla="*/ 315119 w 500"/>
                <a:gd name="T9" fmla="*/ 628650 h 499"/>
                <a:gd name="T10" fmla="*/ 315119 w 500"/>
                <a:gd name="T11" fmla="*/ 176375 h 499"/>
                <a:gd name="T12" fmla="*/ 176467 w 500"/>
                <a:gd name="T13" fmla="*/ 313695 h 499"/>
                <a:gd name="T14" fmla="*/ 315119 w 500"/>
                <a:gd name="T15" fmla="*/ 452275 h 499"/>
                <a:gd name="T16" fmla="*/ 453771 w 500"/>
                <a:gd name="T17" fmla="*/ 313695 h 499"/>
                <a:gd name="T18" fmla="*/ 315119 w 500"/>
                <a:gd name="T19" fmla="*/ 176375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grpSp>
        <p:nvGrpSpPr>
          <p:cNvPr id="38" name="组合 37"/>
          <p:cNvGrpSpPr/>
          <p:nvPr/>
        </p:nvGrpSpPr>
        <p:grpSpPr>
          <a:xfrm>
            <a:off x="806711" y="2512145"/>
            <a:ext cx="1152128" cy="2291853"/>
            <a:chOff x="6228184" y="3210452"/>
            <a:chExt cx="673314" cy="1339380"/>
          </a:xfrm>
        </p:grpSpPr>
        <p:sp>
          <p:nvSpPr>
            <p:cNvPr id="39" name="Freeform 254"/>
            <p:cNvSpPr>
              <a:spLocks/>
            </p:cNvSpPr>
            <p:nvPr/>
          </p:nvSpPr>
          <p:spPr bwMode="auto">
            <a:xfrm>
              <a:off x="6305010" y="3210452"/>
              <a:ext cx="335570" cy="160900"/>
            </a:xfrm>
            <a:custGeom>
              <a:avLst/>
              <a:gdLst>
                <a:gd name="T0" fmla="*/ 711303 w 651"/>
                <a:gd name="T1" fmla="*/ 307387 h 313"/>
                <a:gd name="T2" fmla="*/ 665012 w 651"/>
                <a:gd name="T3" fmla="*/ 307387 h 313"/>
                <a:gd name="T4" fmla="*/ 343232 w 651"/>
                <a:gd name="T5" fmla="*/ 0 h 313"/>
                <a:gd name="T6" fmla="*/ 21452 w 651"/>
                <a:gd name="T7" fmla="*/ 305135 h 313"/>
                <a:gd name="T8" fmla="*/ 0 w 651"/>
                <a:gd name="T9" fmla="*/ 328780 h 313"/>
                <a:gd name="T10" fmla="*/ 23710 w 651"/>
                <a:gd name="T11" fmla="*/ 352425 h 313"/>
                <a:gd name="T12" fmla="*/ 711303 w 651"/>
                <a:gd name="T13" fmla="*/ 352425 h 313"/>
                <a:gd name="T14" fmla="*/ 735013 w 651"/>
                <a:gd name="T15" fmla="*/ 329906 h 313"/>
                <a:gd name="T16" fmla="*/ 711303 w 651"/>
                <a:gd name="T17" fmla="*/ 30738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solidFill>
              <a:srgbClr val="FF9B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40" name="Freeform 255"/>
            <p:cNvSpPr>
              <a:spLocks/>
            </p:cNvSpPr>
            <p:nvPr/>
          </p:nvSpPr>
          <p:spPr bwMode="auto">
            <a:xfrm>
              <a:off x="6228184" y="3259012"/>
              <a:ext cx="673314" cy="1290820"/>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ysClr val="window" lastClr="FFFFFF">
                <a:lumMod val="50000"/>
              </a:sysClr>
            </a:solidFill>
            <a:ln>
              <a:noFill/>
            </a:ln>
          </p:spPr>
          <p:txBody>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id-ID" sz="1600" b="0" i="0" u="none" strike="noStrike" kern="0" cap="none" spc="0" normalizeH="0" baseline="0" noProof="0">
                <a:ln>
                  <a:noFill/>
                </a:ln>
                <a:solidFill>
                  <a:prstClr val="black"/>
                </a:solidFill>
                <a:effectLst/>
                <a:uLnTx/>
                <a:uFillTx/>
              </a:endParaRPr>
            </a:p>
          </p:txBody>
        </p:sp>
        <p:sp>
          <p:nvSpPr>
            <p:cNvPr id="41" name="Freeform 256"/>
            <p:cNvSpPr>
              <a:spLocks/>
            </p:cNvSpPr>
            <p:nvPr/>
          </p:nvSpPr>
          <p:spPr bwMode="auto">
            <a:xfrm>
              <a:off x="6326753" y="3402517"/>
              <a:ext cx="276138" cy="149303"/>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solidFill>
              <a:sysClr val="window" lastClr="FFFFFF">
                <a:lumMod val="50000"/>
              </a:sysClr>
            </a:solidFill>
            <a:ln>
              <a:noFill/>
            </a:ln>
          </p:spPr>
          <p:txBody>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id-ID" sz="1600" b="0" i="0" u="none" strike="noStrike" kern="0" cap="none" spc="0" normalizeH="0" baseline="0" noProof="0">
                <a:ln>
                  <a:noFill/>
                </a:ln>
                <a:solidFill>
                  <a:prstClr val="black"/>
                </a:solidFill>
                <a:effectLst/>
                <a:uLnTx/>
                <a:uFillTx/>
              </a:endParaRPr>
            </a:p>
          </p:txBody>
        </p:sp>
      </p:grpSp>
      <p:grpSp>
        <p:nvGrpSpPr>
          <p:cNvPr id="42" name="组合 41"/>
          <p:cNvGrpSpPr/>
          <p:nvPr/>
        </p:nvGrpSpPr>
        <p:grpSpPr>
          <a:xfrm>
            <a:off x="2356288" y="2226201"/>
            <a:ext cx="919967" cy="919967"/>
            <a:chOff x="8754429" y="2802149"/>
            <a:chExt cx="1058893" cy="1058893"/>
          </a:xfrm>
          <a:solidFill>
            <a:srgbClr val="EC3225"/>
          </a:solidFill>
        </p:grpSpPr>
        <p:sp>
          <p:nvSpPr>
            <p:cNvPr id="43" name="Freeform 240"/>
            <p:cNvSpPr>
              <a:spLocks noEditPoints="1"/>
            </p:cNvSpPr>
            <p:nvPr/>
          </p:nvSpPr>
          <p:spPr bwMode="auto">
            <a:xfrm>
              <a:off x="8754429" y="2802149"/>
              <a:ext cx="1058893" cy="1058893"/>
            </a:xfrm>
            <a:custGeom>
              <a:avLst/>
              <a:gdLst>
                <a:gd name="T0" fmla="*/ 2319338 w 1840"/>
                <a:gd name="T1" fmla="*/ 1215131 h 1840"/>
                <a:gd name="T2" fmla="*/ 2120177 w 1840"/>
                <a:gd name="T3" fmla="*/ 1018491 h 1840"/>
                <a:gd name="T4" fmla="*/ 2257573 w 1840"/>
                <a:gd name="T5" fmla="*/ 773953 h 1840"/>
                <a:gd name="T6" fmla="*/ 1989084 w 1840"/>
                <a:gd name="T7" fmla="*/ 656725 h 1840"/>
                <a:gd name="T8" fmla="*/ 2019337 w 1840"/>
                <a:gd name="T9" fmla="*/ 379413 h 1840"/>
                <a:gd name="T10" fmla="*/ 1738243 w 1840"/>
                <a:gd name="T11" fmla="*/ 381934 h 1840"/>
                <a:gd name="T12" fmla="*/ 1661352 w 1840"/>
                <a:gd name="T13" fmla="*/ 113446 h 1840"/>
                <a:gd name="T14" fmla="*/ 1390342 w 1840"/>
                <a:gd name="T15" fmla="*/ 218068 h 1840"/>
                <a:gd name="T16" fmla="*/ 1215131 w 1840"/>
                <a:gd name="T17" fmla="*/ 0 h 1840"/>
                <a:gd name="T18" fmla="*/ 1018492 w 1840"/>
                <a:gd name="T19" fmla="*/ 200421 h 1840"/>
                <a:gd name="T20" fmla="*/ 772692 w 1840"/>
                <a:gd name="T21" fmla="*/ 61765 h 1840"/>
                <a:gd name="T22" fmla="*/ 656726 w 1840"/>
                <a:gd name="T23" fmla="*/ 330253 h 1840"/>
                <a:gd name="T24" fmla="*/ 379413 w 1840"/>
                <a:gd name="T25" fmla="*/ 301262 h 1840"/>
                <a:gd name="T26" fmla="*/ 381934 w 1840"/>
                <a:gd name="T27" fmla="*/ 581095 h 1840"/>
                <a:gd name="T28" fmla="*/ 112185 w 1840"/>
                <a:gd name="T29" fmla="*/ 657986 h 1840"/>
                <a:gd name="T30" fmla="*/ 218068 w 1840"/>
                <a:gd name="T31" fmla="*/ 928995 h 1840"/>
                <a:gd name="T32" fmla="*/ 0 w 1840"/>
                <a:gd name="T33" fmla="*/ 1105467 h 1840"/>
                <a:gd name="T34" fmla="*/ 200421 w 1840"/>
                <a:gd name="T35" fmla="*/ 1300846 h 1840"/>
                <a:gd name="T36" fmla="*/ 61765 w 1840"/>
                <a:gd name="T37" fmla="*/ 1546645 h 1840"/>
                <a:gd name="T38" fmla="*/ 330254 w 1840"/>
                <a:gd name="T39" fmla="*/ 1663872 h 1840"/>
                <a:gd name="T40" fmla="*/ 301262 w 1840"/>
                <a:gd name="T41" fmla="*/ 1941184 h 1840"/>
                <a:gd name="T42" fmla="*/ 581095 w 1840"/>
                <a:gd name="T43" fmla="*/ 1938663 h 1840"/>
                <a:gd name="T44" fmla="*/ 657986 w 1840"/>
                <a:gd name="T45" fmla="*/ 2207152 h 1840"/>
                <a:gd name="T46" fmla="*/ 928996 w 1840"/>
                <a:gd name="T47" fmla="*/ 2102529 h 1840"/>
                <a:gd name="T48" fmla="*/ 1104207 w 1840"/>
                <a:gd name="T49" fmla="*/ 2319337 h 1840"/>
                <a:gd name="T50" fmla="*/ 1300846 w 1840"/>
                <a:gd name="T51" fmla="*/ 2120177 h 1840"/>
                <a:gd name="T52" fmla="*/ 1546646 w 1840"/>
                <a:gd name="T53" fmla="*/ 2257572 h 1840"/>
                <a:gd name="T54" fmla="*/ 1662612 w 1840"/>
                <a:gd name="T55" fmla="*/ 1990344 h 1840"/>
                <a:gd name="T56" fmla="*/ 1941185 w 1840"/>
                <a:gd name="T57" fmla="*/ 2019336 h 1840"/>
                <a:gd name="T58" fmla="*/ 1938664 w 1840"/>
                <a:gd name="T59" fmla="*/ 1739503 h 1840"/>
                <a:gd name="T60" fmla="*/ 2207153 w 1840"/>
                <a:gd name="T61" fmla="*/ 1661351 h 1840"/>
                <a:gd name="T62" fmla="*/ 2102530 w 1840"/>
                <a:gd name="T63" fmla="*/ 1391602 h 1840"/>
                <a:gd name="T64" fmla="*/ 1362611 w 1840"/>
                <a:gd name="T65" fmla="*/ 1878159 h 1840"/>
                <a:gd name="T66" fmla="*/ 956727 w 1840"/>
                <a:gd name="T67" fmla="*/ 442439 h 1840"/>
                <a:gd name="T68" fmla="*/ 1362611 w 1840"/>
                <a:gd name="T69" fmla="*/ 1878159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44" name="Freeform 247"/>
            <p:cNvSpPr>
              <a:spLocks noEditPoints="1"/>
            </p:cNvSpPr>
            <p:nvPr/>
          </p:nvSpPr>
          <p:spPr bwMode="auto">
            <a:xfrm>
              <a:off x="9140008" y="3188453"/>
              <a:ext cx="287735" cy="287010"/>
            </a:xfrm>
            <a:custGeom>
              <a:avLst/>
              <a:gdLst>
                <a:gd name="T0" fmla="*/ 315119 w 500"/>
                <a:gd name="T1" fmla="*/ 628650 h 499"/>
                <a:gd name="T2" fmla="*/ 0 w 500"/>
                <a:gd name="T3" fmla="*/ 313695 h 499"/>
                <a:gd name="T4" fmla="*/ 315119 w 500"/>
                <a:gd name="T5" fmla="*/ 0 h 499"/>
                <a:gd name="T6" fmla="*/ 630238 w 500"/>
                <a:gd name="T7" fmla="*/ 313695 h 499"/>
                <a:gd name="T8" fmla="*/ 315119 w 500"/>
                <a:gd name="T9" fmla="*/ 628650 h 499"/>
                <a:gd name="T10" fmla="*/ 315119 w 500"/>
                <a:gd name="T11" fmla="*/ 176375 h 499"/>
                <a:gd name="T12" fmla="*/ 176467 w 500"/>
                <a:gd name="T13" fmla="*/ 313695 h 499"/>
                <a:gd name="T14" fmla="*/ 315119 w 500"/>
                <a:gd name="T15" fmla="*/ 452275 h 499"/>
                <a:gd name="T16" fmla="*/ 453771 w 500"/>
                <a:gd name="T17" fmla="*/ 313695 h 499"/>
                <a:gd name="T18" fmla="*/ 315119 w 500"/>
                <a:gd name="T19" fmla="*/ 176375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grpSp>
        <p:nvGrpSpPr>
          <p:cNvPr id="45" name="组合 44"/>
          <p:cNvGrpSpPr/>
          <p:nvPr/>
        </p:nvGrpSpPr>
        <p:grpSpPr>
          <a:xfrm>
            <a:off x="1899962" y="2995721"/>
            <a:ext cx="796020" cy="796018"/>
            <a:chOff x="8754429" y="2802149"/>
            <a:chExt cx="1058893" cy="1058893"/>
          </a:xfrm>
          <a:solidFill>
            <a:srgbClr val="12BC44"/>
          </a:solidFill>
        </p:grpSpPr>
        <p:sp>
          <p:nvSpPr>
            <p:cNvPr id="46" name="Freeform 240"/>
            <p:cNvSpPr>
              <a:spLocks noEditPoints="1"/>
            </p:cNvSpPr>
            <p:nvPr/>
          </p:nvSpPr>
          <p:spPr bwMode="auto">
            <a:xfrm>
              <a:off x="8754429" y="2802149"/>
              <a:ext cx="1058893" cy="1058893"/>
            </a:xfrm>
            <a:custGeom>
              <a:avLst/>
              <a:gdLst>
                <a:gd name="T0" fmla="*/ 2319338 w 1840"/>
                <a:gd name="T1" fmla="*/ 1215131 h 1840"/>
                <a:gd name="T2" fmla="*/ 2120177 w 1840"/>
                <a:gd name="T3" fmla="*/ 1018491 h 1840"/>
                <a:gd name="T4" fmla="*/ 2257573 w 1840"/>
                <a:gd name="T5" fmla="*/ 773953 h 1840"/>
                <a:gd name="T6" fmla="*/ 1989084 w 1840"/>
                <a:gd name="T7" fmla="*/ 656725 h 1840"/>
                <a:gd name="T8" fmla="*/ 2019337 w 1840"/>
                <a:gd name="T9" fmla="*/ 379413 h 1840"/>
                <a:gd name="T10" fmla="*/ 1738243 w 1840"/>
                <a:gd name="T11" fmla="*/ 381934 h 1840"/>
                <a:gd name="T12" fmla="*/ 1661352 w 1840"/>
                <a:gd name="T13" fmla="*/ 113446 h 1840"/>
                <a:gd name="T14" fmla="*/ 1390342 w 1840"/>
                <a:gd name="T15" fmla="*/ 218068 h 1840"/>
                <a:gd name="T16" fmla="*/ 1215131 w 1840"/>
                <a:gd name="T17" fmla="*/ 0 h 1840"/>
                <a:gd name="T18" fmla="*/ 1018492 w 1840"/>
                <a:gd name="T19" fmla="*/ 200421 h 1840"/>
                <a:gd name="T20" fmla="*/ 772692 w 1840"/>
                <a:gd name="T21" fmla="*/ 61765 h 1840"/>
                <a:gd name="T22" fmla="*/ 656726 w 1840"/>
                <a:gd name="T23" fmla="*/ 330253 h 1840"/>
                <a:gd name="T24" fmla="*/ 379413 w 1840"/>
                <a:gd name="T25" fmla="*/ 301262 h 1840"/>
                <a:gd name="T26" fmla="*/ 381934 w 1840"/>
                <a:gd name="T27" fmla="*/ 581095 h 1840"/>
                <a:gd name="T28" fmla="*/ 112185 w 1840"/>
                <a:gd name="T29" fmla="*/ 657986 h 1840"/>
                <a:gd name="T30" fmla="*/ 218068 w 1840"/>
                <a:gd name="T31" fmla="*/ 928995 h 1840"/>
                <a:gd name="T32" fmla="*/ 0 w 1840"/>
                <a:gd name="T33" fmla="*/ 1105467 h 1840"/>
                <a:gd name="T34" fmla="*/ 200421 w 1840"/>
                <a:gd name="T35" fmla="*/ 1300846 h 1840"/>
                <a:gd name="T36" fmla="*/ 61765 w 1840"/>
                <a:gd name="T37" fmla="*/ 1546645 h 1840"/>
                <a:gd name="T38" fmla="*/ 330254 w 1840"/>
                <a:gd name="T39" fmla="*/ 1663872 h 1840"/>
                <a:gd name="T40" fmla="*/ 301262 w 1840"/>
                <a:gd name="T41" fmla="*/ 1941184 h 1840"/>
                <a:gd name="T42" fmla="*/ 581095 w 1840"/>
                <a:gd name="T43" fmla="*/ 1938663 h 1840"/>
                <a:gd name="T44" fmla="*/ 657986 w 1840"/>
                <a:gd name="T45" fmla="*/ 2207152 h 1840"/>
                <a:gd name="T46" fmla="*/ 928996 w 1840"/>
                <a:gd name="T47" fmla="*/ 2102529 h 1840"/>
                <a:gd name="T48" fmla="*/ 1104207 w 1840"/>
                <a:gd name="T49" fmla="*/ 2319337 h 1840"/>
                <a:gd name="T50" fmla="*/ 1300846 w 1840"/>
                <a:gd name="T51" fmla="*/ 2120177 h 1840"/>
                <a:gd name="T52" fmla="*/ 1546646 w 1840"/>
                <a:gd name="T53" fmla="*/ 2257572 h 1840"/>
                <a:gd name="T54" fmla="*/ 1662612 w 1840"/>
                <a:gd name="T55" fmla="*/ 1990344 h 1840"/>
                <a:gd name="T56" fmla="*/ 1941185 w 1840"/>
                <a:gd name="T57" fmla="*/ 2019336 h 1840"/>
                <a:gd name="T58" fmla="*/ 1938664 w 1840"/>
                <a:gd name="T59" fmla="*/ 1739503 h 1840"/>
                <a:gd name="T60" fmla="*/ 2207153 w 1840"/>
                <a:gd name="T61" fmla="*/ 1661351 h 1840"/>
                <a:gd name="T62" fmla="*/ 2102530 w 1840"/>
                <a:gd name="T63" fmla="*/ 1391602 h 1840"/>
                <a:gd name="T64" fmla="*/ 1362611 w 1840"/>
                <a:gd name="T65" fmla="*/ 1878159 h 1840"/>
                <a:gd name="T66" fmla="*/ 956727 w 1840"/>
                <a:gd name="T67" fmla="*/ 442439 h 1840"/>
                <a:gd name="T68" fmla="*/ 1362611 w 1840"/>
                <a:gd name="T69" fmla="*/ 1878159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47" name="Freeform 247"/>
            <p:cNvSpPr>
              <a:spLocks noEditPoints="1"/>
            </p:cNvSpPr>
            <p:nvPr/>
          </p:nvSpPr>
          <p:spPr bwMode="auto">
            <a:xfrm>
              <a:off x="9140008" y="3188453"/>
              <a:ext cx="287735" cy="287010"/>
            </a:xfrm>
            <a:custGeom>
              <a:avLst/>
              <a:gdLst>
                <a:gd name="T0" fmla="*/ 315119 w 500"/>
                <a:gd name="T1" fmla="*/ 628650 h 499"/>
                <a:gd name="T2" fmla="*/ 0 w 500"/>
                <a:gd name="T3" fmla="*/ 313695 h 499"/>
                <a:gd name="T4" fmla="*/ 315119 w 500"/>
                <a:gd name="T5" fmla="*/ 0 h 499"/>
                <a:gd name="T6" fmla="*/ 630238 w 500"/>
                <a:gd name="T7" fmla="*/ 313695 h 499"/>
                <a:gd name="T8" fmla="*/ 315119 w 500"/>
                <a:gd name="T9" fmla="*/ 628650 h 499"/>
                <a:gd name="T10" fmla="*/ 315119 w 500"/>
                <a:gd name="T11" fmla="*/ 176375 h 499"/>
                <a:gd name="T12" fmla="*/ 176467 w 500"/>
                <a:gd name="T13" fmla="*/ 313695 h 499"/>
                <a:gd name="T14" fmla="*/ 315119 w 500"/>
                <a:gd name="T15" fmla="*/ 452275 h 499"/>
                <a:gd name="T16" fmla="*/ 453771 w 500"/>
                <a:gd name="T17" fmla="*/ 313695 h 499"/>
                <a:gd name="T18" fmla="*/ 315119 w 500"/>
                <a:gd name="T19" fmla="*/ 176375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sp>
        <p:nvSpPr>
          <p:cNvPr id="48" name="Rectangle 5"/>
          <p:cNvSpPr/>
          <p:nvPr/>
        </p:nvSpPr>
        <p:spPr bwMode="auto">
          <a:xfrm flipH="1">
            <a:off x="4278586" y="2799364"/>
            <a:ext cx="4613893" cy="101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816337"/>
            <a:r>
              <a:rPr lang="zh-CN" altLang="en-US" dirty="0">
                <a:solidFill>
                  <a:srgbClr val="777777"/>
                </a:solidFill>
                <a:latin typeface="华文楷体" pitchFamily="2" charset="-122"/>
                <a:ea typeface="华文楷体" pitchFamily="2" charset="-122"/>
              </a:rPr>
              <a:t>学生</a:t>
            </a:r>
            <a:r>
              <a:rPr lang="zh-CN" altLang="en-US" dirty="0" smtClean="0">
                <a:solidFill>
                  <a:srgbClr val="777777"/>
                </a:solidFill>
                <a:latin typeface="华文楷体" pitchFamily="2" charset="-122"/>
                <a:ea typeface="华文楷体" pitchFamily="2" charset="-122"/>
              </a:rPr>
              <a:t>分析</a:t>
            </a:r>
            <a:r>
              <a:rPr lang="zh-CN" altLang="en-US" dirty="0">
                <a:solidFill>
                  <a:srgbClr val="777777"/>
                </a:solidFill>
                <a:latin typeface="华文楷体" pitchFamily="2" charset="-122"/>
                <a:ea typeface="华文楷体" pitchFamily="2" charset="-122"/>
              </a:rPr>
              <a:t>：</a:t>
            </a:r>
            <a:r>
              <a:rPr lang="zh-CN" altLang="en-US" sz="1000" dirty="0" smtClean="0">
                <a:solidFill>
                  <a:srgbClr val="777777"/>
                </a:solidFill>
                <a:latin typeface="华文楷体" pitchFamily="2" charset="-122"/>
                <a:ea typeface="华文楷体" pitchFamily="2" charset="-122"/>
              </a:rPr>
              <a:t>经过</a:t>
            </a:r>
            <a:r>
              <a:rPr lang="zh-CN" altLang="en-US" sz="1000" dirty="0">
                <a:solidFill>
                  <a:srgbClr val="777777"/>
                </a:solidFill>
                <a:latin typeface="华文楷体" pitchFamily="2" charset="-122"/>
                <a:ea typeface="华文楷体" pitchFamily="2" charset="-122"/>
              </a:rPr>
              <a:t>一年的学校生活，二年级的孩子们基本进入正轨。但还是存在年龄小</a:t>
            </a:r>
            <a:r>
              <a:rPr lang="en-US" altLang="zh-CN" sz="1000" dirty="0">
                <a:solidFill>
                  <a:srgbClr val="777777"/>
                </a:solidFill>
                <a:latin typeface="华文楷体" pitchFamily="2" charset="-122"/>
                <a:ea typeface="华文楷体" pitchFamily="2" charset="-122"/>
              </a:rPr>
              <a:t>,</a:t>
            </a:r>
            <a:r>
              <a:rPr lang="zh-CN" altLang="en-US" sz="1000" dirty="0">
                <a:solidFill>
                  <a:srgbClr val="777777"/>
                </a:solidFill>
                <a:latin typeface="华文楷体" pitchFamily="2" charset="-122"/>
                <a:ea typeface="华文楷体" pitchFamily="2" charset="-122"/>
              </a:rPr>
              <a:t>好动，易兴奋、疲劳</a:t>
            </a:r>
            <a:r>
              <a:rPr lang="en-US" altLang="zh-CN" sz="1000" dirty="0">
                <a:solidFill>
                  <a:srgbClr val="777777"/>
                </a:solidFill>
                <a:latin typeface="华文楷体" pitchFamily="2" charset="-122"/>
                <a:ea typeface="华文楷体" pitchFamily="2" charset="-122"/>
              </a:rPr>
              <a:t>,</a:t>
            </a:r>
            <a:r>
              <a:rPr lang="zh-CN" altLang="en-US" sz="1000" dirty="0">
                <a:solidFill>
                  <a:srgbClr val="777777"/>
                </a:solidFill>
                <a:latin typeface="华文楷体" pitchFamily="2" charset="-122"/>
                <a:ea typeface="华文楷体" pitchFamily="2" charset="-122"/>
              </a:rPr>
              <a:t>注意力分散的特点。其次，班级与班级之间，班级整体与个体之间还存在差异，好的孩子思维活跃，学习兴趣浓，后进生在学习习惯、学习态度、学习能力上还有很大的提升空间。</a:t>
            </a:r>
          </a:p>
        </p:txBody>
      </p:sp>
      <p:sp>
        <p:nvSpPr>
          <p:cNvPr id="49" name="Rectangle 5"/>
          <p:cNvSpPr/>
          <p:nvPr/>
        </p:nvSpPr>
        <p:spPr bwMode="auto">
          <a:xfrm flipH="1">
            <a:off x="4249723" y="3788577"/>
            <a:ext cx="4642755" cy="60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816337"/>
            <a:r>
              <a:rPr lang="zh-CN" altLang="en-US" dirty="0" smtClean="0">
                <a:solidFill>
                  <a:srgbClr val="777777"/>
                </a:solidFill>
                <a:latin typeface="华文楷体" pitchFamily="2" charset="-122"/>
                <a:ea typeface="华文楷体" pitchFamily="2" charset="-122"/>
              </a:rPr>
              <a:t>成果分析</a:t>
            </a:r>
            <a:r>
              <a:rPr lang="zh-CN" altLang="en-US" dirty="0">
                <a:solidFill>
                  <a:srgbClr val="777777"/>
                </a:solidFill>
                <a:latin typeface="华文楷体" pitchFamily="2" charset="-122"/>
                <a:ea typeface="华文楷体" pitchFamily="2" charset="-122"/>
              </a:rPr>
              <a:t>：</a:t>
            </a:r>
            <a:r>
              <a:rPr lang="zh-CN" altLang="en-US" sz="1000" dirty="0" smtClean="0">
                <a:solidFill>
                  <a:srgbClr val="777777"/>
                </a:solidFill>
                <a:latin typeface="华文楷体" pitchFamily="2" charset="-122"/>
                <a:ea typeface="华文楷体" pitchFamily="2" charset="-122"/>
              </a:rPr>
              <a:t>在</a:t>
            </a:r>
            <a:r>
              <a:rPr lang="zh-CN" altLang="en-US" sz="1000" dirty="0">
                <a:solidFill>
                  <a:srgbClr val="777777"/>
                </a:solidFill>
                <a:latin typeface="华文楷体" pitchFamily="2" charset="-122"/>
                <a:ea typeface="华文楷体" pitchFamily="2" charset="-122"/>
              </a:rPr>
              <a:t>费老师的带动和引领下，我们梳理并整理了低段识字写字、阅读教学方面的一些具体经验和案例，今年将在此基础上再丰富完善，形成案例集、研究论文和微课题。</a:t>
            </a:r>
          </a:p>
        </p:txBody>
      </p:sp>
      <p:sp>
        <p:nvSpPr>
          <p:cNvPr id="50" name="Rectangle 5"/>
          <p:cNvSpPr/>
          <p:nvPr/>
        </p:nvSpPr>
        <p:spPr bwMode="auto">
          <a:xfrm flipH="1">
            <a:off x="4549287" y="3701433"/>
            <a:ext cx="3551105" cy="60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816337"/>
            <a:endParaRPr lang="zh-CN" altLang="en-US" sz="1200" dirty="0">
              <a:solidFill>
                <a:srgbClr val="777777"/>
              </a:solidFill>
              <a:latin typeface="微软雅黑" panose="020B0503020204020204" pitchFamily="34" charset="-122"/>
              <a:ea typeface="微软雅黑" panose="020B0503020204020204" pitchFamily="34" charset="-122"/>
            </a:endParaRPr>
          </a:p>
        </p:txBody>
      </p:sp>
      <p:sp>
        <p:nvSpPr>
          <p:cNvPr id="51" name="椭圆 50"/>
          <p:cNvSpPr/>
          <p:nvPr/>
        </p:nvSpPr>
        <p:spPr>
          <a:xfrm>
            <a:off x="4079463" y="1533925"/>
            <a:ext cx="216024" cy="216024"/>
          </a:xfrm>
          <a:prstGeom prst="ellipse">
            <a:avLst/>
          </a:prstGeom>
          <a:solidFill>
            <a:srgbClr val="FF9B02"/>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2" name="椭圆 51"/>
          <p:cNvSpPr/>
          <p:nvPr/>
        </p:nvSpPr>
        <p:spPr>
          <a:xfrm>
            <a:off x="4062563" y="2811176"/>
            <a:ext cx="216024" cy="216024"/>
          </a:xfrm>
          <a:prstGeom prst="ellipse">
            <a:avLst/>
          </a:prstGeom>
          <a:solidFill>
            <a:srgbClr val="FF9B02"/>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3" name="椭圆 52"/>
          <p:cNvSpPr/>
          <p:nvPr/>
        </p:nvSpPr>
        <p:spPr>
          <a:xfrm>
            <a:off x="4062563" y="3791739"/>
            <a:ext cx="216024" cy="216024"/>
          </a:xfrm>
          <a:prstGeom prst="ellipse">
            <a:avLst/>
          </a:prstGeom>
          <a:solidFill>
            <a:srgbClr val="FF9B02"/>
          </a:solidFill>
          <a:ln w="25400" cap="flat" cmpd="sng" algn="ctr">
            <a:noFill/>
            <a:prstDash val="solid"/>
          </a:ln>
          <a:effectLst/>
        </p:spPr>
        <p:txBody>
          <a:bodyPr rtlCol="0" anchor="ctr"/>
          <a:lstStyle/>
          <a:p>
            <a:pPr marL="0" marR="0" lvl="0" indent="0" algn="ctr"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Calibri"/>
              <a:ea typeface="宋体"/>
              <a:cs typeface="+mn-cs"/>
            </a:endParaRPr>
          </a:p>
        </p:txBody>
      </p:sp>
      <p:cxnSp>
        <p:nvCxnSpPr>
          <p:cNvPr id="55" name="直接连接符 46"/>
          <p:cNvCxnSpPr>
            <a:cxnSpLocks noChangeShapeType="1"/>
          </p:cNvCxnSpPr>
          <p:nvPr/>
        </p:nvCxnSpPr>
        <p:spPr bwMode="auto">
          <a:xfrm flipH="1">
            <a:off x="611560" y="644526"/>
            <a:ext cx="8280920" cy="0"/>
          </a:xfrm>
          <a:prstGeom prst="line">
            <a:avLst/>
          </a:prstGeom>
          <a:noFill/>
          <a:ln w="19050" cmpd="sng">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99" y="164514"/>
            <a:ext cx="473235" cy="480012"/>
          </a:xfrm>
          <a:prstGeom prst="rect">
            <a:avLst/>
          </a:prstGeom>
        </p:spPr>
      </p:pic>
      <p:sp>
        <p:nvSpPr>
          <p:cNvPr id="57" name="TextBox 56"/>
          <p:cNvSpPr txBox="1"/>
          <p:nvPr/>
        </p:nvSpPr>
        <p:spPr>
          <a:xfrm>
            <a:off x="611560" y="211493"/>
            <a:ext cx="1877437" cy="430887"/>
          </a:xfrm>
          <a:prstGeom prst="rect">
            <a:avLst/>
          </a:prstGeom>
          <a:noFill/>
        </p:spPr>
        <p:txBody>
          <a:bodyPr wrap="none" rtlCol="0">
            <a:spAutoFit/>
          </a:bodyPr>
          <a:lstStyle/>
          <a:p>
            <a:pPr marL="0" marR="0" lvl="0" indent="0" defTabSz="816337" eaLnBrk="1" fontAlgn="auto" latinLnBrk="0" hangingPunct="1">
              <a:lnSpc>
                <a:spcPct val="100000"/>
              </a:lnSpc>
              <a:spcBef>
                <a:spcPts val="0"/>
              </a:spcBef>
              <a:spcAft>
                <a:spcPts val="0"/>
              </a:spcAft>
              <a:buClrTx/>
              <a:buSzTx/>
              <a:buFontTx/>
              <a:buNone/>
              <a:tabLst/>
              <a:defRPr/>
            </a:pPr>
            <a:r>
              <a:rPr kumimoji="0" lang="zh-CN" altLang="en-US" sz="2200" b="1" i="0" u="none" strike="noStrike" kern="0" cap="none" spc="0" normalizeH="0" baseline="0" noProof="0" dirty="0" smtClean="0">
                <a:ln>
                  <a:noFill/>
                </a:ln>
                <a:effectLst/>
                <a:uLnTx/>
                <a:uFillTx/>
                <a:latin typeface="华文楷体" pitchFamily="2" charset="-122"/>
                <a:ea typeface="华文楷体" pitchFamily="2" charset="-122"/>
              </a:rPr>
              <a:t>一、现状分析</a:t>
            </a:r>
          </a:p>
        </p:txBody>
      </p:sp>
    </p:spTree>
    <p:extLst>
      <p:ext uri="{BB962C8B-B14F-4D97-AF65-F5344CB8AC3E}">
        <p14:creationId xmlns:p14="http://schemas.microsoft.com/office/powerpoint/2010/main" val="1264999222"/>
      </p:ext>
    </p:extLst>
  </p:cSld>
  <p:clrMapOvr>
    <a:masterClrMapping/>
  </p:clrMapOvr>
  <mc:AlternateContent xmlns:mc="http://schemas.openxmlformats.org/markup-compatibility/2006" xmlns:p14="http://schemas.microsoft.com/office/powerpoint/2010/main">
    <mc:Choice Requires="p14">
      <p:transition spd="slow" p14:dur="2000" advTm="4057"/>
    </mc:Choice>
    <mc:Fallback xmlns="">
      <p:transition spd="slow" advTm="4057"/>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8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38000">
                                          <p:cBhvr additive="base">
                                            <p:cTn id="7" dur="500" fill="hold"/>
                                            <p:tgtEl>
                                              <p:spTgt spid="35"/>
                                            </p:tgtEl>
                                            <p:attrNameLst>
                                              <p:attrName>ppt_x</p:attrName>
                                            </p:attrNameLst>
                                          </p:cBhvr>
                                          <p:tavLst>
                                            <p:tav tm="0">
                                              <p:val>
                                                <p:strVal val="#ppt_x"/>
                                              </p:val>
                                            </p:tav>
                                            <p:tav tm="100000">
                                              <p:val>
                                                <p:strVal val="#ppt_x"/>
                                              </p:val>
                                            </p:tav>
                                          </p:tavLst>
                                        </p:anim>
                                        <p:anim calcmode="lin" valueType="num" p14:bounceEnd="38000">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38000">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14:bounceEnd="38000">
                                          <p:cBhvr additive="base">
                                            <p:cTn id="11" dur="500" fill="hold"/>
                                            <p:tgtEl>
                                              <p:spTgt spid="42"/>
                                            </p:tgtEl>
                                            <p:attrNameLst>
                                              <p:attrName>ppt_x</p:attrName>
                                            </p:attrNameLst>
                                          </p:cBhvr>
                                          <p:tavLst>
                                            <p:tav tm="0">
                                              <p:val>
                                                <p:strVal val="#ppt_x"/>
                                              </p:val>
                                            </p:tav>
                                            <p:tav tm="100000">
                                              <p:val>
                                                <p:strVal val="#ppt_x"/>
                                              </p:val>
                                            </p:tav>
                                          </p:tavLst>
                                        </p:anim>
                                        <p:anim calcmode="lin" valueType="num" p14:bounceEnd="38000">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38000">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14:bounceEnd="38000">
                                          <p:cBhvr additive="base">
                                            <p:cTn id="15" dur="500" fill="hold"/>
                                            <p:tgtEl>
                                              <p:spTgt spid="45"/>
                                            </p:tgtEl>
                                            <p:attrNameLst>
                                              <p:attrName>ppt_x</p:attrName>
                                            </p:attrNameLst>
                                          </p:cBhvr>
                                          <p:tavLst>
                                            <p:tav tm="0">
                                              <p:val>
                                                <p:strVal val="#ppt_x"/>
                                              </p:val>
                                            </p:tav>
                                            <p:tav tm="100000">
                                              <p:val>
                                                <p:strVal val="#ppt_x"/>
                                              </p:val>
                                            </p:tav>
                                          </p:tavLst>
                                        </p:anim>
                                        <p:anim calcmode="lin" valueType="num" p14:bounceEnd="38000">
                                          <p:cBhvr additive="base">
                                            <p:cTn id="16" dur="500" fill="hold"/>
                                            <p:tgtEl>
                                              <p:spTgt spid="45"/>
                                            </p:tgtEl>
                                            <p:attrNameLst>
                                              <p:attrName>ppt_y</p:attrName>
                                            </p:attrNameLst>
                                          </p:cBhvr>
                                          <p:tavLst>
                                            <p:tav tm="0">
                                              <p:val>
                                                <p:strVal val="0-#ppt_h/2"/>
                                              </p:val>
                                            </p:tav>
                                            <p:tav tm="100000">
                                              <p:val>
                                                <p:strVal val="#ppt_y"/>
                                              </p:val>
                                            </p:tav>
                                          </p:tavLst>
                                        </p:anim>
                                      </p:childTnLst>
                                    </p:cTn>
                                  </p:par>
                                  <p:par>
                                    <p:cTn id="17" presetID="8" presetClass="emph" presetSubtype="0" repeatCount="indefinite" fill="hold" nodeType="withEffect">
                                      <p:stCondLst>
                                        <p:cond delay="0"/>
                                      </p:stCondLst>
                                      <p:childTnLst>
                                        <p:animRot by="21600000">
                                          <p:cBhvr>
                                            <p:cTn id="18" dur="2000" fill="hold"/>
                                            <p:tgtEl>
                                              <p:spTgt spid="35"/>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2000" fill="hold"/>
                                            <p:tgtEl>
                                              <p:spTgt spid="42"/>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45"/>
                                            </p:tgtEl>
                                            <p:attrNameLst>
                                              <p:attrName>r</p:attrName>
                                            </p:attrNameLst>
                                          </p:cBhvr>
                                        </p:animRot>
                                      </p:childTnLst>
                                    </p:cTn>
                                  </p:par>
                                  <p:par>
                                    <p:cTn id="23" presetID="2" presetClass="entr" presetSubtype="12" fill="hold" nodeType="withEffect" p14:presetBounceEnd="36000">
                                      <p:stCondLst>
                                        <p:cond delay="200"/>
                                      </p:stCondLst>
                                      <p:childTnLst>
                                        <p:set>
                                          <p:cBhvr>
                                            <p:cTn id="24" dur="1" fill="hold">
                                              <p:stCondLst>
                                                <p:cond delay="0"/>
                                              </p:stCondLst>
                                            </p:cTn>
                                            <p:tgtEl>
                                              <p:spTgt spid="38"/>
                                            </p:tgtEl>
                                            <p:attrNameLst>
                                              <p:attrName>style.visibility</p:attrName>
                                            </p:attrNameLst>
                                          </p:cBhvr>
                                          <p:to>
                                            <p:strVal val="visible"/>
                                          </p:to>
                                        </p:set>
                                        <p:anim calcmode="lin" valueType="num" p14:bounceEnd="36000">
                                          <p:cBhvr additive="base">
                                            <p:cTn id="25" dur="500" fill="hold"/>
                                            <p:tgtEl>
                                              <p:spTgt spid="38"/>
                                            </p:tgtEl>
                                            <p:attrNameLst>
                                              <p:attrName>ppt_x</p:attrName>
                                            </p:attrNameLst>
                                          </p:cBhvr>
                                          <p:tavLst>
                                            <p:tav tm="0">
                                              <p:val>
                                                <p:strVal val="0-#ppt_w/2"/>
                                              </p:val>
                                            </p:tav>
                                            <p:tav tm="100000">
                                              <p:val>
                                                <p:strVal val="#ppt_x"/>
                                              </p:val>
                                            </p:tav>
                                          </p:tavLst>
                                        </p:anim>
                                        <p:anim calcmode="lin" valueType="num" p14:bounceEnd="36000">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40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2" presetClass="entr" presetSubtype="2" fill="hold" grpId="0" nodeType="withEffect">
                                      <p:stCondLst>
                                        <p:cond delay="140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1+#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160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1+#ppt_w/2"/>
                                              </p:val>
                                            </p:tav>
                                            <p:tav tm="100000">
                                              <p:val>
                                                <p:strVal val="#ppt_x"/>
                                              </p:val>
                                            </p:tav>
                                          </p:tavLst>
                                        </p:anim>
                                        <p:anim calcmode="lin" valueType="num">
                                          <p:cBhvr additive="base">
                                            <p:cTn id="46" dur="500" fill="hold"/>
                                            <p:tgtEl>
                                              <p:spTgt spid="4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180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1+#ppt_w/2"/>
                                              </p:val>
                                            </p:tav>
                                            <p:tav tm="100000">
                                              <p:val>
                                                <p:strVal val="#ppt_x"/>
                                              </p:val>
                                            </p:tav>
                                          </p:tavLst>
                                        </p:anim>
                                        <p:anim calcmode="lin" valueType="num">
                                          <p:cBhvr additive="base">
                                            <p:cTn id="50" dur="500" fill="hold"/>
                                            <p:tgtEl>
                                              <p:spTgt spid="4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nodePh="1">
                                      <p:stCondLst>
                                        <p:cond delay="2000"/>
                                      </p:stCondLst>
                                      <p:endCondLst>
                                        <p:cond evt="begin" delay="0">
                                          <p:tn val="51"/>
                                        </p:cond>
                                      </p:end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1+#ppt_w/2"/>
                                              </p:val>
                                            </p:tav>
                                            <p:tav tm="100000">
                                              <p:val>
                                                <p:strVal val="#ppt_x"/>
                                              </p:val>
                                            </p:tav>
                                          </p:tavLst>
                                        </p:anim>
                                        <p:anim calcmode="lin" valueType="num">
                                          <p:cBhvr additive="base">
                                            <p:cTn id="54"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8" grpId="0"/>
          <p:bldP spid="49" grpId="0"/>
          <p:bldP spid="50" grpId="0"/>
          <p:bldP spid="51" grpId="0" animBg="1"/>
          <p:bldP spid="52" grpId="0" animBg="1"/>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0-#ppt_h/2"/>
                                              </p:val>
                                            </p:tav>
                                            <p:tav tm="100000">
                                              <p:val>
                                                <p:strVal val="#ppt_y"/>
                                              </p:val>
                                            </p:tav>
                                          </p:tavLst>
                                        </p:anim>
                                      </p:childTnLst>
                                    </p:cTn>
                                  </p:par>
                                  <p:par>
                                    <p:cTn id="17" presetID="8" presetClass="emph" presetSubtype="0" repeatCount="indefinite" fill="hold" nodeType="withEffect">
                                      <p:stCondLst>
                                        <p:cond delay="0"/>
                                      </p:stCondLst>
                                      <p:childTnLst>
                                        <p:animRot by="21600000">
                                          <p:cBhvr>
                                            <p:cTn id="18" dur="2000" fill="hold"/>
                                            <p:tgtEl>
                                              <p:spTgt spid="35"/>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2000" fill="hold"/>
                                            <p:tgtEl>
                                              <p:spTgt spid="42"/>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45"/>
                                            </p:tgtEl>
                                            <p:attrNameLst>
                                              <p:attrName>r</p:attrName>
                                            </p:attrNameLst>
                                          </p:cBhvr>
                                        </p:animRot>
                                      </p:childTnLst>
                                    </p:cTn>
                                  </p:par>
                                  <p:par>
                                    <p:cTn id="23" presetID="2" presetClass="entr" presetSubtype="12" fill="hold" nodeType="withEffect">
                                      <p:stCondLst>
                                        <p:cond delay="2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40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2" presetClass="entr" presetSubtype="2" fill="hold" grpId="0" nodeType="withEffect">
                                      <p:stCondLst>
                                        <p:cond delay="140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1+#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160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1+#ppt_w/2"/>
                                              </p:val>
                                            </p:tav>
                                            <p:tav tm="100000">
                                              <p:val>
                                                <p:strVal val="#ppt_x"/>
                                              </p:val>
                                            </p:tav>
                                          </p:tavLst>
                                        </p:anim>
                                        <p:anim calcmode="lin" valueType="num">
                                          <p:cBhvr additive="base">
                                            <p:cTn id="46" dur="500" fill="hold"/>
                                            <p:tgtEl>
                                              <p:spTgt spid="4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180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1+#ppt_w/2"/>
                                              </p:val>
                                            </p:tav>
                                            <p:tav tm="100000">
                                              <p:val>
                                                <p:strVal val="#ppt_x"/>
                                              </p:val>
                                            </p:tav>
                                          </p:tavLst>
                                        </p:anim>
                                        <p:anim calcmode="lin" valueType="num">
                                          <p:cBhvr additive="base">
                                            <p:cTn id="50" dur="500" fill="hold"/>
                                            <p:tgtEl>
                                              <p:spTgt spid="4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nodePh="1">
                                      <p:stCondLst>
                                        <p:cond delay="2000"/>
                                      </p:stCondLst>
                                      <p:endCondLst>
                                        <p:cond evt="begin" delay="0">
                                          <p:tn val="51"/>
                                        </p:cond>
                                      </p:end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1+#ppt_w/2"/>
                                              </p:val>
                                            </p:tav>
                                            <p:tav tm="100000">
                                              <p:val>
                                                <p:strVal val="#ppt_x"/>
                                              </p:val>
                                            </p:tav>
                                          </p:tavLst>
                                        </p:anim>
                                        <p:anim calcmode="lin" valueType="num">
                                          <p:cBhvr additive="base">
                                            <p:cTn id="54"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8" grpId="0"/>
          <p:bldP spid="49" grpId="0"/>
          <p:bldP spid="50" grpId="0"/>
          <p:bldP spid="51" grpId="0" animBg="1"/>
          <p:bldP spid="52" grpId="0" animBg="1"/>
          <p:bldP spid="5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761775" y="2196656"/>
            <a:ext cx="7452586" cy="1025288"/>
            <a:chOff x="1015699" y="2928875"/>
            <a:chExt cx="9936781" cy="1367050"/>
          </a:xfrm>
        </p:grpSpPr>
        <p:cxnSp>
          <p:nvCxnSpPr>
            <p:cNvPr id="38" name="Straight Connector 31"/>
            <p:cNvCxnSpPr/>
            <p:nvPr/>
          </p:nvCxnSpPr>
          <p:spPr>
            <a:xfrm flipV="1">
              <a:off x="1015699" y="3621611"/>
              <a:ext cx="9936781" cy="1"/>
            </a:xfrm>
            <a:prstGeom prst="line">
              <a:avLst/>
            </a:prstGeom>
            <a:noFill/>
            <a:ln w="13970" cap="flat" cmpd="sng" algn="ctr">
              <a:solidFill>
                <a:srgbClr val="1C1C1C"/>
              </a:solidFill>
              <a:prstDash val="dash"/>
              <a:headEnd type="none" w="med" len="med"/>
              <a:tailEnd type="stealth" w="med" len="med"/>
            </a:ln>
            <a:effectLst/>
          </p:spPr>
        </p:cxnSp>
        <p:cxnSp>
          <p:nvCxnSpPr>
            <p:cNvPr id="39" name="Straight Connector 31"/>
            <p:cNvCxnSpPr/>
            <p:nvPr/>
          </p:nvCxnSpPr>
          <p:spPr>
            <a:xfrm flipV="1">
              <a:off x="2311076" y="2928875"/>
              <a:ext cx="7039" cy="696490"/>
            </a:xfrm>
            <a:prstGeom prst="line">
              <a:avLst/>
            </a:prstGeom>
            <a:noFill/>
            <a:ln w="13970" cap="flat" cmpd="sng" algn="ctr">
              <a:solidFill>
                <a:srgbClr val="1C1C1C"/>
              </a:solidFill>
              <a:prstDash val="sysDash"/>
              <a:headEnd type="none" w="med" len="med"/>
              <a:tailEnd type="none" w="med" len="med"/>
            </a:ln>
            <a:effectLst/>
          </p:spPr>
        </p:cxnSp>
        <p:sp>
          <p:nvSpPr>
            <p:cNvPr id="40" name="Oval 5"/>
            <p:cNvSpPr/>
            <p:nvPr/>
          </p:nvSpPr>
          <p:spPr>
            <a:xfrm>
              <a:off x="2247244" y="3561532"/>
              <a:ext cx="127665" cy="127665"/>
            </a:xfrm>
            <a:prstGeom prst="ellipse">
              <a:avLst/>
            </a:prstGeom>
            <a:solidFill>
              <a:srgbClr val="C56DB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80808"/>
                </a:solidFill>
                <a:effectLst/>
                <a:uLnTx/>
                <a:uFillTx/>
                <a:latin typeface="Calibri"/>
                <a:ea typeface="+mn-ea"/>
                <a:cs typeface="+mn-cs"/>
              </a:endParaRPr>
            </a:p>
          </p:txBody>
        </p:sp>
        <p:cxnSp>
          <p:nvCxnSpPr>
            <p:cNvPr id="41" name="Straight Connector 31"/>
            <p:cNvCxnSpPr/>
            <p:nvPr/>
          </p:nvCxnSpPr>
          <p:spPr>
            <a:xfrm flipV="1">
              <a:off x="7265810" y="2928875"/>
              <a:ext cx="7039" cy="696490"/>
            </a:xfrm>
            <a:prstGeom prst="line">
              <a:avLst/>
            </a:prstGeom>
            <a:noFill/>
            <a:ln w="13970" cap="flat" cmpd="sng" algn="ctr">
              <a:solidFill>
                <a:srgbClr val="1C1C1C"/>
              </a:solidFill>
              <a:prstDash val="sysDash"/>
              <a:headEnd type="none" w="med" len="med"/>
              <a:tailEnd type="none" w="med" len="med"/>
            </a:ln>
            <a:effectLst/>
          </p:spPr>
        </p:cxnSp>
        <p:sp>
          <p:nvSpPr>
            <p:cNvPr id="42" name="Oval 5"/>
            <p:cNvSpPr/>
            <p:nvPr/>
          </p:nvSpPr>
          <p:spPr>
            <a:xfrm>
              <a:off x="7201978" y="3561532"/>
              <a:ext cx="127665" cy="127665"/>
            </a:xfrm>
            <a:prstGeom prst="ellipse">
              <a:avLst/>
            </a:prstGeom>
            <a:solidFill>
              <a:srgbClr val="EE6E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80808"/>
                </a:solidFill>
                <a:effectLst/>
                <a:uLnTx/>
                <a:uFillTx/>
                <a:latin typeface="Calibri"/>
                <a:ea typeface="+mn-ea"/>
                <a:cs typeface="+mn-cs"/>
              </a:endParaRPr>
            </a:p>
          </p:txBody>
        </p:sp>
        <p:cxnSp>
          <p:nvCxnSpPr>
            <p:cNvPr id="43" name="Straight Connector 31"/>
            <p:cNvCxnSpPr/>
            <p:nvPr/>
          </p:nvCxnSpPr>
          <p:spPr>
            <a:xfrm flipV="1">
              <a:off x="4777173" y="3599435"/>
              <a:ext cx="7039" cy="696490"/>
            </a:xfrm>
            <a:prstGeom prst="line">
              <a:avLst/>
            </a:prstGeom>
            <a:noFill/>
            <a:ln w="13970" cap="flat" cmpd="sng" algn="ctr">
              <a:solidFill>
                <a:srgbClr val="1C1C1C"/>
              </a:solidFill>
              <a:prstDash val="sysDash"/>
              <a:headEnd type="none" w="med" len="med"/>
              <a:tailEnd type="none" w="med" len="med"/>
            </a:ln>
            <a:effectLst/>
          </p:spPr>
        </p:cxnSp>
        <p:sp>
          <p:nvSpPr>
            <p:cNvPr id="44" name="Oval 5"/>
            <p:cNvSpPr/>
            <p:nvPr/>
          </p:nvSpPr>
          <p:spPr>
            <a:xfrm>
              <a:off x="4713341" y="3561532"/>
              <a:ext cx="127665" cy="127665"/>
            </a:xfrm>
            <a:prstGeom prst="ellipse">
              <a:avLst/>
            </a:prstGeom>
            <a:solidFill>
              <a:srgbClr val="3FB2E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80808"/>
                </a:solidFill>
                <a:effectLst/>
                <a:uLnTx/>
                <a:uFillTx/>
                <a:latin typeface="Calibri"/>
                <a:ea typeface="+mn-ea"/>
                <a:cs typeface="+mn-cs"/>
              </a:endParaRPr>
            </a:p>
          </p:txBody>
        </p:sp>
        <p:cxnSp>
          <p:nvCxnSpPr>
            <p:cNvPr id="45" name="Straight Connector 31"/>
            <p:cNvCxnSpPr/>
            <p:nvPr/>
          </p:nvCxnSpPr>
          <p:spPr>
            <a:xfrm flipV="1">
              <a:off x="9743294" y="3599435"/>
              <a:ext cx="7039" cy="696490"/>
            </a:xfrm>
            <a:prstGeom prst="line">
              <a:avLst/>
            </a:prstGeom>
            <a:noFill/>
            <a:ln w="13970" cap="flat" cmpd="sng" algn="ctr">
              <a:solidFill>
                <a:srgbClr val="1C1C1C"/>
              </a:solidFill>
              <a:prstDash val="sysDash"/>
              <a:headEnd type="none" w="med" len="med"/>
              <a:tailEnd type="none" w="med" len="med"/>
            </a:ln>
            <a:effectLst/>
          </p:spPr>
        </p:cxnSp>
        <p:sp>
          <p:nvSpPr>
            <p:cNvPr id="46" name="Oval 5"/>
            <p:cNvSpPr/>
            <p:nvPr/>
          </p:nvSpPr>
          <p:spPr>
            <a:xfrm>
              <a:off x="9679462" y="3561532"/>
              <a:ext cx="127665" cy="127665"/>
            </a:xfrm>
            <a:prstGeom prst="ellipse">
              <a:avLst/>
            </a:prstGeom>
            <a:solidFill>
              <a:srgbClr val="56B52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80808"/>
                </a:solidFill>
                <a:effectLst/>
                <a:uLnTx/>
                <a:uFillTx/>
                <a:latin typeface="Calibri"/>
                <a:ea typeface="+mn-ea"/>
                <a:cs typeface="+mn-cs"/>
              </a:endParaRPr>
            </a:p>
          </p:txBody>
        </p:sp>
      </p:grpSp>
      <p:sp>
        <p:nvSpPr>
          <p:cNvPr id="47" name="矩形 46"/>
          <p:cNvSpPr/>
          <p:nvPr/>
        </p:nvSpPr>
        <p:spPr>
          <a:xfrm>
            <a:off x="2293841" y="1523838"/>
            <a:ext cx="2504854" cy="734560"/>
          </a:xfrm>
          <a:prstGeom prst="rect">
            <a:avLst/>
          </a:prstGeom>
        </p:spPr>
        <p:txBody>
          <a:bodyPr wrap="square" lIns="68580" tIns="34290" rIns="68580" bIns="34290">
            <a:spAutoFit/>
          </a:bodyPr>
          <a:lstStyle/>
          <a:p>
            <a:pPr defTabSz="914400">
              <a:lnSpc>
                <a:spcPct val="150000"/>
              </a:lnSpc>
              <a:spcBef>
                <a:spcPts val="750"/>
              </a:spcBef>
              <a:buFont typeface="Arial" charset="0"/>
              <a:buChar char="•"/>
            </a:pPr>
            <a:r>
              <a:rPr lang="zh-CN" altLang="en-US" sz="1000" dirty="0">
                <a:solidFill>
                  <a:srgbClr val="1C1C1C"/>
                </a:solidFill>
                <a:latin typeface="微软雅黑" pitchFamily="34" charset="-122"/>
                <a:ea typeface="微软雅黑" pitchFamily="34" charset="-122"/>
                <a:cs typeface="宋体" charset="-122"/>
              </a:rPr>
              <a:t>依托全员力量，深入教学研究、注重研究的过程、经验的积累和成果的总结，提高教研组的整体教研水平。 </a:t>
            </a:r>
          </a:p>
        </p:txBody>
      </p:sp>
      <p:sp>
        <p:nvSpPr>
          <p:cNvPr id="48" name="矩形 47"/>
          <p:cNvSpPr/>
          <p:nvPr/>
        </p:nvSpPr>
        <p:spPr>
          <a:xfrm>
            <a:off x="6019095" y="1523838"/>
            <a:ext cx="2504854" cy="965392"/>
          </a:xfrm>
          <a:prstGeom prst="rect">
            <a:avLst/>
          </a:prstGeom>
        </p:spPr>
        <p:txBody>
          <a:bodyPr wrap="square" lIns="68580" tIns="34290" rIns="68580" bIns="34290">
            <a:spAutoFit/>
          </a:bodyPr>
          <a:lstStyle/>
          <a:p>
            <a:pPr defTabSz="914400">
              <a:lnSpc>
                <a:spcPct val="150000"/>
              </a:lnSpc>
              <a:spcBef>
                <a:spcPts val="750"/>
              </a:spcBef>
              <a:buFont typeface="Arial" charset="0"/>
              <a:buChar char="•"/>
            </a:pPr>
            <a:r>
              <a:rPr lang="zh-CN" altLang="en-US" sz="1000" dirty="0">
                <a:solidFill>
                  <a:srgbClr val="1C1C1C"/>
                </a:solidFill>
                <a:latin typeface="微软雅黑" pitchFamily="34" charset="-122"/>
                <a:ea typeface="微软雅黑" pitchFamily="34" charset="-122"/>
                <a:cs typeface="宋体" charset="-122"/>
              </a:rPr>
              <a:t>着眼三年发展目标和新优质评估契机，抓住各级各类平台给与的机会突破自我，在专业能力上有成长，在专业发展上有显性成果。</a:t>
            </a:r>
          </a:p>
        </p:txBody>
      </p:sp>
      <p:sp>
        <p:nvSpPr>
          <p:cNvPr id="49" name="矩形 48"/>
          <p:cNvSpPr/>
          <p:nvPr/>
        </p:nvSpPr>
        <p:spPr>
          <a:xfrm>
            <a:off x="729928" y="3221944"/>
            <a:ext cx="2504854" cy="734560"/>
          </a:xfrm>
          <a:prstGeom prst="rect">
            <a:avLst/>
          </a:prstGeom>
        </p:spPr>
        <p:txBody>
          <a:bodyPr wrap="square" lIns="68580" tIns="34290" rIns="68580" bIns="34290">
            <a:spAutoFit/>
          </a:bodyPr>
          <a:lstStyle/>
          <a:p>
            <a:pPr defTabSz="914400">
              <a:lnSpc>
                <a:spcPct val="150000"/>
              </a:lnSpc>
              <a:spcBef>
                <a:spcPts val="750"/>
              </a:spcBef>
              <a:buFont typeface="Arial" charset="0"/>
              <a:buChar char="•"/>
            </a:pPr>
            <a:r>
              <a:rPr lang="zh-CN" altLang="en-US" sz="1000" dirty="0">
                <a:solidFill>
                  <a:srgbClr val="1C1C1C"/>
                </a:solidFill>
                <a:latin typeface="微软雅黑" pitchFamily="34" charset="-122"/>
                <a:ea typeface="微软雅黑" pitchFamily="34" charset="-122"/>
                <a:cs typeface="宋体" charset="-122"/>
              </a:rPr>
              <a:t>以新课标为靶向，依托学校两大课程平台，整合教研组专题研究内容，梳理出研究成果，努力形成微型课题</a:t>
            </a:r>
            <a:r>
              <a:rPr lang="zh-CN" altLang="en-US" sz="1000" dirty="0" smtClean="0">
                <a:solidFill>
                  <a:srgbClr val="1C1C1C"/>
                </a:solidFill>
                <a:latin typeface="微软雅黑" pitchFamily="34" charset="-122"/>
                <a:ea typeface="微软雅黑" pitchFamily="34" charset="-122"/>
                <a:cs typeface="宋体" charset="-122"/>
              </a:rPr>
              <a:t>。</a:t>
            </a:r>
            <a:endParaRPr lang="zh-CN" altLang="en-US" sz="1000" dirty="0">
              <a:solidFill>
                <a:srgbClr val="1C1C1C"/>
              </a:solidFill>
              <a:latin typeface="微软雅黑" pitchFamily="34" charset="-122"/>
              <a:ea typeface="微软雅黑" pitchFamily="34" charset="-122"/>
              <a:cs typeface="宋体" charset="-122"/>
            </a:endParaRPr>
          </a:p>
        </p:txBody>
      </p:sp>
      <p:sp>
        <p:nvSpPr>
          <p:cNvPr id="50" name="矩形 49"/>
          <p:cNvSpPr/>
          <p:nvPr/>
        </p:nvSpPr>
        <p:spPr>
          <a:xfrm>
            <a:off x="4312308" y="3221944"/>
            <a:ext cx="2504854" cy="965392"/>
          </a:xfrm>
          <a:prstGeom prst="rect">
            <a:avLst/>
          </a:prstGeom>
        </p:spPr>
        <p:txBody>
          <a:bodyPr wrap="square" lIns="68580" tIns="34290" rIns="68580" bIns="34290">
            <a:spAutoFit/>
          </a:bodyPr>
          <a:lstStyle/>
          <a:p>
            <a:pPr defTabSz="914400">
              <a:lnSpc>
                <a:spcPct val="150000"/>
              </a:lnSpc>
              <a:spcBef>
                <a:spcPts val="750"/>
              </a:spcBef>
              <a:buFont typeface="Arial" charset="0"/>
              <a:buChar char="•"/>
            </a:pPr>
            <a:r>
              <a:rPr lang="zh-CN" altLang="en-US" sz="1000" dirty="0">
                <a:solidFill>
                  <a:srgbClr val="1C1C1C"/>
                </a:solidFill>
                <a:latin typeface="微软雅黑" pitchFamily="34" charset="-122"/>
                <a:ea typeface="微软雅黑" pitchFamily="34" charset="-122"/>
                <a:cs typeface="宋体" charset="-122"/>
              </a:rPr>
              <a:t>开展形式多样、内容丰富、生动有趣的语文学科活动，激发学生学习语文的兴趣，将语文教学与实践活动有机融合，进一步提升学生语文核心素养</a:t>
            </a:r>
            <a:r>
              <a:rPr lang="zh-CN" altLang="en-US" sz="1000" dirty="0" smtClean="0">
                <a:solidFill>
                  <a:srgbClr val="1C1C1C"/>
                </a:solidFill>
                <a:latin typeface="微软雅黑" pitchFamily="34" charset="-122"/>
                <a:ea typeface="微软雅黑" pitchFamily="34" charset="-122"/>
                <a:cs typeface="宋体" charset="-122"/>
              </a:rPr>
              <a:t>。</a:t>
            </a:r>
            <a:endParaRPr lang="zh-CN" altLang="en-US" sz="1000" dirty="0">
              <a:solidFill>
                <a:srgbClr val="1C1C1C"/>
              </a:solidFill>
              <a:latin typeface="微软雅黑" pitchFamily="34" charset="-122"/>
              <a:ea typeface="微软雅黑" pitchFamily="34" charset="-122"/>
              <a:cs typeface="宋体" charset="-122"/>
            </a:endParaRPr>
          </a:p>
        </p:txBody>
      </p:sp>
      <p:grpSp>
        <p:nvGrpSpPr>
          <p:cNvPr id="51" name="组合 50"/>
          <p:cNvGrpSpPr/>
          <p:nvPr/>
        </p:nvGrpSpPr>
        <p:grpSpPr>
          <a:xfrm>
            <a:off x="1262027" y="1384450"/>
            <a:ext cx="938264" cy="940162"/>
            <a:chOff x="1262027" y="1384450"/>
            <a:chExt cx="938264" cy="940162"/>
          </a:xfrm>
        </p:grpSpPr>
        <p:sp>
          <p:nvSpPr>
            <p:cNvPr id="52"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C56DB4"/>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ndParaRPr>
            </a:p>
          </p:txBody>
        </p:sp>
        <p:sp>
          <p:nvSpPr>
            <p:cNvPr id="53" name="TextBox 52"/>
            <p:cNvSpPr txBox="1"/>
            <p:nvPr/>
          </p:nvSpPr>
          <p:spPr>
            <a:xfrm>
              <a:off x="1410142" y="1550325"/>
              <a:ext cx="6463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团队</a:t>
              </a:r>
              <a:endParaRPr kumimoji="0"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文化</a:t>
              </a:r>
            </a:p>
          </p:txBody>
        </p:sp>
      </p:grpSp>
      <p:grpSp>
        <p:nvGrpSpPr>
          <p:cNvPr id="54" name="组合 53"/>
          <p:cNvGrpSpPr/>
          <p:nvPr/>
        </p:nvGrpSpPr>
        <p:grpSpPr>
          <a:xfrm>
            <a:off x="4980226" y="1384450"/>
            <a:ext cx="938264" cy="940162"/>
            <a:chOff x="1262027" y="1384450"/>
            <a:chExt cx="938264" cy="940162"/>
          </a:xfrm>
        </p:grpSpPr>
        <p:sp>
          <p:nvSpPr>
            <p:cNvPr id="55"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EE6EA2"/>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80808"/>
                </a:solidFill>
                <a:effectLst/>
                <a:uLnTx/>
                <a:uFillTx/>
                <a:latin typeface="Arial"/>
              </a:endParaRPr>
            </a:p>
          </p:txBody>
        </p:sp>
        <p:sp>
          <p:nvSpPr>
            <p:cNvPr id="56" name="TextBox 55"/>
            <p:cNvSpPr txBox="1"/>
            <p:nvPr/>
          </p:nvSpPr>
          <p:spPr>
            <a:xfrm>
              <a:off x="1407993" y="1537284"/>
              <a:ext cx="6463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教师</a:t>
              </a:r>
              <a:endParaRPr kumimoji="0"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发展</a:t>
              </a:r>
            </a:p>
          </p:txBody>
        </p:sp>
      </p:grpSp>
      <p:grpSp>
        <p:nvGrpSpPr>
          <p:cNvPr id="57" name="组合 56"/>
          <p:cNvGrpSpPr/>
          <p:nvPr/>
        </p:nvGrpSpPr>
        <p:grpSpPr>
          <a:xfrm>
            <a:off x="3113749" y="3210297"/>
            <a:ext cx="938264" cy="940162"/>
            <a:chOff x="1262027" y="1384450"/>
            <a:chExt cx="938264" cy="940162"/>
          </a:xfrm>
        </p:grpSpPr>
        <p:sp>
          <p:nvSpPr>
            <p:cNvPr id="58"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3FB2E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80808"/>
                </a:solidFill>
                <a:effectLst/>
                <a:uLnTx/>
                <a:uFillTx/>
                <a:latin typeface="Arial"/>
              </a:endParaRPr>
            </a:p>
          </p:txBody>
        </p:sp>
        <p:sp>
          <p:nvSpPr>
            <p:cNvPr id="59" name="TextBox 58"/>
            <p:cNvSpPr txBox="1"/>
            <p:nvPr/>
          </p:nvSpPr>
          <p:spPr>
            <a:xfrm>
              <a:off x="1413272" y="1525721"/>
              <a:ext cx="646331" cy="646331"/>
            </a:xfrm>
            <a:prstGeom prst="rect">
              <a:avLst/>
            </a:prstGeom>
            <a:noFill/>
          </p:spPr>
          <p:txBody>
            <a:bodyPr wrap="none" rtlCol="0">
              <a:spAutoFit/>
            </a:bodyPr>
            <a:lstStyle/>
            <a:p>
              <a:pPr lvl="0" defTabSz="914400">
                <a:defRPr/>
              </a:pPr>
              <a:r>
                <a:rPr lang="zh-CN" altLang="en-US" sz="1800" kern="0" dirty="0">
                  <a:solidFill>
                    <a:srgbClr val="FFFFFF"/>
                  </a:solidFill>
                  <a:latin typeface="微软雅黑" panose="020B0503020204020204" pitchFamily="34" charset="-122"/>
                  <a:ea typeface="微软雅黑" panose="020B0503020204020204" pitchFamily="34" charset="-122"/>
                </a:rPr>
                <a:t>课程</a:t>
              </a:r>
            </a:p>
            <a:p>
              <a:pPr lvl="0" defTabSz="914400">
                <a:defRPr/>
              </a:pPr>
              <a:r>
                <a:rPr lang="zh-CN" altLang="en-US" sz="1800" kern="0" dirty="0">
                  <a:solidFill>
                    <a:srgbClr val="FFFFFF"/>
                  </a:solidFill>
                  <a:latin typeface="微软雅黑" panose="020B0503020204020204" pitchFamily="34" charset="-122"/>
                  <a:ea typeface="微软雅黑" panose="020B0503020204020204" pitchFamily="34" charset="-122"/>
                </a:rPr>
                <a:t>建设</a:t>
              </a:r>
            </a:p>
          </p:txBody>
        </p:sp>
      </p:grpSp>
      <p:grpSp>
        <p:nvGrpSpPr>
          <p:cNvPr id="60" name="组合 59"/>
          <p:cNvGrpSpPr/>
          <p:nvPr/>
        </p:nvGrpSpPr>
        <p:grpSpPr>
          <a:xfrm>
            <a:off x="6835996" y="3210297"/>
            <a:ext cx="938264" cy="940162"/>
            <a:chOff x="1262027" y="1384450"/>
            <a:chExt cx="938264" cy="940162"/>
          </a:xfrm>
        </p:grpSpPr>
        <p:sp>
          <p:nvSpPr>
            <p:cNvPr id="61"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56B52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80808"/>
                </a:solidFill>
                <a:effectLst/>
                <a:uLnTx/>
                <a:uFillTx/>
                <a:latin typeface="Arial"/>
              </a:endParaRPr>
            </a:p>
          </p:txBody>
        </p:sp>
        <p:sp>
          <p:nvSpPr>
            <p:cNvPr id="62" name="TextBox 61"/>
            <p:cNvSpPr txBox="1"/>
            <p:nvPr/>
          </p:nvSpPr>
          <p:spPr>
            <a:xfrm>
              <a:off x="1415615" y="1536214"/>
              <a:ext cx="6463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学生</a:t>
              </a:r>
              <a:endParaRPr kumimoji="0"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发展</a:t>
              </a:r>
            </a:p>
          </p:txBody>
        </p:sp>
      </p:grpSp>
      <p:cxnSp>
        <p:nvCxnSpPr>
          <p:cNvPr id="63" name="直接连接符 46"/>
          <p:cNvCxnSpPr>
            <a:cxnSpLocks noChangeShapeType="1"/>
          </p:cNvCxnSpPr>
          <p:nvPr/>
        </p:nvCxnSpPr>
        <p:spPr bwMode="auto">
          <a:xfrm flipH="1">
            <a:off x="611560" y="644526"/>
            <a:ext cx="8280920" cy="0"/>
          </a:xfrm>
          <a:prstGeom prst="line">
            <a:avLst/>
          </a:prstGeom>
          <a:noFill/>
          <a:ln w="19050" cmpd="sng">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99" y="164514"/>
            <a:ext cx="473235" cy="480012"/>
          </a:xfrm>
          <a:prstGeom prst="rect">
            <a:avLst/>
          </a:prstGeom>
        </p:spPr>
      </p:pic>
      <p:sp>
        <p:nvSpPr>
          <p:cNvPr id="65" name="TextBox 64"/>
          <p:cNvSpPr txBox="1"/>
          <p:nvPr/>
        </p:nvSpPr>
        <p:spPr>
          <a:xfrm>
            <a:off x="611560" y="211493"/>
            <a:ext cx="1887055" cy="430887"/>
          </a:xfrm>
          <a:prstGeom prst="rect">
            <a:avLst/>
          </a:prstGeom>
          <a:noFill/>
        </p:spPr>
        <p:txBody>
          <a:bodyPr wrap="none" rtlCol="0">
            <a:spAutoFit/>
          </a:bodyPr>
          <a:lstStyle/>
          <a:p>
            <a:pPr marL="0" marR="0" lvl="0" indent="0" defTabSz="816337" eaLnBrk="1" fontAlgn="auto" latinLnBrk="0" hangingPunct="1">
              <a:lnSpc>
                <a:spcPct val="100000"/>
              </a:lnSpc>
              <a:spcBef>
                <a:spcPts val="0"/>
              </a:spcBef>
              <a:spcAft>
                <a:spcPts val="0"/>
              </a:spcAft>
              <a:buClrTx/>
              <a:buSzTx/>
              <a:buFontTx/>
              <a:buNone/>
              <a:tabLst/>
              <a:defRPr/>
            </a:pPr>
            <a:r>
              <a:rPr kumimoji="0" lang="zh-CN" altLang="en-US" sz="2200" b="1" i="0" u="none" strike="noStrike" kern="0" cap="none" spc="0" normalizeH="0" baseline="0" noProof="0" dirty="0" smtClean="0">
                <a:ln>
                  <a:noFill/>
                </a:ln>
                <a:effectLst/>
                <a:uLnTx/>
                <a:uFillTx/>
                <a:latin typeface="华文楷体" pitchFamily="2" charset="-122"/>
                <a:ea typeface="华文楷体" pitchFamily="2" charset="-122"/>
              </a:rPr>
              <a:t>二、发展目标</a:t>
            </a:r>
          </a:p>
        </p:txBody>
      </p:sp>
    </p:spTree>
    <p:extLst>
      <p:ext uri="{BB962C8B-B14F-4D97-AF65-F5344CB8AC3E}">
        <p14:creationId xmlns:p14="http://schemas.microsoft.com/office/powerpoint/2010/main" val="1264999222"/>
      </p:ext>
    </p:extLst>
  </p:cSld>
  <p:clrMapOvr>
    <a:masterClrMapping/>
  </p:clrMapOvr>
  <mc:AlternateContent xmlns:mc="http://schemas.openxmlformats.org/markup-compatibility/2006" xmlns:p14="http://schemas.microsoft.com/office/powerpoint/2010/main">
    <mc:Choice Requires="p14">
      <p:transition spd="slow" p14:dur="2000" advTm="3504"/>
    </mc:Choice>
    <mc:Fallback xmlns="">
      <p:transition spd="slow" advTm="3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1+#ppt_w/2"/>
                                          </p:val>
                                        </p:tav>
                                        <p:tav tm="100000">
                                          <p:val>
                                            <p:strVal val="#ppt_x"/>
                                          </p:val>
                                        </p:tav>
                                      </p:tavLst>
                                    </p:anim>
                                    <p:anim calcmode="lin" valueType="num">
                                      <p:cBhvr additive="base">
                                        <p:cTn id="34" dur="500" fill="hold"/>
                                        <p:tgtEl>
                                          <p:spTgt spid="4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0-#ppt_w/2"/>
                                          </p:val>
                                        </p:tav>
                                        <p:tav tm="100000">
                                          <p:val>
                                            <p:strVal val="#ppt_x"/>
                                          </p:val>
                                        </p:tav>
                                      </p:tavLst>
                                    </p:anim>
                                    <p:anim calcmode="lin" valueType="num">
                                      <p:cBhvr additive="base">
                                        <p:cTn id="43" dur="500" fill="hold"/>
                                        <p:tgtEl>
                                          <p:spTgt spid="4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500" fill="hold"/>
                                        <p:tgtEl>
                                          <p:spTgt spid="50"/>
                                        </p:tgtEl>
                                        <p:attrNameLst>
                                          <p:attrName>ppt_x</p:attrName>
                                        </p:attrNameLst>
                                      </p:cBhvr>
                                      <p:tavLst>
                                        <p:tav tm="0">
                                          <p:val>
                                            <p:strVal val="0-#ppt_w/2"/>
                                          </p:val>
                                        </p:tav>
                                        <p:tav tm="100000">
                                          <p:val>
                                            <p:strVal val="#ppt_x"/>
                                          </p:val>
                                        </p:tav>
                                      </p:tavLst>
                                    </p:anim>
                                    <p:anim calcmode="lin" valueType="num">
                                      <p:cBhvr additive="base">
                                        <p:cTn id="47"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933040" y="918633"/>
            <a:ext cx="1817687" cy="1648681"/>
            <a:chOff x="2935288" y="985838"/>
            <a:chExt cx="3278188" cy="2973387"/>
          </a:xfrm>
          <a:solidFill>
            <a:srgbClr val="FF9B02"/>
          </a:solidFill>
        </p:grpSpPr>
        <p:sp>
          <p:nvSpPr>
            <p:cNvPr id="11" name="Freeform 5"/>
            <p:cNvSpPr>
              <a:spLocks/>
            </p:cNvSpPr>
            <p:nvPr/>
          </p:nvSpPr>
          <p:spPr bwMode="auto">
            <a:xfrm>
              <a:off x="3063875" y="1971675"/>
              <a:ext cx="519113" cy="293688"/>
            </a:xfrm>
            <a:custGeom>
              <a:avLst/>
              <a:gdLst>
                <a:gd name="T0" fmla="*/ 119 w 138"/>
                <a:gd name="T1" fmla="*/ 74 h 78"/>
                <a:gd name="T2" fmla="*/ 9 w 138"/>
                <a:gd name="T3" fmla="*/ 30 h 78"/>
                <a:gd name="T4" fmla="*/ 20 w 138"/>
                <a:gd name="T5" fmla="*/ 3 h 78"/>
                <a:gd name="T6" fmla="*/ 129 w 138"/>
                <a:gd name="T7" fmla="*/ 47 h 78"/>
                <a:gd name="T8" fmla="*/ 119 w 138"/>
                <a:gd name="T9" fmla="*/ 74 h 78"/>
              </a:gdLst>
              <a:ahLst/>
              <a:cxnLst>
                <a:cxn ang="0">
                  <a:pos x="T0" y="T1"/>
                </a:cxn>
                <a:cxn ang="0">
                  <a:pos x="T2" y="T3"/>
                </a:cxn>
                <a:cxn ang="0">
                  <a:pos x="T4" y="T5"/>
                </a:cxn>
                <a:cxn ang="0">
                  <a:pos x="T6" y="T7"/>
                </a:cxn>
                <a:cxn ang="0">
                  <a:pos x="T8" y="T9"/>
                </a:cxn>
              </a:cxnLst>
              <a:rect l="0" t="0" r="r" b="b"/>
              <a:pathLst>
                <a:path w="138" h="78">
                  <a:moveTo>
                    <a:pt x="119" y="74"/>
                  </a:moveTo>
                  <a:cubicBezTo>
                    <a:pt x="92" y="63"/>
                    <a:pt x="51" y="49"/>
                    <a:pt x="9" y="30"/>
                  </a:cubicBezTo>
                  <a:cubicBezTo>
                    <a:pt x="0" y="26"/>
                    <a:pt x="11" y="0"/>
                    <a:pt x="20" y="3"/>
                  </a:cubicBezTo>
                  <a:cubicBezTo>
                    <a:pt x="55" y="15"/>
                    <a:pt x="94" y="31"/>
                    <a:pt x="129" y="47"/>
                  </a:cubicBezTo>
                  <a:cubicBezTo>
                    <a:pt x="138" y="51"/>
                    <a:pt x="128" y="78"/>
                    <a:pt x="11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3" name="Freeform 6"/>
            <p:cNvSpPr>
              <a:spLocks/>
            </p:cNvSpPr>
            <p:nvPr/>
          </p:nvSpPr>
          <p:spPr bwMode="auto">
            <a:xfrm>
              <a:off x="3638550" y="1136650"/>
              <a:ext cx="361950" cy="508000"/>
            </a:xfrm>
            <a:custGeom>
              <a:avLst/>
              <a:gdLst>
                <a:gd name="T0" fmla="*/ 66 w 96"/>
                <a:gd name="T1" fmla="*/ 127 h 135"/>
                <a:gd name="T2" fmla="*/ 5 w 96"/>
                <a:gd name="T3" fmla="*/ 23 h 135"/>
                <a:gd name="T4" fmla="*/ 30 w 96"/>
                <a:gd name="T5" fmla="*/ 8 h 135"/>
                <a:gd name="T6" fmla="*/ 91 w 96"/>
                <a:gd name="T7" fmla="*/ 112 h 135"/>
                <a:gd name="T8" fmla="*/ 66 w 96"/>
                <a:gd name="T9" fmla="*/ 127 h 135"/>
              </a:gdLst>
              <a:ahLst/>
              <a:cxnLst>
                <a:cxn ang="0">
                  <a:pos x="T0" y="T1"/>
                </a:cxn>
                <a:cxn ang="0">
                  <a:pos x="T2" y="T3"/>
                </a:cxn>
                <a:cxn ang="0">
                  <a:pos x="T4" y="T5"/>
                </a:cxn>
                <a:cxn ang="0">
                  <a:pos x="T6" y="T7"/>
                </a:cxn>
                <a:cxn ang="0">
                  <a:pos x="T8" y="T9"/>
                </a:cxn>
              </a:cxnLst>
              <a:rect l="0" t="0" r="r" b="b"/>
              <a:pathLst>
                <a:path w="96" h="135">
                  <a:moveTo>
                    <a:pt x="66" y="127"/>
                  </a:moveTo>
                  <a:cubicBezTo>
                    <a:pt x="48" y="99"/>
                    <a:pt x="25" y="62"/>
                    <a:pt x="5" y="23"/>
                  </a:cubicBezTo>
                  <a:cubicBezTo>
                    <a:pt x="0" y="14"/>
                    <a:pt x="24" y="0"/>
                    <a:pt x="30" y="8"/>
                  </a:cubicBezTo>
                  <a:cubicBezTo>
                    <a:pt x="49" y="35"/>
                    <a:pt x="69" y="71"/>
                    <a:pt x="91" y="112"/>
                  </a:cubicBezTo>
                  <a:cubicBezTo>
                    <a:pt x="96" y="120"/>
                    <a:pt x="72" y="135"/>
                    <a:pt x="66"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4" name="Freeform 7"/>
            <p:cNvSpPr>
              <a:spLocks/>
            </p:cNvSpPr>
            <p:nvPr/>
          </p:nvSpPr>
          <p:spPr bwMode="auto">
            <a:xfrm>
              <a:off x="4541838" y="985838"/>
              <a:ext cx="117475" cy="500063"/>
            </a:xfrm>
            <a:custGeom>
              <a:avLst/>
              <a:gdLst>
                <a:gd name="T0" fmla="*/ 0 w 31"/>
                <a:gd name="T1" fmla="*/ 123 h 133"/>
                <a:gd name="T2" fmla="*/ 2 w 31"/>
                <a:gd name="T3" fmla="*/ 10 h 133"/>
                <a:gd name="T4" fmla="*/ 31 w 31"/>
                <a:gd name="T5" fmla="*/ 10 h 133"/>
                <a:gd name="T6" fmla="*/ 29 w 31"/>
                <a:gd name="T7" fmla="*/ 124 h 133"/>
                <a:gd name="T8" fmla="*/ 0 w 31"/>
                <a:gd name="T9" fmla="*/ 123 h 133"/>
              </a:gdLst>
              <a:ahLst/>
              <a:cxnLst>
                <a:cxn ang="0">
                  <a:pos x="T0" y="T1"/>
                </a:cxn>
                <a:cxn ang="0">
                  <a:pos x="T2" y="T3"/>
                </a:cxn>
                <a:cxn ang="0">
                  <a:pos x="T4" y="T5"/>
                </a:cxn>
                <a:cxn ang="0">
                  <a:pos x="T6" y="T7"/>
                </a:cxn>
                <a:cxn ang="0">
                  <a:pos x="T8" y="T9"/>
                </a:cxn>
              </a:cxnLst>
              <a:rect l="0" t="0" r="r" b="b"/>
              <a:pathLst>
                <a:path w="31" h="133">
                  <a:moveTo>
                    <a:pt x="0" y="123"/>
                  </a:moveTo>
                  <a:cubicBezTo>
                    <a:pt x="1" y="90"/>
                    <a:pt x="1" y="49"/>
                    <a:pt x="2" y="10"/>
                  </a:cubicBezTo>
                  <a:cubicBezTo>
                    <a:pt x="2" y="0"/>
                    <a:pt x="31" y="1"/>
                    <a:pt x="31" y="10"/>
                  </a:cubicBezTo>
                  <a:cubicBezTo>
                    <a:pt x="31" y="45"/>
                    <a:pt x="31" y="85"/>
                    <a:pt x="29" y="124"/>
                  </a:cubicBezTo>
                  <a:cubicBezTo>
                    <a:pt x="29" y="133"/>
                    <a:pt x="0" y="133"/>
                    <a:pt x="0"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5" name="Freeform 8"/>
            <p:cNvSpPr>
              <a:spLocks/>
            </p:cNvSpPr>
            <p:nvPr/>
          </p:nvSpPr>
          <p:spPr bwMode="auto">
            <a:xfrm>
              <a:off x="5129213" y="1249363"/>
              <a:ext cx="395288" cy="504825"/>
            </a:xfrm>
            <a:custGeom>
              <a:avLst/>
              <a:gdLst>
                <a:gd name="T0" fmla="*/ 5 w 105"/>
                <a:gd name="T1" fmla="*/ 109 h 134"/>
                <a:gd name="T2" fmla="*/ 76 w 105"/>
                <a:gd name="T3" fmla="*/ 8 h 134"/>
                <a:gd name="T4" fmla="*/ 100 w 105"/>
                <a:gd name="T5" fmla="*/ 25 h 134"/>
                <a:gd name="T6" fmla="*/ 29 w 105"/>
                <a:gd name="T7" fmla="*/ 126 h 134"/>
                <a:gd name="T8" fmla="*/ 5 w 105"/>
                <a:gd name="T9" fmla="*/ 109 h 134"/>
              </a:gdLst>
              <a:ahLst/>
              <a:cxnLst>
                <a:cxn ang="0">
                  <a:pos x="T0" y="T1"/>
                </a:cxn>
                <a:cxn ang="0">
                  <a:pos x="T2" y="T3"/>
                </a:cxn>
                <a:cxn ang="0">
                  <a:pos x="T4" y="T5"/>
                </a:cxn>
                <a:cxn ang="0">
                  <a:pos x="T6" y="T7"/>
                </a:cxn>
                <a:cxn ang="0">
                  <a:pos x="T8" y="T9"/>
                </a:cxn>
              </a:cxnLst>
              <a:rect l="0" t="0" r="r" b="b"/>
              <a:pathLst>
                <a:path w="105" h="134">
                  <a:moveTo>
                    <a:pt x="5" y="109"/>
                  </a:moveTo>
                  <a:cubicBezTo>
                    <a:pt x="24" y="78"/>
                    <a:pt x="49" y="43"/>
                    <a:pt x="76" y="8"/>
                  </a:cubicBezTo>
                  <a:cubicBezTo>
                    <a:pt x="82" y="0"/>
                    <a:pt x="105" y="17"/>
                    <a:pt x="100" y="25"/>
                  </a:cubicBezTo>
                  <a:cubicBezTo>
                    <a:pt x="75" y="59"/>
                    <a:pt x="52" y="95"/>
                    <a:pt x="29" y="126"/>
                  </a:cubicBezTo>
                  <a:cubicBezTo>
                    <a:pt x="23" y="134"/>
                    <a:pt x="0" y="118"/>
                    <a:pt x="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6" name="Freeform 9"/>
            <p:cNvSpPr>
              <a:spLocks/>
            </p:cNvSpPr>
            <p:nvPr/>
          </p:nvSpPr>
          <p:spPr bwMode="auto">
            <a:xfrm>
              <a:off x="5656263" y="2058988"/>
              <a:ext cx="549275" cy="214313"/>
            </a:xfrm>
            <a:custGeom>
              <a:avLst/>
              <a:gdLst>
                <a:gd name="T0" fmla="*/ 9 w 146"/>
                <a:gd name="T1" fmla="*/ 27 h 57"/>
                <a:gd name="T2" fmla="*/ 131 w 146"/>
                <a:gd name="T3" fmla="*/ 2 h 57"/>
                <a:gd name="T4" fmla="*/ 137 w 146"/>
                <a:gd name="T5" fmla="*/ 30 h 57"/>
                <a:gd name="T6" fmla="*/ 15 w 146"/>
                <a:gd name="T7" fmla="*/ 56 h 57"/>
                <a:gd name="T8" fmla="*/ 9 w 146"/>
                <a:gd name="T9" fmla="*/ 27 h 57"/>
              </a:gdLst>
              <a:ahLst/>
              <a:cxnLst>
                <a:cxn ang="0">
                  <a:pos x="T0" y="T1"/>
                </a:cxn>
                <a:cxn ang="0">
                  <a:pos x="T2" y="T3"/>
                </a:cxn>
                <a:cxn ang="0">
                  <a:pos x="T4" y="T5"/>
                </a:cxn>
                <a:cxn ang="0">
                  <a:pos x="T6" y="T7"/>
                </a:cxn>
                <a:cxn ang="0">
                  <a:pos x="T8" y="T9"/>
                </a:cxn>
              </a:cxnLst>
              <a:rect l="0" t="0" r="r" b="b"/>
              <a:pathLst>
                <a:path w="146" h="57">
                  <a:moveTo>
                    <a:pt x="9" y="27"/>
                  </a:moveTo>
                  <a:cubicBezTo>
                    <a:pt x="48" y="18"/>
                    <a:pt x="91" y="10"/>
                    <a:pt x="131" y="2"/>
                  </a:cubicBezTo>
                  <a:cubicBezTo>
                    <a:pt x="140" y="0"/>
                    <a:pt x="146" y="28"/>
                    <a:pt x="137" y="30"/>
                  </a:cubicBezTo>
                  <a:cubicBezTo>
                    <a:pt x="94" y="41"/>
                    <a:pt x="51" y="49"/>
                    <a:pt x="15" y="56"/>
                  </a:cubicBezTo>
                  <a:cubicBezTo>
                    <a:pt x="6" y="57"/>
                    <a:pt x="0" y="29"/>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7" name="Freeform 10"/>
            <p:cNvSpPr>
              <a:spLocks/>
            </p:cNvSpPr>
            <p:nvPr/>
          </p:nvSpPr>
          <p:spPr bwMode="auto">
            <a:xfrm>
              <a:off x="5637213" y="2724150"/>
              <a:ext cx="576263" cy="485775"/>
            </a:xfrm>
            <a:custGeom>
              <a:avLst/>
              <a:gdLst>
                <a:gd name="T0" fmla="*/ 25 w 153"/>
                <a:gd name="T1" fmla="*/ 6 h 129"/>
                <a:gd name="T2" fmla="*/ 146 w 153"/>
                <a:gd name="T3" fmla="*/ 100 h 129"/>
                <a:gd name="T4" fmla="*/ 128 w 153"/>
                <a:gd name="T5" fmla="*/ 123 h 129"/>
                <a:gd name="T6" fmla="*/ 7 w 153"/>
                <a:gd name="T7" fmla="*/ 29 h 129"/>
                <a:gd name="T8" fmla="*/ 25 w 153"/>
                <a:gd name="T9" fmla="*/ 6 h 129"/>
              </a:gdLst>
              <a:ahLst/>
              <a:cxnLst>
                <a:cxn ang="0">
                  <a:pos x="T0" y="T1"/>
                </a:cxn>
                <a:cxn ang="0">
                  <a:pos x="T2" y="T3"/>
                </a:cxn>
                <a:cxn ang="0">
                  <a:pos x="T4" y="T5"/>
                </a:cxn>
                <a:cxn ang="0">
                  <a:pos x="T6" y="T7"/>
                </a:cxn>
                <a:cxn ang="0">
                  <a:pos x="T8" y="T9"/>
                </a:cxn>
              </a:cxnLst>
              <a:rect l="0" t="0" r="r" b="b"/>
              <a:pathLst>
                <a:path w="153" h="129">
                  <a:moveTo>
                    <a:pt x="25" y="6"/>
                  </a:moveTo>
                  <a:cubicBezTo>
                    <a:pt x="73" y="45"/>
                    <a:pt x="115" y="77"/>
                    <a:pt x="146" y="100"/>
                  </a:cubicBezTo>
                  <a:cubicBezTo>
                    <a:pt x="153" y="106"/>
                    <a:pt x="136" y="129"/>
                    <a:pt x="128" y="123"/>
                  </a:cubicBezTo>
                  <a:cubicBezTo>
                    <a:pt x="83" y="91"/>
                    <a:pt x="42" y="61"/>
                    <a:pt x="7" y="29"/>
                  </a:cubicBezTo>
                  <a:cubicBezTo>
                    <a:pt x="0" y="23"/>
                    <a:pt x="17" y="0"/>
                    <a:pt x="2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8" name="Freeform 11"/>
            <p:cNvSpPr>
              <a:spLocks/>
            </p:cNvSpPr>
            <p:nvPr/>
          </p:nvSpPr>
          <p:spPr bwMode="auto">
            <a:xfrm>
              <a:off x="5291138" y="3182938"/>
              <a:ext cx="395288" cy="527050"/>
            </a:xfrm>
            <a:custGeom>
              <a:avLst/>
              <a:gdLst>
                <a:gd name="T0" fmla="*/ 29 w 105"/>
                <a:gd name="T1" fmla="*/ 8 h 140"/>
                <a:gd name="T2" fmla="*/ 98 w 105"/>
                <a:gd name="T3" fmla="*/ 112 h 140"/>
                <a:gd name="T4" fmla="*/ 74 w 105"/>
                <a:gd name="T5" fmla="*/ 128 h 140"/>
                <a:gd name="T6" fmla="*/ 5 w 105"/>
                <a:gd name="T7" fmla="*/ 24 h 140"/>
                <a:gd name="T8" fmla="*/ 29 w 105"/>
                <a:gd name="T9" fmla="*/ 8 h 140"/>
              </a:gdLst>
              <a:ahLst/>
              <a:cxnLst>
                <a:cxn ang="0">
                  <a:pos x="T0" y="T1"/>
                </a:cxn>
                <a:cxn ang="0">
                  <a:pos x="T2" y="T3"/>
                </a:cxn>
                <a:cxn ang="0">
                  <a:pos x="T4" y="T5"/>
                </a:cxn>
                <a:cxn ang="0">
                  <a:pos x="T6" y="T7"/>
                </a:cxn>
                <a:cxn ang="0">
                  <a:pos x="T8" y="T9"/>
                </a:cxn>
              </a:cxnLst>
              <a:rect l="0" t="0" r="r" b="b"/>
              <a:pathLst>
                <a:path w="105" h="140">
                  <a:moveTo>
                    <a:pt x="29" y="8"/>
                  </a:moveTo>
                  <a:cubicBezTo>
                    <a:pt x="55" y="45"/>
                    <a:pt x="84" y="80"/>
                    <a:pt x="98" y="112"/>
                  </a:cubicBezTo>
                  <a:cubicBezTo>
                    <a:pt x="105" y="125"/>
                    <a:pt x="82" y="140"/>
                    <a:pt x="74" y="128"/>
                  </a:cubicBezTo>
                  <a:cubicBezTo>
                    <a:pt x="49" y="92"/>
                    <a:pt x="25" y="62"/>
                    <a:pt x="5" y="24"/>
                  </a:cubicBezTo>
                  <a:cubicBezTo>
                    <a:pt x="0" y="15"/>
                    <a:pt x="24" y="0"/>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19" name="Freeform 13"/>
            <p:cNvSpPr>
              <a:spLocks/>
            </p:cNvSpPr>
            <p:nvPr/>
          </p:nvSpPr>
          <p:spPr bwMode="auto">
            <a:xfrm>
              <a:off x="2935288" y="2720975"/>
              <a:ext cx="576263" cy="176213"/>
            </a:xfrm>
            <a:custGeom>
              <a:avLst/>
              <a:gdLst>
                <a:gd name="T0" fmla="*/ 144 w 153"/>
                <a:gd name="T1" fmla="*/ 30 h 47"/>
                <a:gd name="T2" fmla="*/ 13 w 153"/>
                <a:gd name="T3" fmla="*/ 46 h 47"/>
                <a:gd name="T4" fmla="*/ 9 w 153"/>
                <a:gd name="T5" fmla="*/ 17 h 47"/>
                <a:gd name="T6" fmla="*/ 140 w 153"/>
                <a:gd name="T7" fmla="*/ 1 h 47"/>
                <a:gd name="T8" fmla="*/ 144 w 153"/>
                <a:gd name="T9" fmla="*/ 30 h 47"/>
              </a:gdLst>
              <a:ahLst/>
              <a:cxnLst>
                <a:cxn ang="0">
                  <a:pos x="T0" y="T1"/>
                </a:cxn>
                <a:cxn ang="0">
                  <a:pos x="T2" y="T3"/>
                </a:cxn>
                <a:cxn ang="0">
                  <a:pos x="T4" y="T5"/>
                </a:cxn>
                <a:cxn ang="0">
                  <a:pos x="T6" y="T7"/>
                </a:cxn>
                <a:cxn ang="0">
                  <a:pos x="T8" y="T9"/>
                </a:cxn>
              </a:cxnLst>
              <a:rect l="0" t="0" r="r" b="b"/>
              <a:pathLst>
                <a:path w="153" h="47">
                  <a:moveTo>
                    <a:pt x="144" y="30"/>
                  </a:moveTo>
                  <a:cubicBezTo>
                    <a:pt x="98" y="37"/>
                    <a:pt x="51" y="41"/>
                    <a:pt x="13" y="46"/>
                  </a:cubicBezTo>
                  <a:cubicBezTo>
                    <a:pt x="4" y="47"/>
                    <a:pt x="0" y="18"/>
                    <a:pt x="9" y="17"/>
                  </a:cubicBezTo>
                  <a:cubicBezTo>
                    <a:pt x="49" y="11"/>
                    <a:pt x="95" y="5"/>
                    <a:pt x="140" y="1"/>
                  </a:cubicBezTo>
                  <a:cubicBezTo>
                    <a:pt x="150" y="0"/>
                    <a:pt x="153" y="28"/>
                    <a:pt x="14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20" name="Freeform 14"/>
            <p:cNvSpPr>
              <a:spLocks noEditPoints="1"/>
            </p:cNvSpPr>
            <p:nvPr/>
          </p:nvSpPr>
          <p:spPr bwMode="auto">
            <a:xfrm>
              <a:off x="3465513" y="1663700"/>
              <a:ext cx="1998663" cy="2295525"/>
            </a:xfrm>
            <a:custGeom>
              <a:avLst/>
              <a:gdLst>
                <a:gd name="T0" fmla="*/ 527 w 531"/>
                <a:gd name="T1" fmla="*/ 221 h 610"/>
                <a:gd name="T2" fmla="*/ 421 w 531"/>
                <a:gd name="T3" fmla="*/ 46 h 610"/>
                <a:gd name="T4" fmla="*/ 285 w 531"/>
                <a:gd name="T5" fmla="*/ 2 h 610"/>
                <a:gd name="T6" fmla="*/ 88 w 531"/>
                <a:gd name="T7" fmla="*/ 162 h 610"/>
                <a:gd name="T8" fmla="*/ 78 w 531"/>
                <a:gd name="T9" fmla="*/ 276 h 610"/>
                <a:gd name="T10" fmla="*/ 69 w 531"/>
                <a:gd name="T11" fmla="*/ 378 h 610"/>
                <a:gd name="T12" fmla="*/ 43 w 531"/>
                <a:gd name="T13" fmla="*/ 420 h 610"/>
                <a:gd name="T14" fmla="*/ 11 w 531"/>
                <a:gd name="T15" fmla="*/ 473 h 610"/>
                <a:gd name="T16" fmla="*/ 55 w 531"/>
                <a:gd name="T17" fmla="*/ 579 h 610"/>
                <a:gd name="T18" fmla="*/ 178 w 531"/>
                <a:gd name="T19" fmla="*/ 588 h 610"/>
                <a:gd name="T20" fmla="*/ 214 w 531"/>
                <a:gd name="T21" fmla="*/ 537 h 610"/>
                <a:gd name="T22" fmla="*/ 215 w 531"/>
                <a:gd name="T23" fmla="*/ 538 h 610"/>
                <a:gd name="T24" fmla="*/ 222 w 531"/>
                <a:gd name="T25" fmla="*/ 521 h 610"/>
                <a:gd name="T26" fmla="*/ 246 w 531"/>
                <a:gd name="T27" fmla="*/ 483 h 610"/>
                <a:gd name="T28" fmla="*/ 339 w 531"/>
                <a:gd name="T29" fmla="*/ 442 h 610"/>
                <a:gd name="T30" fmla="*/ 454 w 531"/>
                <a:gd name="T31" fmla="*/ 389 h 610"/>
                <a:gd name="T32" fmla="*/ 527 w 531"/>
                <a:gd name="T33" fmla="*/ 221 h 610"/>
                <a:gd name="T34" fmla="*/ 65 w 531"/>
                <a:gd name="T35" fmla="*/ 439 h 610"/>
                <a:gd name="T36" fmla="*/ 67 w 531"/>
                <a:gd name="T37" fmla="*/ 437 h 610"/>
                <a:gd name="T38" fmla="*/ 190 w 531"/>
                <a:gd name="T39" fmla="*/ 521 h 610"/>
                <a:gd name="T40" fmla="*/ 178 w 531"/>
                <a:gd name="T41" fmla="*/ 544 h 610"/>
                <a:gd name="T42" fmla="*/ 48 w 531"/>
                <a:gd name="T43" fmla="*/ 461 h 610"/>
                <a:gd name="T44" fmla="*/ 65 w 531"/>
                <a:gd name="T45" fmla="*/ 439 h 610"/>
                <a:gd name="T46" fmla="*/ 71 w 531"/>
                <a:gd name="T47" fmla="*/ 555 h 610"/>
                <a:gd name="T48" fmla="*/ 37 w 531"/>
                <a:gd name="T49" fmla="*/ 489 h 610"/>
                <a:gd name="T50" fmla="*/ 158 w 531"/>
                <a:gd name="T51" fmla="*/ 566 h 610"/>
                <a:gd name="T52" fmla="*/ 71 w 531"/>
                <a:gd name="T53" fmla="*/ 555 h 610"/>
                <a:gd name="T54" fmla="*/ 434 w 531"/>
                <a:gd name="T55" fmla="*/ 367 h 610"/>
                <a:gd name="T56" fmla="*/ 330 w 531"/>
                <a:gd name="T57" fmla="*/ 414 h 610"/>
                <a:gd name="T58" fmla="*/ 226 w 531"/>
                <a:gd name="T59" fmla="*/ 462 h 610"/>
                <a:gd name="T60" fmla="*/ 203 w 531"/>
                <a:gd name="T61" fmla="*/ 494 h 610"/>
                <a:gd name="T62" fmla="*/ 157 w 531"/>
                <a:gd name="T63" fmla="*/ 463 h 610"/>
                <a:gd name="T64" fmla="*/ 281 w 531"/>
                <a:gd name="T65" fmla="*/ 282 h 610"/>
                <a:gd name="T66" fmla="*/ 389 w 531"/>
                <a:gd name="T67" fmla="*/ 280 h 610"/>
                <a:gd name="T68" fmla="*/ 388 w 531"/>
                <a:gd name="T69" fmla="*/ 251 h 610"/>
                <a:gd name="T70" fmla="*/ 284 w 531"/>
                <a:gd name="T71" fmla="*/ 253 h 610"/>
                <a:gd name="T72" fmla="*/ 251 w 531"/>
                <a:gd name="T73" fmla="*/ 165 h 610"/>
                <a:gd name="T74" fmla="*/ 224 w 531"/>
                <a:gd name="T75" fmla="*/ 175 h 610"/>
                <a:gd name="T76" fmla="*/ 257 w 531"/>
                <a:gd name="T77" fmla="*/ 266 h 610"/>
                <a:gd name="T78" fmla="*/ 132 w 531"/>
                <a:gd name="T79" fmla="*/ 446 h 610"/>
                <a:gd name="T80" fmla="*/ 85 w 531"/>
                <a:gd name="T81" fmla="*/ 414 h 610"/>
                <a:gd name="T82" fmla="*/ 98 w 531"/>
                <a:gd name="T83" fmla="*/ 385 h 610"/>
                <a:gd name="T84" fmla="*/ 107 w 531"/>
                <a:gd name="T85" fmla="*/ 276 h 610"/>
                <a:gd name="T86" fmla="*/ 117 w 531"/>
                <a:gd name="T87" fmla="*/ 169 h 610"/>
                <a:gd name="T88" fmla="*/ 284 w 531"/>
                <a:gd name="T89" fmla="*/ 32 h 610"/>
                <a:gd name="T90" fmla="*/ 404 w 531"/>
                <a:gd name="T91" fmla="*/ 70 h 610"/>
                <a:gd name="T92" fmla="*/ 498 w 531"/>
                <a:gd name="T93" fmla="*/ 223 h 610"/>
                <a:gd name="T94" fmla="*/ 434 w 531"/>
                <a:gd name="T95" fmla="*/ 36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1" h="610">
                  <a:moveTo>
                    <a:pt x="527" y="221"/>
                  </a:moveTo>
                  <a:cubicBezTo>
                    <a:pt x="522" y="153"/>
                    <a:pt x="482" y="88"/>
                    <a:pt x="421" y="46"/>
                  </a:cubicBezTo>
                  <a:cubicBezTo>
                    <a:pt x="380" y="19"/>
                    <a:pt x="333" y="4"/>
                    <a:pt x="285" y="2"/>
                  </a:cubicBezTo>
                  <a:cubicBezTo>
                    <a:pt x="192" y="0"/>
                    <a:pt x="115" y="63"/>
                    <a:pt x="88" y="162"/>
                  </a:cubicBezTo>
                  <a:cubicBezTo>
                    <a:pt x="78" y="199"/>
                    <a:pt x="78" y="238"/>
                    <a:pt x="78" y="276"/>
                  </a:cubicBezTo>
                  <a:cubicBezTo>
                    <a:pt x="78" y="312"/>
                    <a:pt x="78" y="345"/>
                    <a:pt x="69" y="378"/>
                  </a:cubicBezTo>
                  <a:cubicBezTo>
                    <a:pt x="66" y="393"/>
                    <a:pt x="55" y="406"/>
                    <a:pt x="43" y="420"/>
                  </a:cubicBezTo>
                  <a:cubicBezTo>
                    <a:pt x="30" y="436"/>
                    <a:pt x="16" y="452"/>
                    <a:pt x="11" y="473"/>
                  </a:cubicBezTo>
                  <a:cubicBezTo>
                    <a:pt x="0" y="513"/>
                    <a:pt x="16" y="553"/>
                    <a:pt x="55" y="579"/>
                  </a:cubicBezTo>
                  <a:cubicBezTo>
                    <a:pt x="96" y="607"/>
                    <a:pt x="149" y="610"/>
                    <a:pt x="178" y="588"/>
                  </a:cubicBezTo>
                  <a:cubicBezTo>
                    <a:pt x="195" y="574"/>
                    <a:pt x="205" y="556"/>
                    <a:pt x="214" y="537"/>
                  </a:cubicBezTo>
                  <a:cubicBezTo>
                    <a:pt x="215" y="538"/>
                    <a:pt x="215" y="538"/>
                    <a:pt x="215" y="538"/>
                  </a:cubicBezTo>
                  <a:cubicBezTo>
                    <a:pt x="222" y="521"/>
                    <a:pt x="222" y="521"/>
                    <a:pt x="222" y="521"/>
                  </a:cubicBezTo>
                  <a:cubicBezTo>
                    <a:pt x="229" y="506"/>
                    <a:pt x="236" y="493"/>
                    <a:pt x="246" y="483"/>
                  </a:cubicBezTo>
                  <a:cubicBezTo>
                    <a:pt x="264" y="466"/>
                    <a:pt x="302" y="454"/>
                    <a:pt x="339" y="442"/>
                  </a:cubicBezTo>
                  <a:cubicBezTo>
                    <a:pt x="382" y="428"/>
                    <a:pt x="427" y="413"/>
                    <a:pt x="454" y="389"/>
                  </a:cubicBezTo>
                  <a:cubicBezTo>
                    <a:pt x="505" y="343"/>
                    <a:pt x="531" y="284"/>
                    <a:pt x="527" y="221"/>
                  </a:cubicBezTo>
                  <a:close/>
                  <a:moveTo>
                    <a:pt x="65" y="439"/>
                  </a:moveTo>
                  <a:cubicBezTo>
                    <a:pt x="66" y="438"/>
                    <a:pt x="66" y="438"/>
                    <a:pt x="67" y="437"/>
                  </a:cubicBezTo>
                  <a:cubicBezTo>
                    <a:pt x="190" y="521"/>
                    <a:pt x="190" y="521"/>
                    <a:pt x="190" y="521"/>
                  </a:cubicBezTo>
                  <a:cubicBezTo>
                    <a:pt x="186" y="529"/>
                    <a:pt x="182" y="537"/>
                    <a:pt x="178" y="544"/>
                  </a:cubicBezTo>
                  <a:cubicBezTo>
                    <a:pt x="48" y="461"/>
                    <a:pt x="48" y="461"/>
                    <a:pt x="48" y="461"/>
                  </a:cubicBezTo>
                  <a:cubicBezTo>
                    <a:pt x="53" y="454"/>
                    <a:pt x="59" y="446"/>
                    <a:pt x="65" y="439"/>
                  </a:cubicBezTo>
                  <a:close/>
                  <a:moveTo>
                    <a:pt x="71" y="555"/>
                  </a:moveTo>
                  <a:cubicBezTo>
                    <a:pt x="59" y="547"/>
                    <a:pt x="32" y="524"/>
                    <a:pt x="37" y="489"/>
                  </a:cubicBezTo>
                  <a:cubicBezTo>
                    <a:pt x="158" y="566"/>
                    <a:pt x="158" y="566"/>
                    <a:pt x="158" y="566"/>
                  </a:cubicBezTo>
                  <a:cubicBezTo>
                    <a:pt x="138" y="579"/>
                    <a:pt x="101" y="575"/>
                    <a:pt x="71" y="555"/>
                  </a:cubicBezTo>
                  <a:close/>
                  <a:moveTo>
                    <a:pt x="434" y="367"/>
                  </a:moveTo>
                  <a:cubicBezTo>
                    <a:pt x="412" y="387"/>
                    <a:pt x="370" y="401"/>
                    <a:pt x="330" y="414"/>
                  </a:cubicBezTo>
                  <a:cubicBezTo>
                    <a:pt x="288" y="428"/>
                    <a:pt x="249" y="441"/>
                    <a:pt x="226" y="462"/>
                  </a:cubicBezTo>
                  <a:cubicBezTo>
                    <a:pt x="216" y="471"/>
                    <a:pt x="209" y="482"/>
                    <a:pt x="203" y="494"/>
                  </a:cubicBezTo>
                  <a:cubicBezTo>
                    <a:pt x="157" y="463"/>
                    <a:pt x="157" y="463"/>
                    <a:pt x="157" y="463"/>
                  </a:cubicBezTo>
                  <a:cubicBezTo>
                    <a:pt x="198" y="403"/>
                    <a:pt x="240" y="342"/>
                    <a:pt x="281" y="282"/>
                  </a:cubicBezTo>
                  <a:cubicBezTo>
                    <a:pt x="326" y="284"/>
                    <a:pt x="352" y="284"/>
                    <a:pt x="389" y="280"/>
                  </a:cubicBezTo>
                  <a:cubicBezTo>
                    <a:pt x="398" y="279"/>
                    <a:pt x="397" y="251"/>
                    <a:pt x="388" y="251"/>
                  </a:cubicBezTo>
                  <a:cubicBezTo>
                    <a:pt x="378" y="250"/>
                    <a:pt x="318" y="249"/>
                    <a:pt x="284" y="253"/>
                  </a:cubicBezTo>
                  <a:cubicBezTo>
                    <a:pt x="274" y="220"/>
                    <a:pt x="263" y="189"/>
                    <a:pt x="251" y="165"/>
                  </a:cubicBezTo>
                  <a:cubicBezTo>
                    <a:pt x="247" y="156"/>
                    <a:pt x="221" y="165"/>
                    <a:pt x="224" y="175"/>
                  </a:cubicBezTo>
                  <a:cubicBezTo>
                    <a:pt x="235" y="209"/>
                    <a:pt x="247" y="241"/>
                    <a:pt x="257" y="266"/>
                  </a:cubicBezTo>
                  <a:cubicBezTo>
                    <a:pt x="215" y="326"/>
                    <a:pt x="174" y="386"/>
                    <a:pt x="132" y="446"/>
                  </a:cubicBezTo>
                  <a:cubicBezTo>
                    <a:pt x="85" y="414"/>
                    <a:pt x="85" y="414"/>
                    <a:pt x="85" y="414"/>
                  </a:cubicBezTo>
                  <a:cubicBezTo>
                    <a:pt x="90" y="405"/>
                    <a:pt x="95" y="396"/>
                    <a:pt x="98" y="385"/>
                  </a:cubicBezTo>
                  <a:cubicBezTo>
                    <a:pt x="107" y="349"/>
                    <a:pt x="107" y="312"/>
                    <a:pt x="107" y="276"/>
                  </a:cubicBezTo>
                  <a:cubicBezTo>
                    <a:pt x="107" y="238"/>
                    <a:pt x="107" y="203"/>
                    <a:pt x="117" y="169"/>
                  </a:cubicBezTo>
                  <a:cubicBezTo>
                    <a:pt x="140" y="84"/>
                    <a:pt x="206" y="30"/>
                    <a:pt x="284" y="32"/>
                  </a:cubicBezTo>
                  <a:cubicBezTo>
                    <a:pt x="327" y="33"/>
                    <a:pt x="368" y="46"/>
                    <a:pt x="404" y="70"/>
                  </a:cubicBezTo>
                  <a:cubicBezTo>
                    <a:pt x="459" y="107"/>
                    <a:pt x="494" y="164"/>
                    <a:pt x="498" y="223"/>
                  </a:cubicBezTo>
                  <a:cubicBezTo>
                    <a:pt x="501" y="277"/>
                    <a:pt x="479" y="327"/>
                    <a:pt x="434"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16337"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black"/>
                </a:solidFill>
                <a:effectLst/>
                <a:uLnTx/>
                <a:uFillTx/>
              </a:endParaRPr>
            </a:p>
          </p:txBody>
        </p:sp>
      </p:grpSp>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38505" t="3881" r="36207" b="11655"/>
          <a:stretch/>
        </p:blipFill>
        <p:spPr>
          <a:xfrm>
            <a:off x="7121456" y="1951346"/>
            <a:ext cx="1699016" cy="3192154"/>
          </a:xfrm>
          <a:prstGeom prst="rect">
            <a:avLst/>
          </a:prstGeom>
        </p:spPr>
      </p:pic>
      <p:cxnSp>
        <p:nvCxnSpPr>
          <p:cNvPr id="37" name="直接连接符 46"/>
          <p:cNvCxnSpPr>
            <a:cxnSpLocks noChangeShapeType="1"/>
          </p:cNvCxnSpPr>
          <p:nvPr/>
        </p:nvCxnSpPr>
        <p:spPr bwMode="auto">
          <a:xfrm flipH="1">
            <a:off x="611560" y="644526"/>
            <a:ext cx="8280920" cy="0"/>
          </a:xfrm>
          <a:prstGeom prst="line">
            <a:avLst/>
          </a:prstGeom>
          <a:noFill/>
          <a:ln w="19050" cmpd="sng">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99" y="164514"/>
            <a:ext cx="473235" cy="480012"/>
          </a:xfrm>
          <a:prstGeom prst="rect">
            <a:avLst/>
          </a:prstGeom>
        </p:spPr>
      </p:pic>
      <p:sp>
        <p:nvSpPr>
          <p:cNvPr id="39" name="TextBox 38"/>
          <p:cNvSpPr txBox="1"/>
          <p:nvPr/>
        </p:nvSpPr>
        <p:spPr>
          <a:xfrm>
            <a:off x="611560" y="211493"/>
            <a:ext cx="1877437" cy="430887"/>
          </a:xfrm>
          <a:prstGeom prst="rect">
            <a:avLst/>
          </a:prstGeom>
          <a:noFill/>
        </p:spPr>
        <p:txBody>
          <a:bodyPr wrap="none" rtlCol="0">
            <a:spAutoFit/>
          </a:bodyPr>
          <a:lstStyle/>
          <a:p>
            <a:pPr lvl="0" defTabSz="816337">
              <a:defRPr/>
            </a:pPr>
            <a:r>
              <a:rPr lang="zh-CN" altLang="en-US" sz="2200" b="1" kern="0" dirty="0" smtClean="0">
                <a:latin typeface="华文楷体" pitchFamily="2" charset="-122"/>
                <a:ea typeface="华文楷体" pitchFamily="2" charset="-122"/>
              </a:rPr>
              <a:t>三、重点工作</a:t>
            </a:r>
            <a:endParaRPr lang="zh-CN" altLang="en-US" sz="2200" b="1" kern="0" dirty="0">
              <a:latin typeface="华文楷体" pitchFamily="2" charset="-122"/>
              <a:ea typeface="华文楷体"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360041448"/>
              </p:ext>
            </p:extLst>
          </p:nvPr>
        </p:nvGraphicFramePr>
        <p:xfrm>
          <a:off x="588239" y="1277227"/>
          <a:ext cx="5100462" cy="2492268"/>
        </p:xfrm>
        <a:graphic>
          <a:graphicData uri="http://schemas.openxmlformats.org/drawingml/2006/table">
            <a:tbl>
              <a:tblPr firstRow="1" firstCol="1" bandRow="1">
                <a:tableStyleId>{5C22544A-7EE6-4342-B048-85BDC9FD1C3A}</a:tableStyleId>
              </a:tblPr>
              <a:tblGrid>
                <a:gridCol w="470690"/>
                <a:gridCol w="4629772"/>
              </a:tblGrid>
              <a:tr h="292628">
                <a:tc rowSpan="4">
                  <a:txBody>
                    <a:bodyPr/>
                    <a:lstStyle/>
                    <a:p>
                      <a:pPr algn="just">
                        <a:lnSpc>
                          <a:spcPts val="2200"/>
                        </a:lnSpc>
                        <a:spcAft>
                          <a:spcPts val="0"/>
                        </a:spcAft>
                      </a:pPr>
                      <a:r>
                        <a:rPr lang="zh-CN" sz="1600" kern="100" dirty="0">
                          <a:effectLst/>
                          <a:latin typeface="华文楷体" pitchFamily="2" charset="-122"/>
                          <a:ea typeface="华文楷体" pitchFamily="2" charset="-122"/>
                        </a:rPr>
                        <a:t>教师</a:t>
                      </a:r>
                    </a:p>
                  </a:txBody>
                  <a:tcPr marL="68580" marR="68580" marT="0" marB="0" anchor="ctr"/>
                </a:tc>
                <a:tc>
                  <a:txBody>
                    <a:bodyPr/>
                    <a:lstStyle/>
                    <a:p>
                      <a:pPr algn="just">
                        <a:lnSpc>
                          <a:spcPts val="2200"/>
                        </a:lnSpc>
                        <a:spcAft>
                          <a:spcPts val="0"/>
                        </a:spcAft>
                      </a:pPr>
                      <a:r>
                        <a:rPr lang="zh-CN" sz="1600" kern="100" dirty="0">
                          <a:effectLst/>
                          <a:latin typeface="华文楷体" pitchFamily="2" charset="-122"/>
                          <a:ea typeface="华文楷体" pitchFamily="2" charset="-122"/>
                        </a:rPr>
                        <a:t>迎建新优质教学研讨</a:t>
                      </a:r>
                    </a:p>
                  </a:txBody>
                  <a:tcPr marL="68580" marR="68580" marT="0" marB="0" anchor="ctr"/>
                </a:tc>
              </a:tr>
              <a:tr h="229870">
                <a:tc vMerge="1">
                  <a:txBody>
                    <a:bodyPr/>
                    <a:lstStyle/>
                    <a:p>
                      <a:endParaRPr lang="zh-CN" altLang="en-US"/>
                    </a:p>
                  </a:txBody>
                  <a:tcPr/>
                </a:tc>
                <a:tc>
                  <a:txBody>
                    <a:bodyPr/>
                    <a:lstStyle/>
                    <a:p>
                      <a:pPr algn="just">
                        <a:lnSpc>
                          <a:spcPts val="2200"/>
                        </a:lnSpc>
                        <a:spcAft>
                          <a:spcPts val="0"/>
                        </a:spcAft>
                      </a:pPr>
                      <a:r>
                        <a:rPr lang="zh-CN" sz="1600" kern="100" dirty="0">
                          <a:effectLst/>
                          <a:latin typeface="华文楷体" pitchFamily="2" charset="-122"/>
                          <a:ea typeface="华文楷体" pitchFamily="2" charset="-122"/>
                        </a:rPr>
                        <a:t>区、市学科带头人、骨干教师评比（</a:t>
                      </a:r>
                      <a:r>
                        <a:rPr lang="en-US" sz="1600" kern="100" dirty="0">
                          <a:effectLst/>
                          <a:latin typeface="华文楷体" pitchFamily="2" charset="-122"/>
                          <a:ea typeface="华文楷体" pitchFamily="2" charset="-122"/>
                        </a:rPr>
                        <a:t>10.11</a:t>
                      </a:r>
                      <a:r>
                        <a:rPr lang="zh-CN" sz="1600" kern="100" dirty="0">
                          <a:effectLst/>
                          <a:latin typeface="华文楷体" pitchFamily="2" charset="-122"/>
                          <a:ea typeface="华文楷体" pitchFamily="2" charset="-122"/>
                        </a:rPr>
                        <a:t>月份）</a:t>
                      </a:r>
                    </a:p>
                  </a:txBody>
                  <a:tcPr marL="68580" marR="68580" marT="0" marB="0" anchor="ctr"/>
                </a:tc>
              </a:tr>
              <a:tr h="243205">
                <a:tc vMerge="1">
                  <a:txBody>
                    <a:bodyPr/>
                    <a:lstStyle/>
                    <a:p>
                      <a:endParaRPr lang="zh-CN" altLang="en-US"/>
                    </a:p>
                  </a:txBody>
                  <a:tcPr/>
                </a:tc>
                <a:tc>
                  <a:txBody>
                    <a:bodyPr/>
                    <a:lstStyle/>
                    <a:p>
                      <a:pPr algn="just">
                        <a:lnSpc>
                          <a:spcPts val="2200"/>
                        </a:lnSpc>
                        <a:spcAft>
                          <a:spcPts val="0"/>
                        </a:spcAft>
                      </a:pPr>
                      <a:r>
                        <a:rPr lang="zh-CN" sz="1600" kern="100" dirty="0">
                          <a:effectLst/>
                          <a:latin typeface="华文楷体" pitchFamily="2" charset="-122"/>
                          <a:ea typeface="华文楷体" pitchFamily="2" charset="-122"/>
                        </a:rPr>
                        <a:t>市、区、校级课题申报（</a:t>
                      </a:r>
                      <a:r>
                        <a:rPr lang="en-US" sz="1600" kern="100" dirty="0">
                          <a:effectLst/>
                          <a:latin typeface="华文楷体" pitchFamily="2" charset="-122"/>
                          <a:ea typeface="华文楷体" pitchFamily="2" charset="-122"/>
                        </a:rPr>
                        <a:t>9</a:t>
                      </a:r>
                      <a:r>
                        <a:rPr lang="zh-CN" sz="1600" kern="100" dirty="0">
                          <a:effectLst/>
                          <a:latin typeface="华文楷体" pitchFamily="2" charset="-122"/>
                          <a:ea typeface="华文楷体" pitchFamily="2" charset="-122"/>
                        </a:rPr>
                        <a:t>月份）</a:t>
                      </a:r>
                    </a:p>
                  </a:txBody>
                  <a:tcPr marL="68580" marR="68580" marT="0" marB="0" anchor="ctr"/>
                </a:tc>
              </a:tr>
              <a:tr h="222250">
                <a:tc vMerge="1">
                  <a:txBody>
                    <a:bodyPr/>
                    <a:lstStyle/>
                    <a:p>
                      <a:endParaRPr lang="zh-CN" altLang="en-US"/>
                    </a:p>
                  </a:txBody>
                  <a:tcPr/>
                </a:tc>
                <a:tc>
                  <a:txBody>
                    <a:bodyPr/>
                    <a:lstStyle/>
                    <a:p>
                      <a:pPr algn="just">
                        <a:lnSpc>
                          <a:spcPts val="2200"/>
                        </a:lnSpc>
                        <a:spcAft>
                          <a:spcPts val="0"/>
                        </a:spcAft>
                      </a:pPr>
                      <a:r>
                        <a:rPr lang="zh-CN" sz="1600" kern="100" dirty="0">
                          <a:effectLst/>
                          <a:latin typeface="华文楷体" pitchFamily="2" charset="-122"/>
                          <a:ea typeface="华文楷体" pitchFamily="2" charset="-122"/>
                        </a:rPr>
                        <a:t>校基本功比赛（</a:t>
                      </a:r>
                      <a:r>
                        <a:rPr lang="en-US" sz="1600" kern="100" dirty="0">
                          <a:effectLst/>
                          <a:latin typeface="华文楷体" pitchFamily="2" charset="-122"/>
                          <a:ea typeface="华文楷体" pitchFamily="2" charset="-122"/>
                        </a:rPr>
                        <a:t>10</a:t>
                      </a:r>
                      <a:r>
                        <a:rPr lang="zh-CN" sz="1600" kern="100" dirty="0">
                          <a:effectLst/>
                          <a:latin typeface="华文楷体" pitchFamily="2" charset="-122"/>
                          <a:ea typeface="华文楷体" pitchFamily="2" charset="-122"/>
                        </a:rPr>
                        <a:t>月份）</a:t>
                      </a:r>
                    </a:p>
                  </a:txBody>
                  <a:tcPr marL="68580" marR="68580" marT="0" marB="0" anchor="ctr"/>
                </a:tc>
              </a:tr>
              <a:tr h="825500">
                <a:tc>
                  <a:txBody>
                    <a:bodyPr/>
                    <a:lstStyle/>
                    <a:p>
                      <a:pPr algn="just">
                        <a:lnSpc>
                          <a:spcPts val="2200"/>
                        </a:lnSpc>
                        <a:spcAft>
                          <a:spcPts val="0"/>
                        </a:spcAft>
                      </a:pPr>
                      <a:r>
                        <a:rPr lang="zh-CN" sz="1600" kern="100" dirty="0">
                          <a:effectLst/>
                          <a:latin typeface="华文楷体" pitchFamily="2" charset="-122"/>
                          <a:ea typeface="华文楷体" pitchFamily="2" charset="-122"/>
                        </a:rPr>
                        <a:t>学生</a:t>
                      </a:r>
                    </a:p>
                  </a:txBody>
                  <a:tcPr marL="68580" marR="68580" marT="0" marB="0" anchor="ctr"/>
                </a:tc>
                <a:tc>
                  <a:txBody>
                    <a:bodyPr/>
                    <a:lstStyle/>
                    <a:p>
                      <a:pPr algn="just">
                        <a:spcAft>
                          <a:spcPts val="0"/>
                        </a:spcAft>
                      </a:pPr>
                      <a:r>
                        <a:rPr lang="zh-CN" sz="1600" kern="100" dirty="0" smtClean="0">
                          <a:effectLst/>
                          <a:latin typeface="华文楷体" pitchFamily="2" charset="-122"/>
                          <a:ea typeface="华文楷体" pitchFamily="2" charset="-122"/>
                        </a:rPr>
                        <a:t>整</a:t>
                      </a:r>
                      <a:r>
                        <a:rPr lang="zh-CN" sz="1600" kern="100" dirty="0">
                          <a:effectLst/>
                          <a:latin typeface="华文楷体" pitchFamily="2" charset="-122"/>
                          <a:ea typeface="华文楷体" pitchFamily="2" charset="-122"/>
                        </a:rPr>
                        <a:t>班写字（</a:t>
                      </a:r>
                      <a:r>
                        <a:rPr lang="en-US" sz="1600" kern="100" dirty="0">
                          <a:effectLst/>
                          <a:latin typeface="华文楷体" pitchFamily="2" charset="-122"/>
                          <a:ea typeface="华文楷体" pitchFamily="2" charset="-122"/>
                        </a:rPr>
                        <a:t>9</a:t>
                      </a:r>
                      <a:r>
                        <a:rPr lang="zh-CN" sz="1600" kern="100" dirty="0">
                          <a:effectLst/>
                          <a:latin typeface="华文楷体" pitchFamily="2" charset="-122"/>
                          <a:ea typeface="华文楷体" pitchFamily="2" charset="-122"/>
                        </a:rPr>
                        <a:t>月</a:t>
                      </a:r>
                      <a:r>
                        <a:rPr lang="en-US" sz="1600" kern="100" dirty="0">
                          <a:effectLst/>
                          <a:latin typeface="华文楷体" pitchFamily="2" charset="-122"/>
                          <a:ea typeface="华文楷体" pitchFamily="2" charset="-122"/>
                        </a:rPr>
                        <a:t>28</a:t>
                      </a:r>
                      <a:r>
                        <a:rPr lang="zh-CN" sz="1600" kern="100" dirty="0">
                          <a:effectLst/>
                          <a:latin typeface="华文楷体" pitchFamily="2" charset="-122"/>
                          <a:ea typeface="华文楷体" pitchFamily="2" charset="-122"/>
                        </a:rPr>
                        <a:t>日）</a:t>
                      </a:r>
                    </a:p>
                    <a:p>
                      <a:pPr algn="just">
                        <a:lnSpc>
                          <a:spcPts val="2200"/>
                        </a:lnSpc>
                        <a:spcAft>
                          <a:spcPts val="0"/>
                        </a:spcAft>
                      </a:pPr>
                      <a:r>
                        <a:rPr lang="zh-CN" sz="1600" kern="100" dirty="0">
                          <a:effectLst/>
                          <a:latin typeface="华文楷体" pitchFamily="2" charset="-122"/>
                          <a:ea typeface="华文楷体" pitchFamily="2" charset="-122"/>
                        </a:rPr>
                        <a:t>整班朗读（</a:t>
                      </a:r>
                      <a:r>
                        <a:rPr lang="en-US" sz="1600" kern="100" dirty="0">
                          <a:effectLst/>
                          <a:latin typeface="华文楷体" pitchFamily="2" charset="-122"/>
                          <a:ea typeface="华文楷体" pitchFamily="2" charset="-122"/>
                        </a:rPr>
                        <a:t>10</a:t>
                      </a:r>
                      <a:r>
                        <a:rPr lang="zh-CN" sz="1600" kern="100" dirty="0">
                          <a:effectLst/>
                          <a:latin typeface="华文楷体" pitchFamily="2" charset="-122"/>
                          <a:ea typeface="华文楷体" pitchFamily="2" charset="-122"/>
                        </a:rPr>
                        <a:t>月</a:t>
                      </a:r>
                      <a:r>
                        <a:rPr lang="en-US" sz="1600" kern="100" dirty="0">
                          <a:effectLst/>
                          <a:latin typeface="华文楷体" pitchFamily="2" charset="-122"/>
                          <a:ea typeface="华文楷体" pitchFamily="2" charset="-122"/>
                        </a:rPr>
                        <a:t>26</a:t>
                      </a:r>
                      <a:r>
                        <a:rPr lang="zh-CN" sz="1600" kern="100" dirty="0">
                          <a:effectLst/>
                          <a:latin typeface="华文楷体" pitchFamily="2" charset="-122"/>
                          <a:ea typeface="华文楷体" pitchFamily="2" charset="-122"/>
                        </a:rPr>
                        <a:t>日）</a:t>
                      </a:r>
                    </a:p>
                    <a:p>
                      <a:pPr algn="just">
                        <a:lnSpc>
                          <a:spcPts val="2200"/>
                        </a:lnSpc>
                        <a:spcAft>
                          <a:spcPts val="0"/>
                        </a:spcAft>
                      </a:pPr>
                      <a:r>
                        <a:rPr lang="zh-CN" sz="1600" kern="100" dirty="0">
                          <a:effectLst/>
                          <a:latin typeface="华文楷体" pitchFamily="2" charset="-122"/>
                          <a:ea typeface="华文楷体" pitchFamily="2" charset="-122"/>
                        </a:rPr>
                        <a:t>阅读能力考核（</a:t>
                      </a:r>
                      <a:r>
                        <a:rPr lang="en-US" sz="1600" kern="100" dirty="0">
                          <a:effectLst/>
                          <a:latin typeface="华文楷体" pitchFamily="2" charset="-122"/>
                          <a:ea typeface="华文楷体" pitchFamily="2" charset="-122"/>
                        </a:rPr>
                        <a:t>11</a:t>
                      </a:r>
                      <a:r>
                        <a:rPr lang="zh-CN" sz="1600" kern="100" dirty="0">
                          <a:effectLst/>
                          <a:latin typeface="华文楷体" pitchFamily="2" charset="-122"/>
                          <a:ea typeface="华文楷体" pitchFamily="2" charset="-122"/>
                        </a:rPr>
                        <a:t>月</a:t>
                      </a:r>
                      <a:r>
                        <a:rPr lang="en-US" sz="1600" kern="100" dirty="0">
                          <a:effectLst/>
                          <a:latin typeface="华文楷体" pitchFamily="2" charset="-122"/>
                          <a:ea typeface="华文楷体" pitchFamily="2" charset="-122"/>
                        </a:rPr>
                        <a:t>30</a:t>
                      </a:r>
                      <a:r>
                        <a:rPr lang="zh-CN" sz="1600" kern="100" dirty="0">
                          <a:effectLst/>
                          <a:latin typeface="华文楷体" pitchFamily="2" charset="-122"/>
                          <a:ea typeface="华文楷体" pitchFamily="2" charset="-122"/>
                        </a:rPr>
                        <a:t>日）</a:t>
                      </a:r>
                    </a:p>
                    <a:p>
                      <a:pPr algn="just">
                        <a:lnSpc>
                          <a:spcPts val="2200"/>
                        </a:lnSpc>
                        <a:spcAft>
                          <a:spcPts val="0"/>
                        </a:spcAft>
                      </a:pPr>
                      <a:r>
                        <a:rPr lang="zh-CN" sz="1600" kern="100" dirty="0">
                          <a:effectLst/>
                          <a:latin typeface="华文楷体" pitchFamily="2" charset="-122"/>
                          <a:ea typeface="华文楷体" pitchFamily="2" charset="-122"/>
                        </a:rPr>
                        <a:t>百词过关（</a:t>
                      </a:r>
                      <a:r>
                        <a:rPr lang="en-US" sz="1600" kern="100" dirty="0">
                          <a:effectLst/>
                          <a:latin typeface="华文楷体" pitchFamily="2" charset="-122"/>
                          <a:ea typeface="华文楷体" pitchFamily="2" charset="-122"/>
                        </a:rPr>
                        <a:t>12</a:t>
                      </a:r>
                      <a:r>
                        <a:rPr lang="zh-CN" sz="1600" kern="100" dirty="0">
                          <a:effectLst/>
                          <a:latin typeface="华文楷体" pitchFamily="2" charset="-122"/>
                          <a:ea typeface="华文楷体" pitchFamily="2" charset="-122"/>
                        </a:rPr>
                        <a:t>月</a:t>
                      </a:r>
                      <a:r>
                        <a:rPr lang="en-US" sz="1600" kern="100" dirty="0">
                          <a:effectLst/>
                          <a:latin typeface="华文楷体" pitchFamily="2" charset="-122"/>
                          <a:ea typeface="华文楷体" pitchFamily="2" charset="-122"/>
                        </a:rPr>
                        <a:t>28</a:t>
                      </a:r>
                      <a:r>
                        <a:rPr lang="zh-CN" sz="1600" kern="100" dirty="0">
                          <a:effectLst/>
                          <a:latin typeface="华文楷体" pitchFamily="2" charset="-122"/>
                          <a:ea typeface="华文楷体" pitchFamily="2" charset="-122"/>
                        </a:rPr>
                        <a:t>日）</a:t>
                      </a:r>
                    </a:p>
                    <a:p>
                      <a:pPr algn="just">
                        <a:lnSpc>
                          <a:spcPts val="2200"/>
                        </a:lnSpc>
                        <a:spcAft>
                          <a:spcPts val="0"/>
                        </a:spcAft>
                      </a:pPr>
                      <a:r>
                        <a:rPr lang="zh-CN" sz="1600" kern="100" dirty="0">
                          <a:effectLst/>
                          <a:latin typeface="华文楷体" pitchFamily="2" charset="-122"/>
                          <a:ea typeface="华文楷体" pitchFamily="2" charset="-122"/>
                        </a:rPr>
                        <a:t>诗词游园活动（</a:t>
                      </a:r>
                      <a:r>
                        <a:rPr lang="en-US" sz="1600" kern="100" dirty="0">
                          <a:effectLst/>
                          <a:latin typeface="华文楷体" pitchFamily="2" charset="-122"/>
                          <a:ea typeface="华文楷体" pitchFamily="2" charset="-122"/>
                        </a:rPr>
                        <a:t>1</a:t>
                      </a:r>
                      <a:r>
                        <a:rPr lang="zh-CN" sz="1600" kern="100" dirty="0">
                          <a:effectLst/>
                          <a:latin typeface="华文楷体" pitchFamily="2" charset="-122"/>
                          <a:ea typeface="华文楷体" pitchFamily="2" charset="-122"/>
                        </a:rPr>
                        <a:t>月）</a:t>
                      </a:r>
                    </a:p>
                  </a:txBody>
                  <a:tcPr marL="68580" marR="68580" marT="0" marB="0" anchor="ctr"/>
                </a:tc>
              </a:tr>
            </a:tbl>
          </a:graphicData>
        </a:graphic>
      </p:graphicFrame>
    </p:spTree>
    <p:extLst>
      <p:ext uri="{BB962C8B-B14F-4D97-AF65-F5344CB8AC3E}">
        <p14:creationId xmlns:p14="http://schemas.microsoft.com/office/powerpoint/2010/main" val="690347487"/>
      </p:ext>
    </p:extLst>
  </p:cSld>
  <p:clrMapOvr>
    <a:masterClrMapping/>
  </p:clrMapOvr>
  <mc:AlternateContent xmlns:mc="http://schemas.openxmlformats.org/markup-compatibility/2006" xmlns:p14="http://schemas.microsoft.com/office/powerpoint/2010/main">
    <mc:Choice Requires="p14">
      <p:transition spd="slow" p14:dur="2000" advTm="16794"/>
    </mc:Choice>
    <mc:Fallback xmlns="">
      <p:transition spd="slow" advTm="167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5411"/>
            <a:ext cx="9250878" cy="3772727"/>
          </a:xfrm>
          <a:prstGeom prst="rect">
            <a:avLst/>
          </a:prstGeom>
        </p:spPr>
      </p:pic>
      <p:sp>
        <p:nvSpPr>
          <p:cNvPr id="3" name="矩形 2"/>
          <p:cNvSpPr/>
          <p:nvPr/>
        </p:nvSpPr>
        <p:spPr>
          <a:xfrm>
            <a:off x="0" y="0"/>
            <a:ext cx="9145588" cy="51768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675510" y="3022388"/>
            <a:ext cx="1768225" cy="504586"/>
            <a:chOff x="1256119" y="1638320"/>
            <a:chExt cx="1923767" cy="504586"/>
          </a:xfrm>
        </p:grpSpPr>
        <p:sp>
          <p:nvSpPr>
            <p:cNvPr id="64" name="TextBox 63"/>
            <p:cNvSpPr txBox="1"/>
            <p:nvPr/>
          </p:nvSpPr>
          <p:spPr>
            <a:xfrm>
              <a:off x="1256119" y="1958240"/>
              <a:ext cx="1923767" cy="184666"/>
            </a:xfrm>
            <a:prstGeom prst="rect">
              <a:avLst/>
            </a:prstGeom>
            <a:noFill/>
          </p:spPr>
          <p:txBody>
            <a:bodyPr wrap="square" lIns="0" tIns="0" rtlCol="0" anchor="t">
              <a:spAutoFit/>
            </a:bodyPr>
            <a:lstStyle/>
            <a:p>
              <a:pPr defTabSz="914400"/>
              <a:endParaRPr lang="en-US" altLang="zh-CN" sz="900" dirty="0">
                <a:solidFill>
                  <a:srgbClr val="1C1C1C"/>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2018981" y="1638320"/>
              <a:ext cx="70" cy="246221"/>
            </a:xfrm>
            <a:prstGeom prst="rect">
              <a:avLst/>
            </a:prstGeom>
            <a:noFill/>
          </p:spPr>
          <p:txBody>
            <a:bodyPr wrap="none" lIns="0" tIns="0" rIns="0" bIns="0" rtlCol="0" anchor="t">
              <a:spAutoFit/>
            </a:bodyPr>
            <a:lstStyle/>
            <a:p>
              <a:pPr algn="ctr" defTabSz="914400"/>
              <a:endParaRPr lang="en-US" sz="1600" dirty="0" smtClean="0">
                <a:solidFill>
                  <a:srgbClr val="3FB2E5"/>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6908231" y="1635340"/>
            <a:ext cx="1768225" cy="504586"/>
            <a:chOff x="1256119" y="1638320"/>
            <a:chExt cx="1923767" cy="504586"/>
          </a:xfrm>
        </p:grpSpPr>
        <p:sp>
          <p:nvSpPr>
            <p:cNvPr id="67" name="TextBox 66"/>
            <p:cNvSpPr txBox="1"/>
            <p:nvPr/>
          </p:nvSpPr>
          <p:spPr>
            <a:xfrm>
              <a:off x="1256119" y="1958240"/>
              <a:ext cx="1923767" cy="184666"/>
            </a:xfrm>
            <a:prstGeom prst="rect">
              <a:avLst/>
            </a:prstGeom>
            <a:noFill/>
          </p:spPr>
          <p:txBody>
            <a:bodyPr wrap="square" lIns="0" tIns="0" rtlCol="0" anchor="t">
              <a:spAutoFit/>
            </a:bodyPr>
            <a:lstStyle/>
            <a:p>
              <a:pPr defTabSz="914400"/>
              <a:endParaRPr lang="en-US" altLang="zh-CN" sz="900" dirty="0">
                <a:solidFill>
                  <a:srgbClr val="1C1C1C"/>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2018981" y="1638320"/>
              <a:ext cx="70" cy="246221"/>
            </a:xfrm>
            <a:prstGeom prst="rect">
              <a:avLst/>
            </a:prstGeom>
            <a:noFill/>
          </p:spPr>
          <p:txBody>
            <a:bodyPr wrap="none" lIns="0" tIns="0" rIns="0" bIns="0" rtlCol="0" anchor="t">
              <a:spAutoFit/>
            </a:bodyPr>
            <a:lstStyle/>
            <a:p>
              <a:pPr algn="ctr" defTabSz="914400"/>
              <a:endParaRPr lang="en-US" sz="1600" dirty="0" smtClean="0">
                <a:solidFill>
                  <a:srgbClr val="EE6EA2"/>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6908231" y="3022388"/>
            <a:ext cx="1768225" cy="504586"/>
            <a:chOff x="1256119" y="1638320"/>
            <a:chExt cx="1923767" cy="504586"/>
          </a:xfrm>
        </p:grpSpPr>
        <p:sp>
          <p:nvSpPr>
            <p:cNvPr id="70" name="TextBox 69"/>
            <p:cNvSpPr txBox="1"/>
            <p:nvPr/>
          </p:nvSpPr>
          <p:spPr>
            <a:xfrm>
              <a:off x="1256119" y="1958240"/>
              <a:ext cx="1923767" cy="184666"/>
            </a:xfrm>
            <a:prstGeom prst="rect">
              <a:avLst/>
            </a:prstGeom>
            <a:noFill/>
          </p:spPr>
          <p:txBody>
            <a:bodyPr wrap="square" lIns="0" tIns="0" rtlCol="0" anchor="t">
              <a:spAutoFit/>
            </a:bodyPr>
            <a:lstStyle/>
            <a:p>
              <a:pPr defTabSz="914400"/>
              <a:endParaRPr lang="en-US" altLang="zh-CN" sz="900" dirty="0">
                <a:solidFill>
                  <a:srgbClr val="1C1C1C"/>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2018981" y="1638320"/>
              <a:ext cx="70" cy="246221"/>
            </a:xfrm>
            <a:prstGeom prst="rect">
              <a:avLst/>
            </a:prstGeom>
            <a:noFill/>
          </p:spPr>
          <p:txBody>
            <a:bodyPr wrap="none" lIns="0" tIns="0" rIns="0" bIns="0" rtlCol="0" anchor="t">
              <a:spAutoFit/>
            </a:bodyPr>
            <a:lstStyle/>
            <a:p>
              <a:pPr algn="ctr" defTabSz="914400"/>
              <a:endParaRPr lang="en-US" sz="1600" dirty="0" smtClean="0">
                <a:solidFill>
                  <a:srgbClr val="56B52F"/>
                </a:solidFill>
                <a:latin typeface="微软雅黑" panose="020B0503020204020204" pitchFamily="34" charset="-122"/>
                <a:ea typeface="微软雅黑" panose="020B0503020204020204" pitchFamily="34" charset="-122"/>
              </a:endParaRPr>
            </a:p>
          </p:txBody>
        </p:sp>
      </p:grpSp>
      <p:cxnSp>
        <p:nvCxnSpPr>
          <p:cNvPr id="79" name="直接连接符 46"/>
          <p:cNvCxnSpPr>
            <a:cxnSpLocks noChangeShapeType="1"/>
          </p:cNvCxnSpPr>
          <p:nvPr/>
        </p:nvCxnSpPr>
        <p:spPr bwMode="auto">
          <a:xfrm flipH="1">
            <a:off x="611560" y="644526"/>
            <a:ext cx="8280920" cy="0"/>
          </a:xfrm>
          <a:prstGeom prst="line">
            <a:avLst/>
          </a:prstGeom>
          <a:noFill/>
          <a:ln w="19050" cmpd="sng">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0" name="图片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99" y="164514"/>
            <a:ext cx="473235" cy="480012"/>
          </a:xfrm>
          <a:prstGeom prst="rect">
            <a:avLst/>
          </a:prstGeom>
        </p:spPr>
      </p:pic>
      <p:sp>
        <p:nvSpPr>
          <p:cNvPr id="81" name="TextBox 80"/>
          <p:cNvSpPr txBox="1"/>
          <p:nvPr/>
        </p:nvSpPr>
        <p:spPr>
          <a:xfrm>
            <a:off x="611560" y="211493"/>
            <a:ext cx="1877437" cy="430887"/>
          </a:xfrm>
          <a:prstGeom prst="rect">
            <a:avLst/>
          </a:prstGeom>
          <a:noFill/>
        </p:spPr>
        <p:txBody>
          <a:bodyPr wrap="none" rtlCol="0">
            <a:spAutoFit/>
          </a:bodyPr>
          <a:lstStyle/>
          <a:p>
            <a:pPr lvl="0" defTabSz="816337">
              <a:defRPr/>
            </a:pPr>
            <a:r>
              <a:rPr lang="zh-CN" altLang="en-US" sz="2200" b="1" kern="0" dirty="0" smtClean="0">
                <a:latin typeface="华文楷体" pitchFamily="2" charset="-122"/>
                <a:ea typeface="华文楷体" pitchFamily="2" charset="-122"/>
              </a:rPr>
              <a:t>四、发展策略</a:t>
            </a:r>
            <a:endParaRPr lang="zh-CN" altLang="en-US" sz="2200" b="1" kern="0" dirty="0">
              <a:latin typeface="华文楷体" pitchFamily="2" charset="-122"/>
              <a:ea typeface="华文楷体" pitchFamily="2" charset="-122"/>
            </a:endParaRPr>
          </a:p>
        </p:txBody>
      </p:sp>
      <p:sp>
        <p:nvSpPr>
          <p:cNvPr id="2" name="TextBox 1"/>
          <p:cNvSpPr txBox="1"/>
          <p:nvPr/>
        </p:nvSpPr>
        <p:spPr>
          <a:xfrm>
            <a:off x="736375" y="736375"/>
            <a:ext cx="4482988" cy="523220"/>
          </a:xfrm>
          <a:prstGeom prst="rect">
            <a:avLst/>
          </a:prstGeom>
          <a:noFill/>
        </p:spPr>
        <p:txBody>
          <a:bodyPr wrap="square" rtlCol="0">
            <a:spAutoFit/>
          </a:bodyPr>
          <a:lstStyle/>
          <a:p>
            <a:r>
              <a:rPr lang="zh-CN" altLang="en-US" dirty="0" smtClean="0"/>
              <a:t>（一）课程建设</a:t>
            </a:r>
            <a:endParaRPr lang="en-US" altLang="zh-CN" dirty="0" smtClean="0"/>
          </a:p>
          <a:p>
            <a:r>
              <a:rPr lang="en-US" altLang="zh-CN" dirty="0"/>
              <a:t>1.【</a:t>
            </a:r>
            <a:r>
              <a:rPr lang="zh-CN" altLang="en-US" dirty="0"/>
              <a:t>国家课程：依托学习任务群，优化作业设计与评价</a:t>
            </a:r>
            <a:r>
              <a:rPr lang="en-US" altLang="zh-CN" dirty="0"/>
              <a:t>】</a:t>
            </a:r>
            <a:endParaRPr lang="zh-CN" altLang="en-US" dirty="0"/>
          </a:p>
        </p:txBody>
      </p:sp>
      <p:pic>
        <p:nvPicPr>
          <p:cNvPr id="42" name="图片 41" descr="C:\Users\apple\Documents\Tencent Files\2806814176\Image\C2C\)%V2N)ZML$0$YNC)Y@O}45O.png"/>
          <p:cNvPicPr/>
          <p:nvPr/>
        </p:nvPicPr>
        <p:blipFill>
          <a:blip r:embed="rId5">
            <a:extLst>
              <a:ext uri="{28A0092B-C50C-407E-A947-70E740481C1C}">
                <a14:useLocalDpi xmlns:a14="http://schemas.microsoft.com/office/drawing/2010/main" val="0"/>
              </a:ext>
            </a:extLst>
          </a:blip>
          <a:srcRect/>
          <a:stretch>
            <a:fillRect/>
          </a:stretch>
        </p:blipFill>
        <p:spPr bwMode="auto">
          <a:xfrm>
            <a:off x="205319" y="1255967"/>
            <a:ext cx="4204840" cy="3566885"/>
          </a:xfrm>
          <a:prstGeom prst="rect">
            <a:avLst/>
          </a:prstGeom>
          <a:noFill/>
          <a:ln>
            <a:noFill/>
          </a:ln>
        </p:spPr>
      </p:pic>
      <p:pic>
        <p:nvPicPr>
          <p:cNvPr id="43" name="图片 42" descr="C:\Users\apple\Documents\Tencent Files\2806814176\Image\C2C\@$IHE8_Z_}$7AE0{D[T13]6.png"/>
          <p:cNvPicPr/>
          <p:nvPr/>
        </p:nvPicPr>
        <p:blipFill>
          <a:blip r:embed="rId6">
            <a:extLst>
              <a:ext uri="{28A0092B-C50C-407E-A947-70E740481C1C}">
                <a14:useLocalDpi xmlns:a14="http://schemas.microsoft.com/office/drawing/2010/main" val="0"/>
              </a:ext>
            </a:extLst>
          </a:blip>
          <a:srcRect/>
          <a:stretch>
            <a:fillRect/>
          </a:stretch>
        </p:blipFill>
        <p:spPr bwMode="auto">
          <a:xfrm>
            <a:off x="4507265" y="1255966"/>
            <a:ext cx="4449002" cy="3566885"/>
          </a:xfrm>
          <a:prstGeom prst="rect">
            <a:avLst/>
          </a:prstGeom>
          <a:noFill/>
          <a:ln>
            <a:noFill/>
          </a:ln>
        </p:spPr>
      </p:pic>
    </p:spTree>
    <p:extLst>
      <p:ext uri="{BB962C8B-B14F-4D97-AF65-F5344CB8AC3E}">
        <p14:creationId xmlns:p14="http://schemas.microsoft.com/office/powerpoint/2010/main" val="3840272652"/>
      </p:ext>
    </p:extLst>
  </p:cSld>
  <p:clrMapOvr>
    <a:masterClrMapping/>
  </p:clrMapOvr>
  <mc:AlternateContent xmlns:mc="http://schemas.openxmlformats.org/markup-compatibility/2006" xmlns:p14="http://schemas.microsoft.com/office/powerpoint/2010/main">
    <mc:Choice Requires="p14">
      <p:transition spd="slow" p14:dur="2000" advTm="1706"/>
    </mc:Choice>
    <mc:Fallback xmlns="">
      <p:transition spd="slow" advTm="1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1+#ppt_w/2"/>
                                          </p:val>
                                        </p:tav>
                                        <p:tav tm="100000">
                                          <p:val>
                                            <p:strVal val="#ppt_x"/>
                                          </p:val>
                                        </p:tav>
                                      </p:tavLst>
                                    </p:anim>
                                    <p:anim calcmode="lin" valueType="num">
                                      <p:cBhvr additive="base">
                                        <p:cTn id="12" dur="500" fill="hold"/>
                                        <p:tgtEl>
                                          <p:spTgt spid="6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1+#ppt_w/2"/>
                                          </p:val>
                                        </p:tav>
                                        <p:tav tm="100000">
                                          <p:val>
                                            <p:strVal val="#ppt_x"/>
                                          </p:val>
                                        </p:tav>
                                      </p:tavLst>
                                    </p:anim>
                                    <p:anim calcmode="lin" valueType="num">
                                      <p:cBhvr additive="base">
                                        <p:cTn id="16"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pple\Documents\Tencent Files\2806814176\Image\C2C\8@4U3%3I7[5VF{UBBWPJ9D8.png"/>
          <p:cNvPicPr/>
          <p:nvPr/>
        </p:nvPicPr>
        <p:blipFill>
          <a:blip r:embed="rId2">
            <a:extLst>
              <a:ext uri="{28A0092B-C50C-407E-A947-70E740481C1C}">
                <a14:useLocalDpi xmlns:a14="http://schemas.microsoft.com/office/drawing/2010/main" val="0"/>
              </a:ext>
            </a:extLst>
          </a:blip>
          <a:srcRect/>
          <a:stretch>
            <a:fillRect/>
          </a:stretch>
        </p:blipFill>
        <p:spPr bwMode="auto">
          <a:xfrm>
            <a:off x="72828" y="542167"/>
            <a:ext cx="4248318" cy="3827532"/>
          </a:xfrm>
          <a:prstGeom prst="rect">
            <a:avLst/>
          </a:prstGeom>
          <a:noFill/>
          <a:ln>
            <a:noFill/>
          </a:ln>
        </p:spPr>
      </p:pic>
      <p:pic>
        <p:nvPicPr>
          <p:cNvPr id="5" name="图片 4" descr="C:\Users\apple\Documents\Tencent Files\2806814176\Image\C2C\M{}67CB`KJ)T4T8)K}$Z7A5.png"/>
          <p:cNvPicPr/>
          <p:nvPr/>
        </p:nvPicPr>
        <p:blipFill>
          <a:blip r:embed="rId3">
            <a:extLst>
              <a:ext uri="{28A0092B-C50C-407E-A947-70E740481C1C}">
                <a14:useLocalDpi xmlns:a14="http://schemas.microsoft.com/office/drawing/2010/main" val="0"/>
              </a:ext>
            </a:extLst>
          </a:blip>
          <a:srcRect/>
          <a:stretch>
            <a:fillRect/>
          </a:stretch>
        </p:blipFill>
        <p:spPr bwMode="auto">
          <a:xfrm>
            <a:off x="4507264" y="542167"/>
            <a:ext cx="4384142" cy="3827532"/>
          </a:xfrm>
          <a:prstGeom prst="rect">
            <a:avLst/>
          </a:prstGeom>
          <a:noFill/>
          <a:ln>
            <a:noFill/>
          </a:ln>
        </p:spPr>
      </p:pic>
    </p:spTree>
    <p:extLst>
      <p:ext uri="{BB962C8B-B14F-4D97-AF65-F5344CB8AC3E}">
        <p14:creationId xmlns:p14="http://schemas.microsoft.com/office/powerpoint/2010/main" val="25662102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可爱PPT"/>
</p:tagLst>
</file>

<file path=ppt/tags/tag2.xml><?xml version="1.0" encoding="utf-8"?>
<p:tagLst xmlns:a="http://schemas.openxmlformats.org/drawingml/2006/main" xmlns:r="http://schemas.openxmlformats.org/officeDocument/2006/relationships" xmlns:p="http://schemas.openxmlformats.org/presentationml/2006/main">
  <p:tag name="TIMING" val="|9.2"/>
</p:tagLst>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TotalTime>
  <Words>1696</Words>
  <Application>Microsoft Office PowerPoint</Application>
  <PresentationFormat>自定义</PresentationFormat>
  <Paragraphs>381</Paragraphs>
  <Slides>24</Slides>
  <Notes>17</Notes>
  <HiddenSlides>0</HiddenSlides>
  <MMClips>1</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熊猫办公</Manager>
  <Company>熊猫办公tukuppt.com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熊猫办公专注正版ppt</dc:title>
  <dc:description>熊猫办公</dc:description>
  <cp:lastModifiedBy>apple</cp:lastModifiedBy>
  <cp:revision>47</cp:revision>
  <dcterms:created xsi:type="dcterms:W3CDTF">2015-05-05T08:02:14Z</dcterms:created>
  <dcterms:modified xsi:type="dcterms:W3CDTF">2022-09-06T13:36:04Z</dcterms:modified>
  <cp:contentStatus>版本初始化</cp:contentStatus>
  <cp:version>1.0.0</cp:version>
</cp:coreProperties>
</file>