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62" r:id="rId6"/>
    <p:sldId id="265" r:id="rId7"/>
    <p:sldId id="263" r:id="rId8"/>
    <p:sldId id="268" r:id="rId9"/>
    <p:sldId id="269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4097" descr="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6756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5121" descr="luoshaoxun-20081002110743-201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标题 5122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  <a:ln/>
        </p:spPr>
        <p:txBody>
          <a:bodyPr anchor="ctr" anchorCtr="0"/>
          <a:p>
            <a:pPr algn="l"/>
            <a:r>
              <a:rPr lang="zh-CN" altLang="en-US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卡通简体" pitchFamily="1" charset="-122"/>
              </a:rPr>
              <a:t>亲亲妈妈</a:t>
            </a:r>
            <a:endParaRPr lang="zh-CN" altLang="en-US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ea typeface="方正卡通简体" pitchFamily="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5" descr="2012091110094451"/>
          <p:cNvPicPr>
            <a:picLocks noChangeAspect="1"/>
          </p:cNvPicPr>
          <p:nvPr/>
        </p:nvPicPr>
        <p:blipFill>
          <a:blip r:embed="rId1">
            <a:lum contrast="3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标题 6146"/>
          <p:cNvSpPr>
            <a:spLocks noGrp="1"/>
          </p:cNvSpPr>
          <p:nvPr>
            <p:ph type="title"/>
          </p:nvPr>
        </p:nvSpPr>
        <p:spPr>
          <a:xfrm>
            <a:off x="914400" y="6165850"/>
            <a:ext cx="8229600" cy="692150"/>
          </a:xfrm>
          <a:ln/>
        </p:spPr>
        <p:txBody>
          <a:bodyPr anchor="ctr" anchorCtr="0"/>
          <a:p>
            <a:r>
              <a:rPr lang="zh-CN" altLang="en-US" sz="400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卡通简体" pitchFamily="1" charset="-122"/>
              </a:rPr>
              <a:t>高高兴兴离开家</a:t>
            </a:r>
            <a:endParaRPr lang="zh-CN" altLang="en-US" sz="400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ea typeface="方正卡通简体" pitchFamily="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7169" descr="00029846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标题 7170"/>
          <p:cNvSpPr>
            <a:spLocks noGrp="1"/>
          </p:cNvSpPr>
          <p:nvPr>
            <p:ph type="title"/>
          </p:nvPr>
        </p:nvSpPr>
        <p:spPr>
          <a:xfrm>
            <a:off x="250825" y="2133600"/>
            <a:ext cx="8229600" cy="1143000"/>
          </a:xfrm>
          <a:ln/>
        </p:spPr>
        <p:txBody>
          <a:bodyPr anchor="ctr" anchorCtr="0"/>
          <a:p>
            <a:pPr algn="l"/>
            <a:r>
              <a:rPr lang="zh-CN" altLang="en-US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卡通简体" pitchFamily="1" charset="-122"/>
              </a:rPr>
              <a:t>做做游戏</a:t>
            </a:r>
            <a:endParaRPr lang="zh-CN" altLang="en-US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ea typeface="方正卡通简体" pitchFamily="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8193" descr="Img3365594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33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标题 819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ln/>
        </p:spPr>
        <p:txBody>
          <a:bodyPr anchor="ctr" anchorCtr="0"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卡通简体" pitchFamily="1" charset="-122"/>
              </a:rPr>
              <a:t>听听故事</a:t>
            </a:r>
            <a:endParaRPr lang="zh-CN" altLang="en-US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ea typeface="方正卡通简体" pitchFamily="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9217" descr="201011040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标题 9218"/>
          <p:cNvSpPr>
            <a:spLocks noGrp="1"/>
          </p:cNvSpPr>
          <p:nvPr>
            <p:ph type="title"/>
          </p:nvPr>
        </p:nvSpPr>
        <p:spPr>
          <a:xfrm>
            <a:off x="539750" y="5949950"/>
            <a:ext cx="8229600" cy="908050"/>
          </a:xfrm>
          <a:ln/>
        </p:spPr>
        <p:txBody>
          <a:bodyPr anchor="ctr" anchorCtr="0"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方正卡通简体" pitchFamily="1" charset="-122"/>
              </a:rPr>
              <a:t>幼儿园也是我的家</a:t>
            </a:r>
            <a:endParaRPr lang="zh-CN" altLang="en-US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ea typeface="方正卡通简体" pitchFamily="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0241" descr="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361036">
            <a:off x="179388" y="476250"/>
            <a:ext cx="2519362" cy="199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0242" descr="luoshaoxun-20081002110743-20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8360">
            <a:off x="3276600" y="692150"/>
            <a:ext cx="2592388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0243" descr="2012091110094451"/>
          <p:cNvPicPr>
            <a:picLocks noChangeAspect="1"/>
          </p:cNvPicPr>
          <p:nvPr/>
        </p:nvPicPr>
        <p:blipFill>
          <a:blip r:embed="rId3">
            <a:lum contrast="36000"/>
          </a:blip>
          <a:srcRect l="7632" r="11357"/>
          <a:stretch>
            <a:fillRect/>
          </a:stretch>
        </p:blipFill>
        <p:spPr>
          <a:xfrm rot="293706">
            <a:off x="6156325" y="333375"/>
            <a:ext cx="2733675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0244" descr="00029846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1753">
            <a:off x="250825" y="3573463"/>
            <a:ext cx="2879725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245" descr="Img3365594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74360">
            <a:off x="3209925" y="3789363"/>
            <a:ext cx="2801938" cy="2103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片 10246" descr="201011040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9545">
            <a:off x="6157913" y="3789363"/>
            <a:ext cx="2735262" cy="205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标题 10247"/>
          <p:cNvSpPr>
            <a:spLocks noGrp="1"/>
          </p:cNvSpPr>
          <p:nvPr>
            <p:ph type="title"/>
          </p:nvPr>
        </p:nvSpPr>
        <p:spPr>
          <a:xfrm>
            <a:off x="611188" y="6092825"/>
            <a:ext cx="8229600" cy="566738"/>
          </a:xfrm>
          <a:ln/>
        </p:spPr>
        <p:txBody>
          <a:bodyPr vert="horz" wrap="square" anchor="ctr" anchorCtr="0"/>
          <a:p>
            <a:r>
              <a:rPr lang="zh-CN" altLang="en-US" sz="2400">
                <a:solidFill>
                  <a:srgbClr val="FF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卡通简体" pitchFamily="1" charset="-122"/>
                <a:ea typeface="方正卡通简体" pitchFamily="1" charset="-122"/>
              </a:rPr>
              <a:t>做做游戏             听听故事       幼儿园也是我的家</a:t>
            </a:r>
            <a:endParaRPr lang="zh-CN" altLang="en-US" sz="2400">
              <a:solidFill>
                <a:srgbClr val="FF6600"/>
              </a:solidFill>
              <a:effectLst>
                <a:outerShdw blurRad="38100" dist="38100" dir="2700000">
                  <a:srgbClr val="C0C0C0"/>
                </a:outerShdw>
              </a:effectLst>
              <a:latin typeface="方正卡通简体" pitchFamily="1" charset="-122"/>
              <a:ea typeface="方正卡通简体" pitchFamily="1" charset="-122"/>
            </a:endParaRPr>
          </a:p>
        </p:txBody>
      </p:sp>
      <p:sp>
        <p:nvSpPr>
          <p:cNvPr id="10249" name="矩形 10248"/>
          <p:cNvSpPr/>
          <p:nvPr/>
        </p:nvSpPr>
        <p:spPr>
          <a:xfrm>
            <a:off x="323850" y="2852738"/>
            <a:ext cx="8229600" cy="5667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2400">
                <a:solidFill>
                  <a:srgbClr val="FF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卡通简体" pitchFamily="1" charset="-122"/>
                <a:ea typeface="方正卡通简体" pitchFamily="1" charset="-122"/>
              </a:rPr>
              <a:t>亲亲爸爸            亲亲妈妈          高高兴兴离开家</a:t>
            </a:r>
            <a:endParaRPr lang="zh-CN" altLang="en-US" sz="2400">
              <a:solidFill>
                <a:srgbClr val="FF6600"/>
              </a:solidFill>
              <a:effectLst>
                <a:outerShdw blurRad="38100" dist="38100" dir="2700000">
                  <a:srgbClr val="C0C0C0"/>
                </a:outerShdw>
              </a:effectLst>
              <a:latin typeface="方正卡通简体" pitchFamily="1" charset="-122"/>
              <a:ea typeface="方正卡通简体" pitchFamily="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WPS 演示</Application>
  <PresentationFormat>在屏幕上显示</PresentationFormat>
  <Paragraphs>14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方正卡通简体</vt:lpstr>
      <vt:lpstr>黑体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小班语言活动：   幼儿园也是我的家（儿歌）</dc:title>
  <dc:creator>微软用户</dc:creator>
  <cp:lastModifiedBy>mac</cp:lastModifiedBy>
  <cp:revision>8</cp:revision>
  <dcterms:created xsi:type="dcterms:W3CDTF">2013-09-08T07:38:25Z</dcterms:created>
  <dcterms:modified xsi:type="dcterms:W3CDTF">2022-09-12T14:03:09Z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70504E63A0D94E6DAC9AD1000C73358D</vt:lpwstr>
  </property>
</Properties>
</file>