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6" r:id="rId4"/>
    <p:sldId id="257" r:id="rId5"/>
    <p:sldId id="258" r:id="rId6"/>
    <p:sldId id="259" r:id="rId7"/>
    <p:sldId id="262" r:id="rId8"/>
    <p:sldId id="261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1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2.xml"/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microsoft.com/office/2007/relationships/media" Target="file:///C:\Documents%20and%20Settings\Administrator\&#26700;&#38754;\&#26032;&#24314;&#25991;&#20214;&#22841;%20(2)\&#22768;&#38899;&#29255;&#27573;148.wav" TargetMode="External"/><Relationship Id="rId1" Type="http://schemas.openxmlformats.org/officeDocument/2006/relationships/audio" Target="file:///C:\Documents%20and%20Settings\Administrator\&#26700;&#38754;\&#26032;&#24314;&#25991;&#20214;&#22841;%20(2)\&#22768;&#38899;&#29255;&#27573;148.wa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4.xml"/><Relationship Id="rId2" Type="http://schemas.openxmlformats.org/officeDocument/2006/relationships/image" Target="../media/image6.jpe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8" name="图片 6147" descr="QQ截图未命名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矩形 6148"/>
          <p:cNvSpPr/>
          <p:nvPr/>
        </p:nvSpPr>
        <p:spPr>
          <a:xfrm>
            <a:off x="1835150" y="1268413"/>
            <a:ext cx="5472113" cy="1511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点点爱上幼儿园</a:t>
            </a:r>
            <a:endParaRPr lang="zh-CN" altLang="en-US" sz="36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ransition advTm="75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4" name="声音片段148.wav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95288" y="5805488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6" name="图片 2055" descr="点点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5"/>
    </p:custDataLst>
  </p:cSld>
  <p:clrMapOvr>
    <a:masterClrMapping/>
  </p:clrMapOvr>
  <p:transition advTm="175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7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81" name="图片 3080" descr="点点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p:transition advTm="18532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0" name="图片 4099" descr="QQ截图未命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300663"/>
            <a:ext cx="9144000" cy="15573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6" name="图片 4105" descr="点点3"/>
          <p:cNvPicPr>
            <a:picLocks noChangeAspect="1"/>
          </p:cNvPicPr>
          <p:nvPr/>
        </p:nvPicPr>
        <p:blipFill>
          <a:blip r:embed="rId2">
            <a:lum bright="6000" contrast="12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  <p:transition advTm="19984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31" name="图片 5130" descr="点点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p:transition advTm="1921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6" name="图片 8195" descr="点点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4" name="图片 7173" descr="点点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p:transition advTm="17296"/>
</p:sld>
</file>

<file path=ppt/tags/tag1.xml><?xml version="1.0" encoding="utf-8"?>
<p:tagLst xmlns:p="http://schemas.openxmlformats.org/presentationml/2006/main">
  <p:tag name="TIMING" val="|0.3"/>
</p:tagLst>
</file>

<file path=ppt/tags/tag2.xml><?xml version="1.0" encoding="utf-8"?>
<p:tagLst xmlns:p="http://schemas.openxmlformats.org/presentationml/2006/main">
  <p:tag name="TIMING" val="|7.2|6.1"/>
</p:tagLst>
</file>

<file path=ppt/tags/tag3.xml><?xml version="1.0" encoding="utf-8"?>
<p:tagLst xmlns:p="http://schemas.openxmlformats.org/presentationml/2006/main">
  <p:tag name="TIMING" val="|0.4|1.8"/>
</p:tagLst>
</file>

<file path=ppt/tags/tag4.xml><?xml version="1.0" encoding="utf-8"?>
<p:tagLst xmlns:p="http://schemas.openxmlformats.org/presentationml/2006/main">
  <p:tag name="TIMING" val="|0.9|3.5|1"/>
</p:tagLst>
</file>

<file path=ppt/tags/tag5.xml><?xml version="1.0" encoding="utf-8"?>
<p:tagLst xmlns:p="http://schemas.openxmlformats.org/presentationml/2006/main">
  <p:tag name="TIMING" val="|1.7|2.2|0.9"/>
</p:tagLst>
</file>

<file path=ppt/tags/tag6.xml><?xml version="1.0" encoding="utf-8"?>
<p:tagLst xmlns:p="http://schemas.openxmlformats.org/presentationml/2006/main">
  <p:tag name="TIMING" val="|0.3|8.5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WPS 演示</Application>
  <PresentationFormat>在屏幕上显示</PresentationFormat>
  <Paragraphs>2</Paragraphs>
  <Slides>7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asus</cp:lastModifiedBy>
  <cp:revision>6</cp:revision>
  <dcterms:created xsi:type="dcterms:W3CDTF">2009-09-23T13:41:21Z</dcterms:created>
  <dcterms:modified xsi:type="dcterms:W3CDTF">2022-09-06T23:56:02Z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B113FEEC955F4055B93DC4D39FB415B5</vt:lpwstr>
  </property>
  <property fmtid="{D5CDD505-2E9C-101B-9397-08002B2CF9AE}" pid="3" name="KSOProductBuildVer">
    <vt:lpwstr>2052-11.1.0.12019</vt:lpwstr>
  </property>
</Properties>
</file>