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22"/>
  </p:notes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  <p:sldId id="266" r:id="rId11"/>
    <p:sldId id="267" r:id="rId12"/>
    <p:sldId id="268" r:id="rId13"/>
    <p:sldId id="264" r:id="rId14"/>
    <p:sldId id="269" r:id="rId15"/>
    <p:sldId id="270" r:id="rId16"/>
    <p:sldId id="263" r:id="rId17"/>
    <p:sldId id="271" r:id="rId18"/>
    <p:sldId id="272" r:id="rId19"/>
    <p:sldId id="273" r:id="rId20"/>
    <p:sldId id="274" r:id="rId21"/>
    <p:sldId id="265" r:id="rId23"/>
  </p:sldIdLst>
  <p:sldSz cx="12192000" cy="6858000"/>
  <p:notesSz cx="6858000" cy="9144000"/>
  <p:embeddedFontLst>
    <p:embeddedFont>
      <p:font typeface="华文行楷" panose="02010800040101010101" charset="-122"/>
      <p:regular r:id="rId27"/>
    </p:embeddedFont>
    <p:embeddedFont>
      <p:font typeface="楷体" panose="02010609060101010101" charset="-122"/>
      <p:regular r:id="rId28"/>
    </p:embeddedFont>
    <p:embeddedFont>
      <p:font typeface="汉仪小隶书简" panose="02010609000101010101" pitchFamily="49" charset="-122"/>
      <p:regular r:id="rId29"/>
    </p:embeddedFont>
    <p:embeddedFont>
      <p:font typeface="等线" panose="02010600030101010101" charset="-122"/>
      <p:regular r:id="rId30"/>
    </p:embeddedFont>
    <p:embeddedFont>
      <p:font typeface="等线 Light" panose="02010600030101010101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67A"/>
    <a:srgbClr val="E4B02D"/>
    <a:srgbClr val="0D71C3"/>
    <a:srgbClr val="094D85"/>
    <a:srgbClr val="084272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42" d="100"/>
          <a:sy n="42" d="100"/>
        </p:scale>
        <p:origin x="856" y="384"/>
      </p:cViewPr>
      <p:guideLst>
        <p:guide orient="horz" pos="2136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1.xml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36EEF-58CE-4F42-BEAA-31970067E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39675-DF27-4EF9-9124-C28F4A9466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6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9.xml"/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912030">
            <a:off x="-1923415" y="915670"/>
            <a:ext cx="6663690" cy="5072380"/>
          </a:xfrm>
          <a:prstGeom prst="rect">
            <a:avLst/>
          </a:prstGeom>
        </p:spPr>
      </p:pic>
      <p:sp>
        <p:nvSpPr>
          <p:cNvPr id="15" name="graduation-gat_18065"/>
          <p:cNvSpPr>
            <a:spLocks noChangeAspect="1"/>
          </p:cNvSpPr>
          <p:nvPr/>
        </p:nvSpPr>
        <p:spPr bwMode="auto">
          <a:xfrm>
            <a:off x="7480487" y="1575554"/>
            <a:ext cx="609684" cy="362697"/>
          </a:xfrm>
          <a:custGeom>
            <a:avLst/>
            <a:gdLst>
              <a:gd name="connsiteX0" fmla="*/ 580279 w 607921"/>
              <a:gd name="connsiteY0" fmla="*/ 291023 h 361648"/>
              <a:gd name="connsiteX1" fmla="*/ 569913 w 607921"/>
              <a:gd name="connsiteY1" fmla="*/ 312840 h 361648"/>
              <a:gd name="connsiteX2" fmla="*/ 580787 w 607921"/>
              <a:gd name="connsiteY2" fmla="*/ 333439 h 361648"/>
              <a:gd name="connsiteX3" fmla="*/ 591458 w 607921"/>
              <a:gd name="connsiteY3" fmla="*/ 313043 h 361648"/>
              <a:gd name="connsiteX4" fmla="*/ 446409 w 607921"/>
              <a:gd name="connsiteY4" fmla="*/ 175779 h 361648"/>
              <a:gd name="connsiteX5" fmla="*/ 453727 w 607921"/>
              <a:gd name="connsiteY5" fmla="*/ 205392 h 361648"/>
              <a:gd name="connsiteX6" fmla="*/ 455048 w 607921"/>
              <a:gd name="connsiteY6" fmla="*/ 211172 h 361648"/>
              <a:gd name="connsiteX7" fmla="*/ 456064 w 607921"/>
              <a:gd name="connsiteY7" fmla="*/ 217156 h 361648"/>
              <a:gd name="connsiteX8" fmla="*/ 297827 w 607921"/>
              <a:gd name="connsiteY8" fmla="*/ 305690 h 361648"/>
              <a:gd name="connsiteX9" fmla="*/ 151786 w 607921"/>
              <a:gd name="connsiteY9" fmla="*/ 217156 h 361648"/>
              <a:gd name="connsiteX10" fmla="*/ 154123 w 607921"/>
              <a:gd name="connsiteY10" fmla="*/ 209144 h 361648"/>
              <a:gd name="connsiteX11" fmla="*/ 161542 w 607921"/>
              <a:gd name="connsiteY11" fmla="*/ 176895 h 361648"/>
              <a:gd name="connsiteX12" fmla="*/ 302909 w 607921"/>
              <a:gd name="connsiteY12" fmla="*/ 221517 h 361648"/>
              <a:gd name="connsiteX13" fmla="*/ 303925 w 607921"/>
              <a:gd name="connsiteY13" fmla="*/ 221821 h 361648"/>
              <a:gd name="connsiteX14" fmla="*/ 301826 w 607921"/>
              <a:gd name="connsiteY14" fmla="*/ 0 h 361648"/>
              <a:gd name="connsiteX15" fmla="*/ 582820 w 607921"/>
              <a:gd name="connsiteY15" fmla="*/ 94471 h 361648"/>
              <a:gd name="connsiteX16" fmla="*/ 588714 w 607921"/>
              <a:gd name="connsiteY16" fmla="*/ 96500 h 361648"/>
              <a:gd name="connsiteX17" fmla="*/ 603653 w 607921"/>
              <a:gd name="connsiteY17" fmla="*/ 101574 h 361648"/>
              <a:gd name="connsiteX18" fmla="*/ 588714 w 607921"/>
              <a:gd name="connsiteY18" fmla="*/ 106546 h 361648"/>
              <a:gd name="connsiteX19" fmla="*/ 588714 w 607921"/>
              <a:gd name="connsiteY19" fmla="*/ 277121 h 361648"/>
              <a:gd name="connsiteX20" fmla="*/ 607921 w 607921"/>
              <a:gd name="connsiteY20" fmla="*/ 314869 h 361648"/>
              <a:gd name="connsiteX21" fmla="*/ 580889 w 607921"/>
              <a:gd name="connsiteY21" fmla="*/ 361648 h 361648"/>
              <a:gd name="connsiteX22" fmla="*/ 552129 w 607921"/>
              <a:gd name="connsiteY22" fmla="*/ 315072 h 361648"/>
              <a:gd name="connsiteX23" fmla="*/ 574588 w 607921"/>
              <a:gd name="connsiteY23" fmla="*/ 274686 h 361648"/>
              <a:gd name="connsiteX24" fmla="*/ 574588 w 607921"/>
              <a:gd name="connsiteY24" fmla="*/ 111315 h 361648"/>
              <a:gd name="connsiteX25" fmla="*/ 492170 w 607921"/>
              <a:gd name="connsiteY25" fmla="*/ 139017 h 361648"/>
              <a:gd name="connsiteX26" fmla="*/ 492272 w 607921"/>
              <a:gd name="connsiteY26" fmla="*/ 139423 h 361648"/>
              <a:gd name="connsiteX27" fmla="*/ 458126 w 607921"/>
              <a:gd name="connsiteY27" fmla="*/ 150991 h 361648"/>
              <a:gd name="connsiteX28" fmla="*/ 458126 w 607921"/>
              <a:gd name="connsiteY28" fmla="*/ 150890 h 361648"/>
              <a:gd name="connsiteX29" fmla="*/ 303961 w 607921"/>
              <a:gd name="connsiteY29" fmla="*/ 200713 h 361648"/>
              <a:gd name="connsiteX30" fmla="*/ 148373 w 607921"/>
              <a:gd name="connsiteY30" fmla="*/ 151600 h 361648"/>
              <a:gd name="connsiteX31" fmla="*/ 148373 w 607921"/>
              <a:gd name="connsiteY31" fmla="*/ 151701 h 361648"/>
              <a:gd name="connsiteX32" fmla="*/ 122458 w 607921"/>
              <a:gd name="connsiteY32" fmla="*/ 142772 h 361648"/>
              <a:gd name="connsiteX33" fmla="*/ 111178 w 607921"/>
              <a:gd name="connsiteY33" fmla="*/ 139017 h 361648"/>
              <a:gd name="connsiteX34" fmla="*/ 111178 w 607921"/>
              <a:gd name="connsiteY34" fmla="*/ 138916 h 361648"/>
              <a:gd name="connsiteX35" fmla="*/ 0 w 607921"/>
              <a:gd name="connsiteY35" fmla="*/ 101574 h 36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921" h="361648">
                <a:moveTo>
                  <a:pt x="580279" y="291023"/>
                </a:moveTo>
                <a:lnTo>
                  <a:pt x="569913" y="312840"/>
                </a:lnTo>
                <a:lnTo>
                  <a:pt x="580787" y="333439"/>
                </a:lnTo>
                <a:lnTo>
                  <a:pt x="591458" y="313043"/>
                </a:lnTo>
                <a:close/>
                <a:moveTo>
                  <a:pt x="446409" y="175779"/>
                </a:moveTo>
                <a:lnTo>
                  <a:pt x="453727" y="205392"/>
                </a:lnTo>
                <a:cubicBezTo>
                  <a:pt x="454235" y="207927"/>
                  <a:pt x="454743" y="209753"/>
                  <a:pt x="455048" y="211172"/>
                </a:cubicBezTo>
                <a:cubicBezTo>
                  <a:pt x="455657" y="213606"/>
                  <a:pt x="456064" y="215330"/>
                  <a:pt x="456064" y="217156"/>
                </a:cubicBezTo>
                <a:cubicBezTo>
                  <a:pt x="456064" y="241799"/>
                  <a:pt x="333398" y="305690"/>
                  <a:pt x="297827" y="305690"/>
                </a:cubicBezTo>
                <a:cubicBezTo>
                  <a:pt x="263375" y="305690"/>
                  <a:pt x="151786" y="242509"/>
                  <a:pt x="151786" y="217156"/>
                </a:cubicBezTo>
                <a:cubicBezTo>
                  <a:pt x="151786" y="214418"/>
                  <a:pt x="152599" y="211781"/>
                  <a:pt x="154123" y="209144"/>
                </a:cubicBezTo>
                <a:lnTo>
                  <a:pt x="161542" y="176895"/>
                </a:lnTo>
                <a:lnTo>
                  <a:pt x="302909" y="221517"/>
                </a:lnTo>
                <a:lnTo>
                  <a:pt x="303925" y="221821"/>
                </a:lnTo>
                <a:close/>
                <a:moveTo>
                  <a:pt x="301826" y="0"/>
                </a:moveTo>
                <a:lnTo>
                  <a:pt x="582820" y="94471"/>
                </a:lnTo>
                <a:lnTo>
                  <a:pt x="588714" y="96500"/>
                </a:lnTo>
                <a:lnTo>
                  <a:pt x="603653" y="101574"/>
                </a:lnTo>
                <a:lnTo>
                  <a:pt x="588714" y="106546"/>
                </a:lnTo>
                <a:lnTo>
                  <a:pt x="588714" y="277121"/>
                </a:lnTo>
                <a:lnTo>
                  <a:pt x="607921" y="314869"/>
                </a:lnTo>
                <a:lnTo>
                  <a:pt x="580889" y="361648"/>
                </a:lnTo>
                <a:lnTo>
                  <a:pt x="552129" y="315072"/>
                </a:lnTo>
                <a:lnTo>
                  <a:pt x="574588" y="274686"/>
                </a:lnTo>
                <a:lnTo>
                  <a:pt x="574588" y="111315"/>
                </a:lnTo>
                <a:lnTo>
                  <a:pt x="492170" y="139017"/>
                </a:lnTo>
                <a:lnTo>
                  <a:pt x="492272" y="139423"/>
                </a:lnTo>
                <a:lnTo>
                  <a:pt x="458126" y="150991"/>
                </a:lnTo>
                <a:lnTo>
                  <a:pt x="458126" y="150890"/>
                </a:lnTo>
                <a:lnTo>
                  <a:pt x="303961" y="200713"/>
                </a:lnTo>
                <a:lnTo>
                  <a:pt x="148373" y="151600"/>
                </a:lnTo>
                <a:lnTo>
                  <a:pt x="148373" y="151701"/>
                </a:lnTo>
                <a:lnTo>
                  <a:pt x="122458" y="142772"/>
                </a:lnTo>
                <a:lnTo>
                  <a:pt x="111178" y="139017"/>
                </a:lnTo>
                <a:lnTo>
                  <a:pt x="111178" y="138916"/>
                </a:lnTo>
                <a:lnTo>
                  <a:pt x="0" y="101574"/>
                </a:lnTo>
                <a:close/>
              </a:path>
            </a:pathLst>
          </a:custGeom>
          <a:solidFill>
            <a:srgbClr val="E4B02D"/>
          </a:solidFill>
          <a:ln>
            <a:noFill/>
          </a:ln>
        </p:spPr>
      </p:sp>
      <p:pic>
        <p:nvPicPr>
          <p:cNvPr id="20" name="图片 19" descr="图片包含 游戏机, 树, 植物, 枫叶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0895">
            <a:off x="10832242" y="432123"/>
            <a:ext cx="898358" cy="91504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21630" y="3355340"/>
            <a:ext cx="61353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 dirty="0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“双减”下</a:t>
            </a:r>
            <a:r>
              <a:rPr lang="zh-CN" altLang="en-US" sz="6600" b="1" dirty="0">
                <a:solidFill>
                  <a:schemeClr val="accent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提质</a:t>
            </a:r>
            <a:endParaRPr lang="zh-CN" altLang="en-US" sz="6600" b="1" dirty="0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endParaRPr lang="zh-CN" altLang="en-US" sz="6600" b="1" dirty="0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88995" y="2160270"/>
            <a:ext cx="51892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新课改</a:t>
            </a:r>
            <a:r>
              <a:rPr lang="zh-CN" altLang="en-US" sz="6600" b="1">
                <a:solidFill>
                  <a:schemeClr val="accent2"/>
                </a:solidFill>
                <a:latin typeface="华文行楷" panose="02010800040101010101" charset="-122"/>
                <a:ea typeface="华文行楷" panose="02010800040101010101" charset="-122"/>
              </a:rPr>
              <a:t>引路</a:t>
            </a:r>
            <a:endParaRPr lang="zh-CN" altLang="en-US" sz="6600" b="1">
              <a:solidFill>
                <a:schemeClr val="accent2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6" name="图片 15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4827969" flipH="1">
            <a:off x="7996555" y="-193040"/>
            <a:ext cx="4508500" cy="343154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756785" y="4993640"/>
            <a:ext cx="7258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——2022-2023</a:t>
            </a:r>
            <a:r>
              <a:rPr lang="zh-CN" altLang="en-US" sz="32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五语第一学期教研组计划</a:t>
            </a:r>
            <a:endParaRPr lang="zh-CN" altLang="en-US" sz="32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880930" flipH="1">
            <a:off x="-238017" y="5322938"/>
            <a:ext cx="1828956" cy="1392170"/>
          </a:xfrm>
          <a:prstGeom prst="rect">
            <a:avLst/>
          </a:prstGeom>
        </p:spPr>
      </p:pic>
      <p:pic>
        <p:nvPicPr>
          <p:cNvPr id="18" name="图片 17" descr="图片包含 伞, 橙子, 打开, 桌子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 rot="0">
            <a:off x="696595" y="2875280"/>
            <a:ext cx="2656205" cy="2392680"/>
            <a:chOff x="1204330" y="2476782"/>
            <a:chExt cx="2656469" cy="2392582"/>
          </a:xfrm>
        </p:grpSpPr>
        <p:sp>
          <p:nvSpPr>
            <p:cNvPr id="20" name="searching-in-a-book_21555"/>
            <p:cNvSpPr>
              <a:spLocks noChangeAspect="1"/>
            </p:cNvSpPr>
            <p:nvPr/>
          </p:nvSpPr>
          <p:spPr bwMode="auto">
            <a:xfrm>
              <a:off x="1204330" y="2476782"/>
              <a:ext cx="2656469" cy="1371035"/>
            </a:xfrm>
            <a:custGeom>
              <a:avLst/>
              <a:gdLst>
                <a:gd name="connsiteX0" fmla="*/ 50485 w 590376"/>
                <a:gd name="connsiteY0" fmla="*/ 234436 h 304701"/>
                <a:gd name="connsiteX1" fmla="*/ 199492 w 590376"/>
                <a:gd name="connsiteY1" fmla="*/ 234436 h 304701"/>
                <a:gd name="connsiteX2" fmla="*/ 199492 w 590376"/>
                <a:gd name="connsiteY2" fmla="*/ 244985 h 304701"/>
                <a:gd name="connsiteX3" fmla="*/ 50485 w 590376"/>
                <a:gd name="connsiteY3" fmla="*/ 244985 h 304701"/>
                <a:gd name="connsiteX4" fmla="*/ 324481 w 590376"/>
                <a:gd name="connsiteY4" fmla="*/ 226242 h 304701"/>
                <a:gd name="connsiteX5" fmla="*/ 333335 w 590376"/>
                <a:gd name="connsiteY5" fmla="*/ 226242 h 304701"/>
                <a:gd name="connsiteX6" fmla="*/ 333335 w 590376"/>
                <a:gd name="connsiteY6" fmla="*/ 247340 h 304701"/>
                <a:gd name="connsiteX7" fmla="*/ 324481 w 590376"/>
                <a:gd name="connsiteY7" fmla="*/ 247340 h 304701"/>
                <a:gd name="connsiteX8" fmla="*/ 236508 w 590376"/>
                <a:gd name="connsiteY8" fmla="*/ 226242 h 304701"/>
                <a:gd name="connsiteX9" fmla="*/ 244702 w 590376"/>
                <a:gd name="connsiteY9" fmla="*/ 226242 h 304701"/>
                <a:gd name="connsiteX10" fmla="*/ 244702 w 590376"/>
                <a:gd name="connsiteY10" fmla="*/ 247340 h 304701"/>
                <a:gd name="connsiteX11" fmla="*/ 236508 w 590376"/>
                <a:gd name="connsiteY11" fmla="*/ 247340 h 304701"/>
                <a:gd name="connsiteX12" fmla="*/ 50485 w 590376"/>
                <a:gd name="connsiteY12" fmla="*/ 192239 h 304701"/>
                <a:gd name="connsiteX13" fmla="*/ 199492 w 590376"/>
                <a:gd name="connsiteY13" fmla="*/ 192239 h 304701"/>
                <a:gd name="connsiteX14" fmla="*/ 199492 w 590376"/>
                <a:gd name="connsiteY14" fmla="*/ 203353 h 304701"/>
                <a:gd name="connsiteX15" fmla="*/ 50485 w 590376"/>
                <a:gd name="connsiteY15" fmla="*/ 203353 h 304701"/>
                <a:gd name="connsiteX16" fmla="*/ 324481 w 590376"/>
                <a:gd name="connsiteY16" fmla="*/ 183386 h 304701"/>
                <a:gd name="connsiteX17" fmla="*/ 333335 w 590376"/>
                <a:gd name="connsiteY17" fmla="*/ 183386 h 304701"/>
                <a:gd name="connsiteX18" fmla="*/ 333335 w 590376"/>
                <a:gd name="connsiteY18" fmla="*/ 204484 h 304701"/>
                <a:gd name="connsiteX19" fmla="*/ 324481 w 590376"/>
                <a:gd name="connsiteY19" fmla="*/ 204484 h 304701"/>
                <a:gd name="connsiteX20" fmla="*/ 236508 w 590376"/>
                <a:gd name="connsiteY20" fmla="*/ 183386 h 304701"/>
                <a:gd name="connsiteX21" fmla="*/ 244702 w 590376"/>
                <a:gd name="connsiteY21" fmla="*/ 183386 h 304701"/>
                <a:gd name="connsiteX22" fmla="*/ 244702 w 590376"/>
                <a:gd name="connsiteY22" fmla="*/ 204484 h 304701"/>
                <a:gd name="connsiteX23" fmla="*/ 236508 w 590376"/>
                <a:gd name="connsiteY23" fmla="*/ 204484 h 304701"/>
                <a:gd name="connsiteX24" fmla="*/ 50485 w 590376"/>
                <a:gd name="connsiteY24" fmla="*/ 150608 h 304701"/>
                <a:gd name="connsiteX25" fmla="*/ 199492 w 590376"/>
                <a:gd name="connsiteY25" fmla="*/ 150608 h 304701"/>
                <a:gd name="connsiteX26" fmla="*/ 199492 w 590376"/>
                <a:gd name="connsiteY26" fmla="*/ 161157 h 304701"/>
                <a:gd name="connsiteX27" fmla="*/ 50485 w 590376"/>
                <a:gd name="connsiteY27" fmla="*/ 161157 h 304701"/>
                <a:gd name="connsiteX28" fmla="*/ 324481 w 590376"/>
                <a:gd name="connsiteY28" fmla="*/ 140624 h 304701"/>
                <a:gd name="connsiteX29" fmla="*/ 333335 w 590376"/>
                <a:gd name="connsiteY29" fmla="*/ 140624 h 304701"/>
                <a:gd name="connsiteX30" fmla="*/ 333335 w 590376"/>
                <a:gd name="connsiteY30" fmla="*/ 162287 h 304701"/>
                <a:gd name="connsiteX31" fmla="*/ 324481 w 590376"/>
                <a:gd name="connsiteY31" fmla="*/ 162287 h 304701"/>
                <a:gd name="connsiteX32" fmla="*/ 236508 w 590376"/>
                <a:gd name="connsiteY32" fmla="*/ 140624 h 304701"/>
                <a:gd name="connsiteX33" fmla="*/ 244702 w 590376"/>
                <a:gd name="connsiteY33" fmla="*/ 140624 h 304701"/>
                <a:gd name="connsiteX34" fmla="*/ 244702 w 590376"/>
                <a:gd name="connsiteY34" fmla="*/ 162287 h 304701"/>
                <a:gd name="connsiteX35" fmla="*/ 236508 w 590376"/>
                <a:gd name="connsiteY35" fmla="*/ 162287 h 304701"/>
                <a:gd name="connsiteX36" fmla="*/ 445423 w 590376"/>
                <a:gd name="connsiteY36" fmla="*/ 110161 h 304701"/>
                <a:gd name="connsiteX37" fmla="*/ 391432 w 590376"/>
                <a:gd name="connsiteY37" fmla="*/ 135358 h 304701"/>
                <a:gd name="connsiteX38" fmla="*/ 400235 w 590376"/>
                <a:gd name="connsiteY38" fmla="*/ 234971 h 304701"/>
                <a:gd name="connsiteX39" fmla="*/ 445423 w 590376"/>
                <a:gd name="connsiteY39" fmla="*/ 250792 h 304701"/>
                <a:gd name="connsiteX40" fmla="*/ 499414 w 590376"/>
                <a:gd name="connsiteY40" fmla="*/ 225596 h 304701"/>
                <a:gd name="connsiteX41" fmla="*/ 515846 w 590376"/>
                <a:gd name="connsiteY41" fmla="*/ 174031 h 304701"/>
                <a:gd name="connsiteX42" fmla="*/ 490611 w 590376"/>
                <a:gd name="connsiteY42" fmla="*/ 126568 h 304701"/>
                <a:gd name="connsiteX43" fmla="*/ 445423 w 590376"/>
                <a:gd name="connsiteY43" fmla="*/ 110161 h 304701"/>
                <a:gd name="connsiteX44" fmla="*/ 124989 w 590376"/>
                <a:gd name="connsiteY44" fmla="*/ 108411 h 304701"/>
                <a:gd name="connsiteX45" fmla="*/ 199492 w 590376"/>
                <a:gd name="connsiteY45" fmla="*/ 108411 h 304701"/>
                <a:gd name="connsiteX46" fmla="*/ 199492 w 590376"/>
                <a:gd name="connsiteY46" fmla="*/ 119525 h 304701"/>
                <a:gd name="connsiteX47" fmla="*/ 124989 w 590376"/>
                <a:gd name="connsiteY47" fmla="*/ 119525 h 304701"/>
                <a:gd name="connsiteX48" fmla="*/ 324481 w 590376"/>
                <a:gd name="connsiteY48" fmla="*/ 98427 h 304701"/>
                <a:gd name="connsiteX49" fmla="*/ 333335 w 590376"/>
                <a:gd name="connsiteY49" fmla="*/ 98427 h 304701"/>
                <a:gd name="connsiteX50" fmla="*/ 333335 w 590376"/>
                <a:gd name="connsiteY50" fmla="*/ 119525 h 304701"/>
                <a:gd name="connsiteX51" fmla="*/ 324481 w 590376"/>
                <a:gd name="connsiteY51" fmla="*/ 119525 h 304701"/>
                <a:gd name="connsiteX52" fmla="*/ 236508 w 590376"/>
                <a:gd name="connsiteY52" fmla="*/ 98427 h 304701"/>
                <a:gd name="connsiteX53" fmla="*/ 244702 w 590376"/>
                <a:gd name="connsiteY53" fmla="*/ 98427 h 304701"/>
                <a:gd name="connsiteX54" fmla="*/ 244702 w 590376"/>
                <a:gd name="connsiteY54" fmla="*/ 119525 h 304701"/>
                <a:gd name="connsiteX55" fmla="*/ 236508 w 590376"/>
                <a:gd name="connsiteY55" fmla="*/ 119525 h 304701"/>
                <a:gd name="connsiteX56" fmla="*/ 78072 w 590376"/>
                <a:gd name="connsiteY56" fmla="*/ 76765 h 304701"/>
                <a:gd name="connsiteX57" fmla="*/ 70441 w 590376"/>
                <a:gd name="connsiteY57" fmla="*/ 100191 h 304701"/>
                <a:gd name="connsiteX58" fmla="*/ 86289 w 590376"/>
                <a:gd name="connsiteY58" fmla="*/ 100191 h 304701"/>
                <a:gd name="connsiteX59" fmla="*/ 124989 w 590376"/>
                <a:gd name="connsiteY59" fmla="*/ 66780 h 304701"/>
                <a:gd name="connsiteX60" fmla="*/ 199492 w 590376"/>
                <a:gd name="connsiteY60" fmla="*/ 66780 h 304701"/>
                <a:gd name="connsiteX61" fmla="*/ 199492 w 590376"/>
                <a:gd name="connsiteY61" fmla="*/ 77329 h 304701"/>
                <a:gd name="connsiteX62" fmla="*/ 124989 w 590376"/>
                <a:gd name="connsiteY62" fmla="*/ 77329 h 304701"/>
                <a:gd name="connsiteX63" fmla="*/ 71028 w 590376"/>
                <a:gd name="connsiteY63" fmla="*/ 63295 h 304701"/>
                <a:gd name="connsiteX64" fmla="*/ 78659 w 590376"/>
                <a:gd name="connsiteY64" fmla="*/ 63295 h 304701"/>
                <a:gd name="connsiteX65" fmla="*/ 85702 w 590376"/>
                <a:gd name="connsiteY65" fmla="*/ 63295 h 304701"/>
                <a:gd name="connsiteX66" fmla="*/ 106245 w 590376"/>
                <a:gd name="connsiteY66" fmla="*/ 122446 h 304701"/>
                <a:gd name="connsiteX67" fmla="*/ 99789 w 590376"/>
                <a:gd name="connsiteY67" fmla="*/ 122446 h 304701"/>
                <a:gd name="connsiteX68" fmla="*/ 93332 w 590376"/>
                <a:gd name="connsiteY68" fmla="*/ 122446 h 304701"/>
                <a:gd name="connsiteX69" fmla="*/ 89224 w 590376"/>
                <a:gd name="connsiteY69" fmla="*/ 110147 h 304701"/>
                <a:gd name="connsiteX70" fmla="*/ 66920 w 590376"/>
                <a:gd name="connsiteY70" fmla="*/ 110147 h 304701"/>
                <a:gd name="connsiteX71" fmla="*/ 62811 w 590376"/>
                <a:gd name="connsiteY71" fmla="*/ 122446 h 304701"/>
                <a:gd name="connsiteX72" fmla="*/ 56942 w 590376"/>
                <a:gd name="connsiteY72" fmla="*/ 122446 h 304701"/>
                <a:gd name="connsiteX73" fmla="*/ 50485 w 590376"/>
                <a:gd name="connsiteY73" fmla="*/ 122446 h 304701"/>
                <a:gd name="connsiteX74" fmla="*/ 324481 w 590376"/>
                <a:gd name="connsiteY74" fmla="*/ 55666 h 304701"/>
                <a:gd name="connsiteX75" fmla="*/ 333335 w 590376"/>
                <a:gd name="connsiteY75" fmla="*/ 55666 h 304701"/>
                <a:gd name="connsiteX76" fmla="*/ 333335 w 590376"/>
                <a:gd name="connsiteY76" fmla="*/ 76764 h 304701"/>
                <a:gd name="connsiteX77" fmla="*/ 324481 w 590376"/>
                <a:gd name="connsiteY77" fmla="*/ 76764 h 304701"/>
                <a:gd name="connsiteX78" fmla="*/ 236508 w 590376"/>
                <a:gd name="connsiteY78" fmla="*/ 55666 h 304701"/>
                <a:gd name="connsiteX79" fmla="*/ 244702 w 590376"/>
                <a:gd name="connsiteY79" fmla="*/ 55666 h 304701"/>
                <a:gd name="connsiteX80" fmla="*/ 244702 w 590376"/>
                <a:gd name="connsiteY80" fmla="*/ 76764 h 304701"/>
                <a:gd name="connsiteX81" fmla="*/ 236508 w 590376"/>
                <a:gd name="connsiteY81" fmla="*/ 76764 h 304701"/>
                <a:gd name="connsiteX82" fmla="*/ 61033 w 590376"/>
                <a:gd name="connsiteY82" fmla="*/ 18165 h 304701"/>
                <a:gd name="connsiteX83" fmla="*/ 18193 w 590376"/>
                <a:gd name="connsiteY83" fmla="*/ 60940 h 304701"/>
                <a:gd name="connsiteX84" fmla="*/ 18193 w 590376"/>
                <a:gd name="connsiteY84" fmla="*/ 242003 h 304701"/>
                <a:gd name="connsiteX85" fmla="*/ 61033 w 590376"/>
                <a:gd name="connsiteY85" fmla="*/ 284778 h 304701"/>
                <a:gd name="connsiteX86" fmla="*/ 236503 w 590376"/>
                <a:gd name="connsiteY86" fmla="*/ 284778 h 304701"/>
                <a:gd name="connsiteX87" fmla="*/ 236503 w 590376"/>
                <a:gd name="connsiteY87" fmla="*/ 268371 h 304701"/>
                <a:gd name="connsiteX88" fmla="*/ 244719 w 590376"/>
                <a:gd name="connsiteY88" fmla="*/ 268371 h 304701"/>
                <a:gd name="connsiteX89" fmla="*/ 244719 w 590376"/>
                <a:gd name="connsiteY89" fmla="*/ 284192 h 304701"/>
                <a:gd name="connsiteX90" fmla="*/ 284625 w 590376"/>
                <a:gd name="connsiteY90" fmla="*/ 242003 h 304701"/>
                <a:gd name="connsiteX91" fmla="*/ 324531 w 590376"/>
                <a:gd name="connsiteY91" fmla="*/ 284192 h 304701"/>
                <a:gd name="connsiteX92" fmla="*/ 324531 w 590376"/>
                <a:gd name="connsiteY92" fmla="*/ 268371 h 304701"/>
                <a:gd name="connsiteX93" fmla="*/ 333334 w 590376"/>
                <a:gd name="connsiteY93" fmla="*/ 268371 h 304701"/>
                <a:gd name="connsiteX94" fmla="*/ 333334 w 590376"/>
                <a:gd name="connsiteY94" fmla="*/ 284778 h 304701"/>
                <a:gd name="connsiteX95" fmla="*/ 508803 w 590376"/>
                <a:gd name="connsiteY95" fmla="*/ 284778 h 304701"/>
                <a:gd name="connsiteX96" fmla="*/ 536386 w 590376"/>
                <a:gd name="connsiteY96" fmla="*/ 274231 h 304701"/>
                <a:gd name="connsiteX97" fmla="*/ 513498 w 590376"/>
                <a:gd name="connsiteY97" fmla="*/ 254894 h 304701"/>
                <a:gd name="connsiteX98" fmla="*/ 516432 w 590376"/>
                <a:gd name="connsiteY98" fmla="*/ 251378 h 304701"/>
                <a:gd name="connsiteX99" fmla="*/ 507630 w 590376"/>
                <a:gd name="connsiteY99" fmla="*/ 244347 h 304701"/>
                <a:gd name="connsiteX100" fmla="*/ 445423 w 590376"/>
                <a:gd name="connsiteY100" fmla="*/ 269543 h 304701"/>
                <a:gd name="connsiteX101" fmla="*/ 388498 w 590376"/>
                <a:gd name="connsiteY101" fmla="*/ 248448 h 304701"/>
                <a:gd name="connsiteX102" fmla="*/ 377348 w 590376"/>
                <a:gd name="connsiteY102" fmla="*/ 123638 h 304701"/>
                <a:gd name="connsiteX103" fmla="*/ 445423 w 590376"/>
                <a:gd name="connsiteY103" fmla="*/ 91996 h 304701"/>
                <a:gd name="connsiteX104" fmla="*/ 502348 w 590376"/>
                <a:gd name="connsiteY104" fmla="*/ 112505 h 304701"/>
                <a:gd name="connsiteX105" fmla="*/ 534038 w 590376"/>
                <a:gd name="connsiteY105" fmla="*/ 172859 h 304701"/>
                <a:gd name="connsiteX106" fmla="*/ 518780 w 590376"/>
                <a:gd name="connsiteY106" fmla="*/ 229698 h 304701"/>
                <a:gd name="connsiteX107" fmla="*/ 528170 w 590376"/>
                <a:gd name="connsiteY107" fmla="*/ 237901 h 304701"/>
                <a:gd name="connsiteX108" fmla="*/ 531104 w 590376"/>
                <a:gd name="connsiteY108" fmla="*/ 234385 h 304701"/>
                <a:gd name="connsiteX109" fmla="*/ 550470 w 590376"/>
                <a:gd name="connsiteY109" fmla="*/ 250206 h 304701"/>
                <a:gd name="connsiteX110" fmla="*/ 551644 w 590376"/>
                <a:gd name="connsiteY110" fmla="*/ 242003 h 304701"/>
                <a:gd name="connsiteX111" fmla="*/ 551644 w 590376"/>
                <a:gd name="connsiteY111" fmla="*/ 60940 h 304701"/>
                <a:gd name="connsiteX112" fmla="*/ 508803 w 590376"/>
                <a:gd name="connsiteY112" fmla="*/ 18165 h 304701"/>
                <a:gd name="connsiteX113" fmla="*/ 387911 w 590376"/>
                <a:gd name="connsiteY113" fmla="*/ 18165 h 304701"/>
                <a:gd name="connsiteX114" fmla="*/ 387911 w 590376"/>
                <a:gd name="connsiteY114" fmla="*/ 63284 h 304701"/>
                <a:gd name="connsiteX115" fmla="*/ 370306 w 590376"/>
                <a:gd name="connsiteY115" fmla="*/ 48635 h 304701"/>
                <a:gd name="connsiteX116" fmla="*/ 352113 w 590376"/>
                <a:gd name="connsiteY116" fmla="*/ 63284 h 304701"/>
                <a:gd name="connsiteX117" fmla="*/ 352113 w 590376"/>
                <a:gd name="connsiteY117" fmla="*/ 18165 h 304701"/>
                <a:gd name="connsiteX118" fmla="*/ 333334 w 590376"/>
                <a:gd name="connsiteY118" fmla="*/ 18165 h 304701"/>
                <a:gd name="connsiteX119" fmla="*/ 333334 w 590376"/>
                <a:gd name="connsiteY119" fmla="*/ 34572 h 304701"/>
                <a:gd name="connsiteX120" fmla="*/ 324531 w 590376"/>
                <a:gd name="connsiteY120" fmla="*/ 34572 h 304701"/>
                <a:gd name="connsiteX121" fmla="*/ 324531 w 590376"/>
                <a:gd name="connsiteY121" fmla="*/ 18751 h 304701"/>
                <a:gd name="connsiteX122" fmla="*/ 284625 w 590376"/>
                <a:gd name="connsiteY122" fmla="*/ 60940 h 304701"/>
                <a:gd name="connsiteX123" fmla="*/ 244719 w 590376"/>
                <a:gd name="connsiteY123" fmla="*/ 18751 h 304701"/>
                <a:gd name="connsiteX124" fmla="*/ 244719 w 590376"/>
                <a:gd name="connsiteY124" fmla="*/ 34572 h 304701"/>
                <a:gd name="connsiteX125" fmla="*/ 236503 w 590376"/>
                <a:gd name="connsiteY125" fmla="*/ 34572 h 304701"/>
                <a:gd name="connsiteX126" fmla="*/ 236503 w 590376"/>
                <a:gd name="connsiteY126" fmla="*/ 18165 h 304701"/>
                <a:gd name="connsiteX127" fmla="*/ 61033 w 590376"/>
                <a:gd name="connsiteY127" fmla="*/ 0 h 304701"/>
                <a:gd name="connsiteX128" fmla="*/ 242371 w 590376"/>
                <a:gd name="connsiteY128" fmla="*/ 0 h 304701"/>
                <a:gd name="connsiteX129" fmla="*/ 284625 w 590376"/>
                <a:gd name="connsiteY129" fmla="*/ 17579 h 304701"/>
                <a:gd name="connsiteX130" fmla="*/ 327465 w 590376"/>
                <a:gd name="connsiteY130" fmla="*/ 0 h 304701"/>
                <a:gd name="connsiteX131" fmla="*/ 508803 w 590376"/>
                <a:gd name="connsiteY131" fmla="*/ 0 h 304701"/>
                <a:gd name="connsiteX132" fmla="*/ 569836 w 590376"/>
                <a:gd name="connsiteY132" fmla="*/ 60940 h 304701"/>
                <a:gd name="connsiteX133" fmla="*/ 569836 w 590376"/>
                <a:gd name="connsiteY133" fmla="*/ 242003 h 304701"/>
                <a:gd name="connsiteX134" fmla="*/ 565728 w 590376"/>
                <a:gd name="connsiteY134" fmla="*/ 263098 h 304701"/>
                <a:gd name="connsiteX135" fmla="*/ 590376 w 590376"/>
                <a:gd name="connsiteY135" fmla="*/ 283606 h 304701"/>
                <a:gd name="connsiteX136" fmla="*/ 572771 w 590376"/>
                <a:gd name="connsiteY136" fmla="*/ 304701 h 304701"/>
                <a:gd name="connsiteX137" fmla="*/ 550470 w 590376"/>
                <a:gd name="connsiteY137" fmla="*/ 285950 h 304701"/>
                <a:gd name="connsiteX138" fmla="*/ 508803 w 590376"/>
                <a:gd name="connsiteY138" fmla="*/ 302943 h 304701"/>
                <a:gd name="connsiteX139" fmla="*/ 327465 w 590376"/>
                <a:gd name="connsiteY139" fmla="*/ 302943 h 304701"/>
                <a:gd name="connsiteX140" fmla="*/ 284625 w 590376"/>
                <a:gd name="connsiteY140" fmla="*/ 285364 h 304701"/>
                <a:gd name="connsiteX141" fmla="*/ 242371 w 590376"/>
                <a:gd name="connsiteY141" fmla="*/ 302943 h 304701"/>
                <a:gd name="connsiteX142" fmla="*/ 61033 w 590376"/>
                <a:gd name="connsiteY142" fmla="*/ 302943 h 304701"/>
                <a:gd name="connsiteX143" fmla="*/ 0 w 590376"/>
                <a:gd name="connsiteY143" fmla="*/ 242003 h 304701"/>
                <a:gd name="connsiteX144" fmla="*/ 0 w 590376"/>
                <a:gd name="connsiteY144" fmla="*/ 60940 h 304701"/>
                <a:gd name="connsiteX145" fmla="*/ 61033 w 590376"/>
                <a:gd name="connsiteY145" fmla="*/ 0 h 30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90376" h="304701">
                  <a:moveTo>
                    <a:pt x="50485" y="234436"/>
                  </a:moveTo>
                  <a:lnTo>
                    <a:pt x="199492" y="234436"/>
                  </a:lnTo>
                  <a:lnTo>
                    <a:pt x="199492" y="244985"/>
                  </a:lnTo>
                  <a:lnTo>
                    <a:pt x="50485" y="244985"/>
                  </a:lnTo>
                  <a:close/>
                  <a:moveTo>
                    <a:pt x="324481" y="226242"/>
                  </a:moveTo>
                  <a:lnTo>
                    <a:pt x="333335" y="226242"/>
                  </a:lnTo>
                  <a:lnTo>
                    <a:pt x="333335" y="247340"/>
                  </a:lnTo>
                  <a:lnTo>
                    <a:pt x="324481" y="247340"/>
                  </a:lnTo>
                  <a:close/>
                  <a:moveTo>
                    <a:pt x="236508" y="226242"/>
                  </a:moveTo>
                  <a:lnTo>
                    <a:pt x="244702" y="226242"/>
                  </a:lnTo>
                  <a:lnTo>
                    <a:pt x="244702" y="247340"/>
                  </a:lnTo>
                  <a:lnTo>
                    <a:pt x="236508" y="247340"/>
                  </a:lnTo>
                  <a:close/>
                  <a:moveTo>
                    <a:pt x="50485" y="192239"/>
                  </a:moveTo>
                  <a:lnTo>
                    <a:pt x="199492" y="192239"/>
                  </a:lnTo>
                  <a:lnTo>
                    <a:pt x="199492" y="203353"/>
                  </a:lnTo>
                  <a:lnTo>
                    <a:pt x="50485" y="203353"/>
                  </a:lnTo>
                  <a:close/>
                  <a:moveTo>
                    <a:pt x="324481" y="183386"/>
                  </a:moveTo>
                  <a:lnTo>
                    <a:pt x="333335" y="183386"/>
                  </a:lnTo>
                  <a:lnTo>
                    <a:pt x="333335" y="204484"/>
                  </a:lnTo>
                  <a:lnTo>
                    <a:pt x="324481" y="204484"/>
                  </a:lnTo>
                  <a:close/>
                  <a:moveTo>
                    <a:pt x="236508" y="183386"/>
                  </a:moveTo>
                  <a:lnTo>
                    <a:pt x="244702" y="183386"/>
                  </a:lnTo>
                  <a:lnTo>
                    <a:pt x="244702" y="204484"/>
                  </a:lnTo>
                  <a:lnTo>
                    <a:pt x="236508" y="204484"/>
                  </a:lnTo>
                  <a:close/>
                  <a:moveTo>
                    <a:pt x="50485" y="150608"/>
                  </a:moveTo>
                  <a:lnTo>
                    <a:pt x="199492" y="150608"/>
                  </a:lnTo>
                  <a:lnTo>
                    <a:pt x="199492" y="161157"/>
                  </a:lnTo>
                  <a:lnTo>
                    <a:pt x="50485" y="161157"/>
                  </a:lnTo>
                  <a:close/>
                  <a:moveTo>
                    <a:pt x="324481" y="140624"/>
                  </a:moveTo>
                  <a:lnTo>
                    <a:pt x="333335" y="140624"/>
                  </a:lnTo>
                  <a:lnTo>
                    <a:pt x="333335" y="162287"/>
                  </a:lnTo>
                  <a:lnTo>
                    <a:pt x="324481" y="162287"/>
                  </a:lnTo>
                  <a:close/>
                  <a:moveTo>
                    <a:pt x="236508" y="140624"/>
                  </a:moveTo>
                  <a:lnTo>
                    <a:pt x="244702" y="140624"/>
                  </a:lnTo>
                  <a:lnTo>
                    <a:pt x="244702" y="162287"/>
                  </a:lnTo>
                  <a:lnTo>
                    <a:pt x="236508" y="162287"/>
                  </a:lnTo>
                  <a:close/>
                  <a:moveTo>
                    <a:pt x="445423" y="110161"/>
                  </a:moveTo>
                  <a:cubicBezTo>
                    <a:pt x="424296" y="110161"/>
                    <a:pt x="404343" y="119537"/>
                    <a:pt x="391432" y="135358"/>
                  </a:cubicBezTo>
                  <a:cubicBezTo>
                    <a:pt x="366198" y="165242"/>
                    <a:pt x="370306" y="209775"/>
                    <a:pt x="400235" y="234971"/>
                  </a:cubicBezTo>
                  <a:cubicBezTo>
                    <a:pt x="413146" y="245519"/>
                    <a:pt x="428991" y="250792"/>
                    <a:pt x="445423" y="250792"/>
                  </a:cubicBezTo>
                  <a:cubicBezTo>
                    <a:pt x="466550" y="250792"/>
                    <a:pt x="485916" y="242003"/>
                    <a:pt x="499414" y="225596"/>
                  </a:cubicBezTo>
                  <a:cubicBezTo>
                    <a:pt x="511738" y="211533"/>
                    <a:pt x="517606" y="192782"/>
                    <a:pt x="515846" y="174031"/>
                  </a:cubicBezTo>
                  <a:cubicBezTo>
                    <a:pt x="514085" y="155280"/>
                    <a:pt x="505282" y="138873"/>
                    <a:pt x="490611" y="126568"/>
                  </a:cubicBezTo>
                  <a:cubicBezTo>
                    <a:pt x="477700" y="116021"/>
                    <a:pt x="461855" y="110161"/>
                    <a:pt x="445423" y="110161"/>
                  </a:cubicBezTo>
                  <a:close/>
                  <a:moveTo>
                    <a:pt x="124989" y="108411"/>
                  </a:moveTo>
                  <a:lnTo>
                    <a:pt x="199492" y="108411"/>
                  </a:lnTo>
                  <a:lnTo>
                    <a:pt x="199492" y="119525"/>
                  </a:lnTo>
                  <a:lnTo>
                    <a:pt x="124989" y="119525"/>
                  </a:lnTo>
                  <a:close/>
                  <a:moveTo>
                    <a:pt x="324481" y="98427"/>
                  </a:moveTo>
                  <a:lnTo>
                    <a:pt x="333335" y="98427"/>
                  </a:lnTo>
                  <a:lnTo>
                    <a:pt x="333335" y="119525"/>
                  </a:lnTo>
                  <a:lnTo>
                    <a:pt x="324481" y="119525"/>
                  </a:lnTo>
                  <a:close/>
                  <a:moveTo>
                    <a:pt x="236508" y="98427"/>
                  </a:moveTo>
                  <a:lnTo>
                    <a:pt x="244702" y="98427"/>
                  </a:lnTo>
                  <a:lnTo>
                    <a:pt x="244702" y="119525"/>
                  </a:lnTo>
                  <a:lnTo>
                    <a:pt x="236508" y="119525"/>
                  </a:lnTo>
                  <a:close/>
                  <a:moveTo>
                    <a:pt x="78072" y="76765"/>
                  </a:moveTo>
                  <a:lnTo>
                    <a:pt x="70441" y="100191"/>
                  </a:lnTo>
                  <a:lnTo>
                    <a:pt x="86289" y="100191"/>
                  </a:lnTo>
                  <a:close/>
                  <a:moveTo>
                    <a:pt x="124989" y="66780"/>
                  </a:moveTo>
                  <a:lnTo>
                    <a:pt x="199492" y="66780"/>
                  </a:lnTo>
                  <a:lnTo>
                    <a:pt x="199492" y="77329"/>
                  </a:lnTo>
                  <a:lnTo>
                    <a:pt x="124989" y="77329"/>
                  </a:lnTo>
                  <a:close/>
                  <a:moveTo>
                    <a:pt x="71028" y="63295"/>
                  </a:moveTo>
                  <a:lnTo>
                    <a:pt x="78659" y="63295"/>
                  </a:lnTo>
                  <a:lnTo>
                    <a:pt x="85702" y="63295"/>
                  </a:lnTo>
                  <a:lnTo>
                    <a:pt x="106245" y="122446"/>
                  </a:lnTo>
                  <a:lnTo>
                    <a:pt x="99789" y="122446"/>
                  </a:lnTo>
                  <a:lnTo>
                    <a:pt x="93332" y="122446"/>
                  </a:lnTo>
                  <a:lnTo>
                    <a:pt x="89224" y="110147"/>
                  </a:lnTo>
                  <a:lnTo>
                    <a:pt x="66920" y="110147"/>
                  </a:lnTo>
                  <a:lnTo>
                    <a:pt x="62811" y="122446"/>
                  </a:lnTo>
                  <a:lnTo>
                    <a:pt x="56942" y="122446"/>
                  </a:lnTo>
                  <a:lnTo>
                    <a:pt x="50485" y="122446"/>
                  </a:lnTo>
                  <a:close/>
                  <a:moveTo>
                    <a:pt x="324481" y="55666"/>
                  </a:moveTo>
                  <a:lnTo>
                    <a:pt x="333335" y="55666"/>
                  </a:lnTo>
                  <a:lnTo>
                    <a:pt x="333335" y="76764"/>
                  </a:lnTo>
                  <a:lnTo>
                    <a:pt x="324481" y="76764"/>
                  </a:lnTo>
                  <a:close/>
                  <a:moveTo>
                    <a:pt x="236508" y="55666"/>
                  </a:moveTo>
                  <a:lnTo>
                    <a:pt x="244702" y="55666"/>
                  </a:lnTo>
                  <a:lnTo>
                    <a:pt x="244702" y="76764"/>
                  </a:lnTo>
                  <a:lnTo>
                    <a:pt x="236508" y="76764"/>
                  </a:lnTo>
                  <a:close/>
                  <a:moveTo>
                    <a:pt x="61033" y="18165"/>
                  </a:moveTo>
                  <a:cubicBezTo>
                    <a:pt x="37559" y="18165"/>
                    <a:pt x="18193" y="37502"/>
                    <a:pt x="18193" y="60940"/>
                  </a:cubicBezTo>
                  <a:lnTo>
                    <a:pt x="18193" y="242003"/>
                  </a:lnTo>
                  <a:cubicBezTo>
                    <a:pt x="18193" y="265441"/>
                    <a:pt x="37559" y="284778"/>
                    <a:pt x="61033" y="284778"/>
                  </a:cubicBezTo>
                  <a:lnTo>
                    <a:pt x="236503" y="284778"/>
                  </a:lnTo>
                  <a:lnTo>
                    <a:pt x="236503" y="268371"/>
                  </a:lnTo>
                  <a:lnTo>
                    <a:pt x="244719" y="268371"/>
                  </a:lnTo>
                  <a:lnTo>
                    <a:pt x="244719" y="284192"/>
                  </a:lnTo>
                  <a:cubicBezTo>
                    <a:pt x="267019" y="283020"/>
                    <a:pt x="284625" y="264270"/>
                    <a:pt x="284625" y="242003"/>
                  </a:cubicBezTo>
                  <a:cubicBezTo>
                    <a:pt x="284625" y="264270"/>
                    <a:pt x="302230" y="283020"/>
                    <a:pt x="324531" y="284192"/>
                  </a:cubicBezTo>
                  <a:lnTo>
                    <a:pt x="324531" y="268371"/>
                  </a:lnTo>
                  <a:lnTo>
                    <a:pt x="333334" y="268371"/>
                  </a:lnTo>
                  <a:lnTo>
                    <a:pt x="333334" y="284778"/>
                  </a:lnTo>
                  <a:lnTo>
                    <a:pt x="508803" y="284778"/>
                  </a:lnTo>
                  <a:cubicBezTo>
                    <a:pt x="519367" y="284778"/>
                    <a:pt x="528756" y="280676"/>
                    <a:pt x="536386" y="274231"/>
                  </a:cubicBezTo>
                  <a:lnTo>
                    <a:pt x="513498" y="254894"/>
                  </a:lnTo>
                  <a:lnTo>
                    <a:pt x="516432" y="251378"/>
                  </a:lnTo>
                  <a:lnTo>
                    <a:pt x="507630" y="244347"/>
                  </a:lnTo>
                  <a:cubicBezTo>
                    <a:pt x="490611" y="260168"/>
                    <a:pt x="468897" y="269543"/>
                    <a:pt x="445423" y="269543"/>
                  </a:cubicBezTo>
                  <a:cubicBezTo>
                    <a:pt x="424883" y="269543"/>
                    <a:pt x="404343" y="261926"/>
                    <a:pt x="388498" y="248448"/>
                  </a:cubicBezTo>
                  <a:cubicBezTo>
                    <a:pt x="350939" y="217392"/>
                    <a:pt x="345658" y="161726"/>
                    <a:pt x="377348" y="123638"/>
                  </a:cubicBezTo>
                  <a:cubicBezTo>
                    <a:pt x="394367" y="103716"/>
                    <a:pt x="419015" y="91996"/>
                    <a:pt x="445423" y="91996"/>
                  </a:cubicBezTo>
                  <a:cubicBezTo>
                    <a:pt x="465963" y="91996"/>
                    <a:pt x="486503" y="99028"/>
                    <a:pt x="502348" y="112505"/>
                  </a:cubicBezTo>
                  <a:cubicBezTo>
                    <a:pt x="520540" y="127740"/>
                    <a:pt x="531691" y="148835"/>
                    <a:pt x="534038" y="172859"/>
                  </a:cubicBezTo>
                  <a:cubicBezTo>
                    <a:pt x="535799" y="193368"/>
                    <a:pt x="529930" y="212705"/>
                    <a:pt x="518780" y="229698"/>
                  </a:cubicBezTo>
                  <a:lnTo>
                    <a:pt x="528170" y="237901"/>
                  </a:lnTo>
                  <a:lnTo>
                    <a:pt x="531104" y="234385"/>
                  </a:lnTo>
                  <a:lnTo>
                    <a:pt x="550470" y="250206"/>
                  </a:lnTo>
                  <a:cubicBezTo>
                    <a:pt x="551057" y="247863"/>
                    <a:pt x="551644" y="244933"/>
                    <a:pt x="551644" y="242003"/>
                  </a:cubicBezTo>
                  <a:lnTo>
                    <a:pt x="551644" y="60940"/>
                  </a:lnTo>
                  <a:cubicBezTo>
                    <a:pt x="551644" y="37502"/>
                    <a:pt x="532278" y="18165"/>
                    <a:pt x="508803" y="18165"/>
                  </a:cubicBezTo>
                  <a:lnTo>
                    <a:pt x="387911" y="18165"/>
                  </a:lnTo>
                  <a:lnTo>
                    <a:pt x="387911" y="63284"/>
                  </a:lnTo>
                  <a:lnTo>
                    <a:pt x="370306" y="48635"/>
                  </a:lnTo>
                  <a:lnTo>
                    <a:pt x="352113" y="63284"/>
                  </a:lnTo>
                  <a:lnTo>
                    <a:pt x="352113" y="18165"/>
                  </a:lnTo>
                  <a:lnTo>
                    <a:pt x="333334" y="18165"/>
                  </a:lnTo>
                  <a:lnTo>
                    <a:pt x="333334" y="34572"/>
                  </a:lnTo>
                  <a:lnTo>
                    <a:pt x="324531" y="34572"/>
                  </a:lnTo>
                  <a:lnTo>
                    <a:pt x="324531" y="18751"/>
                  </a:lnTo>
                  <a:cubicBezTo>
                    <a:pt x="302230" y="19923"/>
                    <a:pt x="284625" y="38674"/>
                    <a:pt x="284625" y="60940"/>
                  </a:cubicBezTo>
                  <a:cubicBezTo>
                    <a:pt x="284625" y="38088"/>
                    <a:pt x="267019" y="19923"/>
                    <a:pt x="244719" y="18751"/>
                  </a:cubicBezTo>
                  <a:lnTo>
                    <a:pt x="244719" y="34572"/>
                  </a:lnTo>
                  <a:lnTo>
                    <a:pt x="236503" y="34572"/>
                  </a:lnTo>
                  <a:lnTo>
                    <a:pt x="236503" y="18165"/>
                  </a:lnTo>
                  <a:close/>
                  <a:moveTo>
                    <a:pt x="61033" y="0"/>
                  </a:moveTo>
                  <a:lnTo>
                    <a:pt x="242371" y="0"/>
                  </a:lnTo>
                  <a:cubicBezTo>
                    <a:pt x="258803" y="0"/>
                    <a:pt x="274061" y="7032"/>
                    <a:pt x="284625" y="17579"/>
                  </a:cubicBezTo>
                  <a:cubicBezTo>
                    <a:pt x="295775" y="7032"/>
                    <a:pt x="311033" y="0"/>
                    <a:pt x="327465" y="0"/>
                  </a:cubicBezTo>
                  <a:lnTo>
                    <a:pt x="508803" y="0"/>
                  </a:lnTo>
                  <a:cubicBezTo>
                    <a:pt x="542254" y="0"/>
                    <a:pt x="569836" y="27540"/>
                    <a:pt x="569836" y="60940"/>
                  </a:cubicBezTo>
                  <a:lnTo>
                    <a:pt x="569836" y="242003"/>
                  </a:lnTo>
                  <a:cubicBezTo>
                    <a:pt x="569836" y="249620"/>
                    <a:pt x="568076" y="256652"/>
                    <a:pt x="565728" y="263098"/>
                  </a:cubicBezTo>
                  <a:lnTo>
                    <a:pt x="590376" y="283606"/>
                  </a:lnTo>
                  <a:lnTo>
                    <a:pt x="572771" y="304701"/>
                  </a:lnTo>
                  <a:lnTo>
                    <a:pt x="550470" y="285950"/>
                  </a:lnTo>
                  <a:cubicBezTo>
                    <a:pt x="539320" y="296498"/>
                    <a:pt x="524648" y="302943"/>
                    <a:pt x="508803" y="302943"/>
                  </a:cubicBezTo>
                  <a:lnTo>
                    <a:pt x="327465" y="302943"/>
                  </a:lnTo>
                  <a:cubicBezTo>
                    <a:pt x="311033" y="302943"/>
                    <a:pt x="295775" y="295912"/>
                    <a:pt x="284625" y="285364"/>
                  </a:cubicBezTo>
                  <a:cubicBezTo>
                    <a:pt x="274061" y="295912"/>
                    <a:pt x="258803" y="302943"/>
                    <a:pt x="242371" y="302943"/>
                  </a:cubicBezTo>
                  <a:lnTo>
                    <a:pt x="61033" y="302943"/>
                  </a:lnTo>
                  <a:cubicBezTo>
                    <a:pt x="27582" y="302943"/>
                    <a:pt x="0" y="275403"/>
                    <a:pt x="0" y="242003"/>
                  </a:cubicBezTo>
                  <a:lnTo>
                    <a:pt x="0" y="60940"/>
                  </a:lnTo>
                  <a:cubicBezTo>
                    <a:pt x="0" y="27540"/>
                    <a:pt x="27582" y="0"/>
                    <a:pt x="61033" y="0"/>
                  </a:cubicBezTo>
                  <a:close/>
                </a:path>
              </a:pathLst>
            </a:custGeom>
            <a:solidFill>
              <a:srgbClr val="08467A"/>
            </a:solidFill>
            <a:ln>
              <a:noFill/>
            </a:ln>
          </p:spPr>
        </p:sp>
        <p:sp>
          <p:nvSpPr>
            <p:cNvPr id="17" name="矩形: 圆角 16"/>
            <p:cNvSpPr/>
            <p:nvPr/>
          </p:nvSpPr>
          <p:spPr>
            <a:xfrm>
              <a:off x="1628586" y="4331287"/>
              <a:ext cx="1799923" cy="53807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B0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28379" y="4331554"/>
              <a:ext cx="1807957" cy="521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课程建设</a:t>
              </a:r>
              <a:endParaRPr lang="zh-CN" altLang="en-US" sz="28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868420" y="458470"/>
            <a:ext cx="62960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1、提高课堂质量，落实“向美”课堂规程</a:t>
            </a:r>
            <a:endParaRPr lang="zh-CN" altLang="en-US" sz="2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96055" y="103505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①课前“精”备</a:t>
            </a:r>
            <a:r>
              <a:rPr lang="zh-CN" sz="2400" b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2400" b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44950" y="1611630"/>
            <a:ext cx="773557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②课中提质：</a:t>
            </a:r>
            <a:endParaRPr lang="zh-CN" sz="2400" b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2400" b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高质把握“课堂40分钟”，课堂教学要坚持“精讲、高效、互动”原则，落实课堂教学评价机制，着力日常有效练习，稳步推进学科关键能力过关。</a:t>
            </a:r>
            <a:endParaRPr lang="zh-CN" altLang="en-US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44950" y="3330575"/>
            <a:ext cx="58089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③课后重评</a:t>
            </a:r>
            <a:r>
              <a:rPr lang="zh-CN" sz="2400" b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</a:rPr>
              <a:t>分层作业，采取激励性评价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33445" y="4055110"/>
            <a:ext cx="861885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1、作业布置，教师把关</a:t>
            </a:r>
            <a:endParaRPr lang="zh-CN" sz="20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在集体备课时设计好作业。将作业分为基础类，提升类，拓展类三类作业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zh-CN" sz="2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2、作业超市，学生自选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不同类别作业对应不同积分，难易不同也有分值梯度，学生可自主选择。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zh-CN" sz="2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3、作业积分存折，提高兴趣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以积分存折的形式，记录学生这一阶段的作业表现。一定积分可兑换一定奖励。如获得“作业之星”称号或者兑换“免做作业卡”等。</a:t>
            </a:r>
            <a:endParaRPr lang="zh-CN" altLang="en-US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985" y="3084830"/>
            <a:ext cx="7851775" cy="31197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图片包含 伞, 橙子, 打开, 桌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pic>
        <p:nvPicPr>
          <p:cNvPr id="4" name="图片 3" descr="图片包含 游戏机, 树&#10;&#10;描述已自动生成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846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" y="2336859"/>
            <a:ext cx="3981052" cy="3981052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48385" y="59690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、少儿国学课程有序推进</a:t>
            </a:r>
            <a:endParaRPr lang="zh-CN" altLang="en-US" sz="2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15360" y="1127125"/>
            <a:ext cx="554418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①古诗诵读课程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读什么：《小学生必背75篇》</a:t>
            </a:r>
            <a:endParaRPr lang="zh-CN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515" y="2027555"/>
            <a:ext cx="7801610" cy="42259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12515" y="202755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1">
                <a:latin typeface="楷体" panose="02010609060101010101" charset="-122"/>
                <a:ea typeface="楷体" panose="02010609060101010101" charset="-122"/>
              </a:rPr>
              <a:t>怎么读：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15" y="2572385"/>
            <a:ext cx="8174355" cy="1162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640" y="1127125"/>
            <a:ext cx="3511550" cy="48342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伞, 橙子, 打开, 桌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63431" y="572173"/>
            <a:ext cx="386513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怎么评？</a:t>
            </a:r>
            <a:endParaRPr lang="zh-CN" altLang="en-US" sz="4000" b="1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5192022" y="1383588"/>
            <a:ext cx="1807957" cy="45719"/>
          </a:xfrm>
          <a:prstGeom prst="roundRect">
            <a:avLst>
              <a:gd name="adj" fmla="val 50000"/>
            </a:avLst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826323" y="1803866"/>
            <a:ext cx="10537190" cy="3771878"/>
            <a:chOff x="1109780" y="1980396"/>
            <a:chExt cx="10537190" cy="3771878"/>
          </a:xfrm>
        </p:grpSpPr>
        <p:pic>
          <p:nvPicPr>
            <p:cNvPr id="8" name="图片 7" descr="图片包含 游戏机, 花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0" b="43889"/>
            <a:stretch>
              <a:fillRect/>
            </a:stretch>
          </p:blipFill>
          <p:spPr>
            <a:xfrm rot="175430" flipH="1">
              <a:off x="3618356" y="1980396"/>
              <a:ext cx="4955286" cy="3771878"/>
            </a:xfrm>
            <a:custGeom>
              <a:avLst/>
              <a:gdLst>
                <a:gd name="connsiteX0" fmla="*/ 0 w 4955286"/>
                <a:gd name="connsiteY0" fmla="*/ 3692883 h 3771878"/>
                <a:gd name="connsiteX1" fmla="*/ 0 w 4955286"/>
                <a:gd name="connsiteY1" fmla="*/ 3771878 h 3771878"/>
                <a:gd name="connsiteX2" fmla="*/ 18392 w 4955286"/>
                <a:gd name="connsiteY2" fmla="*/ 3771878 h 3771878"/>
                <a:gd name="connsiteX3" fmla="*/ 9264 w 4955286"/>
                <a:gd name="connsiteY3" fmla="*/ 3745993 h 3771878"/>
                <a:gd name="connsiteX4" fmla="*/ 4955286 w 4955286"/>
                <a:gd name="connsiteY4" fmla="*/ 0 h 3771878"/>
                <a:gd name="connsiteX5" fmla="*/ 0 w 4955286"/>
                <a:gd name="connsiteY5" fmla="*/ 0 h 3771878"/>
                <a:gd name="connsiteX6" fmla="*/ 0 w 4955286"/>
                <a:gd name="connsiteY6" fmla="*/ 1978890 h 3771878"/>
                <a:gd name="connsiteX7" fmla="*/ 14893 w 4955286"/>
                <a:gd name="connsiteY7" fmla="*/ 1877854 h 3771878"/>
                <a:gd name="connsiteX8" fmla="*/ 157770 w 4955286"/>
                <a:gd name="connsiteY8" fmla="*/ 1494862 h 3771878"/>
                <a:gd name="connsiteX9" fmla="*/ 978036 w 4955286"/>
                <a:gd name="connsiteY9" fmla="*/ 1867387 h 3771878"/>
                <a:gd name="connsiteX10" fmla="*/ 1241525 w 4955286"/>
                <a:gd name="connsiteY10" fmla="*/ 2186042 h 3771878"/>
                <a:gd name="connsiteX11" fmla="*/ 1397068 w 4955286"/>
                <a:gd name="connsiteY11" fmla="*/ 2626349 h 3771878"/>
                <a:gd name="connsiteX12" fmla="*/ 1568534 w 4955286"/>
                <a:gd name="connsiteY12" fmla="*/ 3003887 h 3771878"/>
                <a:gd name="connsiteX13" fmla="*/ 1844706 w 4955286"/>
                <a:gd name="connsiteY13" fmla="*/ 3323190 h 3771878"/>
                <a:gd name="connsiteX14" fmla="*/ 2339949 w 4955286"/>
                <a:gd name="connsiteY14" fmla="*/ 3759785 h 3771878"/>
                <a:gd name="connsiteX15" fmla="*/ 2356979 w 4955286"/>
                <a:gd name="connsiteY15" fmla="*/ 3771878 h 3771878"/>
                <a:gd name="connsiteX16" fmla="*/ 2708348 w 4955286"/>
                <a:gd name="connsiteY16" fmla="*/ 3771878 h 3771878"/>
                <a:gd name="connsiteX17" fmla="*/ 2722913 w 4955286"/>
                <a:gd name="connsiteY17" fmla="*/ 3728864 h 3771878"/>
                <a:gd name="connsiteX18" fmla="*/ 2789761 w 4955286"/>
                <a:gd name="connsiteY18" fmla="*/ 3244293 h 3771878"/>
                <a:gd name="connsiteX19" fmla="*/ 2808547 w 4955286"/>
                <a:gd name="connsiteY19" fmla="*/ 2876472 h 3771878"/>
                <a:gd name="connsiteX20" fmla="*/ 3195257 w 4955286"/>
                <a:gd name="connsiteY20" fmla="*/ 3023389 h 3771878"/>
                <a:gd name="connsiteX21" fmla="*/ 3657146 w 4955286"/>
                <a:gd name="connsiteY21" fmla="*/ 3441193 h 3771878"/>
                <a:gd name="connsiteX22" fmla="*/ 3880437 w 4955286"/>
                <a:gd name="connsiteY22" fmla="*/ 2804053 h 3771878"/>
                <a:gd name="connsiteX23" fmla="*/ 4293706 w 4955286"/>
                <a:gd name="connsiteY23" fmla="*/ 2430948 h 3771878"/>
                <a:gd name="connsiteX24" fmla="*/ 4915844 w 4955286"/>
                <a:gd name="connsiteY24" fmla="*/ 2450007 h 3771878"/>
                <a:gd name="connsiteX25" fmla="*/ 4526475 w 4955286"/>
                <a:gd name="connsiteY25" fmla="*/ 3600043 h 3771878"/>
                <a:gd name="connsiteX26" fmla="*/ 4348329 w 4955286"/>
                <a:gd name="connsiteY26" fmla="*/ 3723623 h 3771878"/>
                <a:gd name="connsiteX27" fmla="*/ 4266913 w 4955286"/>
                <a:gd name="connsiteY27" fmla="*/ 3771878 h 3771878"/>
                <a:gd name="connsiteX28" fmla="*/ 4955286 w 4955286"/>
                <a:gd name="connsiteY28" fmla="*/ 3771878 h 377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5286" h="3771878">
                  <a:moveTo>
                    <a:pt x="0" y="3692883"/>
                  </a:moveTo>
                  <a:lnTo>
                    <a:pt x="0" y="3771878"/>
                  </a:lnTo>
                  <a:lnTo>
                    <a:pt x="18392" y="3771878"/>
                  </a:lnTo>
                  <a:lnTo>
                    <a:pt x="9264" y="3745993"/>
                  </a:lnTo>
                  <a:close/>
                  <a:moveTo>
                    <a:pt x="4955286" y="0"/>
                  </a:moveTo>
                  <a:lnTo>
                    <a:pt x="0" y="0"/>
                  </a:lnTo>
                  <a:lnTo>
                    <a:pt x="0" y="1978890"/>
                  </a:lnTo>
                  <a:lnTo>
                    <a:pt x="14893" y="1877854"/>
                  </a:lnTo>
                  <a:cubicBezTo>
                    <a:pt x="47382" y="1699345"/>
                    <a:pt x="94244" y="1555995"/>
                    <a:pt x="157770" y="1494862"/>
                  </a:cubicBezTo>
                  <a:cubicBezTo>
                    <a:pt x="327173" y="1331841"/>
                    <a:pt x="797410" y="1752191"/>
                    <a:pt x="978036" y="1867387"/>
                  </a:cubicBezTo>
                  <a:cubicBezTo>
                    <a:pt x="1158662" y="1982584"/>
                    <a:pt x="1171686" y="2059548"/>
                    <a:pt x="1241525" y="2186042"/>
                  </a:cubicBezTo>
                  <a:cubicBezTo>
                    <a:pt x="1311364" y="2312536"/>
                    <a:pt x="1342567" y="2490042"/>
                    <a:pt x="1397068" y="2626349"/>
                  </a:cubicBezTo>
                  <a:cubicBezTo>
                    <a:pt x="1451569" y="2762657"/>
                    <a:pt x="1493928" y="2887747"/>
                    <a:pt x="1568534" y="3003887"/>
                  </a:cubicBezTo>
                  <a:cubicBezTo>
                    <a:pt x="1643140" y="3120027"/>
                    <a:pt x="1672149" y="3174494"/>
                    <a:pt x="1844706" y="3323190"/>
                  </a:cubicBezTo>
                  <a:cubicBezTo>
                    <a:pt x="1952554" y="3416125"/>
                    <a:pt x="2160615" y="3621805"/>
                    <a:pt x="2339949" y="3759785"/>
                  </a:cubicBezTo>
                  <a:lnTo>
                    <a:pt x="2356979" y="3771878"/>
                  </a:lnTo>
                  <a:lnTo>
                    <a:pt x="2708348" y="3771878"/>
                  </a:lnTo>
                  <a:lnTo>
                    <a:pt x="2722913" y="3728864"/>
                  </a:lnTo>
                  <a:cubicBezTo>
                    <a:pt x="2762685" y="3573408"/>
                    <a:pt x="2768441" y="3350500"/>
                    <a:pt x="2789761" y="3244293"/>
                  </a:cubicBezTo>
                  <a:cubicBezTo>
                    <a:pt x="2823873" y="3074362"/>
                    <a:pt x="2740964" y="2913290"/>
                    <a:pt x="2808547" y="2876472"/>
                  </a:cubicBezTo>
                  <a:cubicBezTo>
                    <a:pt x="2876130" y="2839655"/>
                    <a:pt x="3053823" y="2929269"/>
                    <a:pt x="3195257" y="3023389"/>
                  </a:cubicBezTo>
                  <a:cubicBezTo>
                    <a:pt x="3336690" y="3117509"/>
                    <a:pt x="3542950" y="3477749"/>
                    <a:pt x="3657146" y="3441193"/>
                  </a:cubicBezTo>
                  <a:cubicBezTo>
                    <a:pt x="3771343" y="3404638"/>
                    <a:pt x="3774343" y="2972428"/>
                    <a:pt x="3880437" y="2804053"/>
                  </a:cubicBezTo>
                  <a:cubicBezTo>
                    <a:pt x="3986530" y="2635679"/>
                    <a:pt x="4121139" y="2489955"/>
                    <a:pt x="4293706" y="2430948"/>
                  </a:cubicBezTo>
                  <a:cubicBezTo>
                    <a:pt x="4466274" y="2371940"/>
                    <a:pt x="4877049" y="2255157"/>
                    <a:pt x="4915844" y="2450007"/>
                  </a:cubicBezTo>
                  <a:cubicBezTo>
                    <a:pt x="4954638" y="2644856"/>
                    <a:pt x="4937262" y="3275557"/>
                    <a:pt x="4526475" y="3600043"/>
                  </a:cubicBezTo>
                  <a:cubicBezTo>
                    <a:pt x="4475127" y="3640604"/>
                    <a:pt x="4415224" y="3682019"/>
                    <a:pt x="4348329" y="3723623"/>
                  </a:cubicBezTo>
                  <a:lnTo>
                    <a:pt x="4266913" y="3771878"/>
                  </a:lnTo>
                  <a:lnTo>
                    <a:pt x="4955286" y="3771878"/>
                  </a:lnTo>
                  <a:close/>
                </a:path>
              </a:pathLst>
            </a:custGeom>
          </p:spPr>
        </p:pic>
        <p:sp>
          <p:nvSpPr>
            <p:cNvPr id="11" name="文本框 10"/>
            <p:cNvSpPr txBox="1"/>
            <p:nvPr/>
          </p:nvSpPr>
          <p:spPr>
            <a:xfrm>
              <a:off x="2349935" y="2626602"/>
              <a:ext cx="390652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8467A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defRPr>
              </a:lvl1pPr>
            </a:lstStyle>
            <a:p>
              <a:r>
                <a:rPr lang="zh-CN" altLang="en-US" b="1" dirty="0">
                  <a:latin typeface="楷体" panose="02010609060101010101" charset="-122"/>
                  <a:ea typeface="楷体" panose="02010609060101010101" charset="-122"/>
                </a:rPr>
                <a:t>小队PK背诵</a:t>
              </a:r>
              <a:endParaRPr lang="zh-CN" altLang="en-US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09780" y="4319512"/>
              <a:ext cx="389128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8467A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defRPr>
              </a:lvl1pPr>
            </a:lstStyle>
            <a:p>
              <a:r>
                <a:rPr lang="zh-CN" altLang="en-US" b="1" dirty="0">
                  <a:latin typeface="楷体" panose="02010609060101010101" charset="-122"/>
                  <a:ea typeface="楷体" panose="02010609060101010101" charset="-122"/>
                </a:rPr>
                <a:t>校“文化节”的考核</a:t>
              </a:r>
              <a:endParaRPr lang="zh-CN" altLang="en-US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511215" y="2563737"/>
              <a:ext cx="413575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08467A"/>
                  </a:solidFill>
                  <a:latin typeface="楷体" panose="02010609060101010101" charset="-122"/>
                  <a:ea typeface="楷体" panose="02010609060101010101" charset="-122"/>
                </a:rPr>
                <a:t>“飞花令”趣味玩诗词</a:t>
              </a:r>
              <a:endParaRPr lang="zh-CN" altLang="en-US" sz="2800" b="1" dirty="0">
                <a:solidFill>
                  <a:srgbClr val="08467A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591225" y="4369677"/>
              <a:ext cx="298704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8467A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defRPr>
              </a:lvl1pPr>
            </a:lstStyle>
            <a:p>
              <a:r>
                <a:rPr lang="zh-CN" altLang="en-US" b="1" dirty="0">
                  <a:latin typeface="楷体" panose="02010609060101010101" charset="-122"/>
                  <a:ea typeface="楷体" panose="02010609060101010101" charset="-122"/>
                </a:rPr>
                <a:t>我的诗词小书架</a:t>
              </a:r>
              <a:endParaRPr lang="zh-CN" altLang="en-US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3" name="图片 6" descr="IMG_73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80" y="1278890"/>
            <a:ext cx="4055745" cy="5160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图片包含 伞, 橙子, 打开, 桌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pic>
        <p:nvPicPr>
          <p:cNvPr id="4" name="图片 3" descr="图片包含 游戏机, 树&#10;&#10;描述已自动生成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8467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" y="2336859"/>
            <a:ext cx="3981052" cy="3981052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690495" y="103505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3、泛在读写课程，创新整合</a:t>
            </a:r>
            <a:endParaRPr sz="2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63595" y="1775460"/>
            <a:ext cx="6978015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融通整合校本课程与课后服务社团进行整本书班本化趣味阅读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 descr="图片包含 游戏机, 花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9687970" flipH="1">
            <a:off x="7179945" y="2672715"/>
            <a:ext cx="5697855" cy="43370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40571" y="601383"/>
            <a:ext cx="386513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（二）教师发展</a:t>
            </a:r>
            <a:endParaRPr lang="zh-CN" altLang="en-US" sz="4000" b="1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5192022" y="1383588"/>
            <a:ext cx="1807957" cy="45719"/>
          </a:xfrm>
          <a:prstGeom prst="roundRect">
            <a:avLst>
              <a:gd name="adj" fmla="val 50000"/>
            </a:avLst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>
            <a:off x="574408" y="3086394"/>
            <a:ext cx="10919092" cy="876406"/>
          </a:xfrm>
          <a:custGeom>
            <a:avLst/>
            <a:gdLst>
              <a:gd name="connsiteX0" fmla="*/ 0 w 11645900"/>
              <a:gd name="connsiteY0" fmla="*/ 901882 h 1004024"/>
              <a:gd name="connsiteX1" fmla="*/ 1054100 w 11645900"/>
              <a:gd name="connsiteY1" fmla="*/ 406582 h 1004024"/>
              <a:gd name="connsiteX2" fmla="*/ 2933700 w 11645900"/>
              <a:gd name="connsiteY2" fmla="*/ 990782 h 1004024"/>
              <a:gd name="connsiteX3" fmla="*/ 4965700 w 11645900"/>
              <a:gd name="connsiteY3" fmla="*/ 152582 h 1004024"/>
              <a:gd name="connsiteX4" fmla="*/ 6731000 w 11645900"/>
              <a:gd name="connsiteY4" fmla="*/ 1003482 h 1004024"/>
              <a:gd name="connsiteX5" fmla="*/ 9283700 w 11645900"/>
              <a:gd name="connsiteY5" fmla="*/ 182 h 1004024"/>
              <a:gd name="connsiteX6" fmla="*/ 11188700 w 11645900"/>
              <a:gd name="connsiteY6" fmla="*/ 914582 h 1004024"/>
              <a:gd name="connsiteX7" fmla="*/ 11645900 w 11645900"/>
              <a:gd name="connsiteY7" fmla="*/ 228782 h 1004024"/>
              <a:gd name="connsiteX0-1" fmla="*/ 0 w 11188700"/>
              <a:gd name="connsiteY0-2" fmla="*/ 901882 h 1004024"/>
              <a:gd name="connsiteX1-3" fmla="*/ 1054100 w 11188700"/>
              <a:gd name="connsiteY1-4" fmla="*/ 406582 h 1004024"/>
              <a:gd name="connsiteX2-5" fmla="*/ 2933700 w 11188700"/>
              <a:gd name="connsiteY2-6" fmla="*/ 990782 h 1004024"/>
              <a:gd name="connsiteX3-7" fmla="*/ 4965700 w 11188700"/>
              <a:gd name="connsiteY3-8" fmla="*/ 152582 h 1004024"/>
              <a:gd name="connsiteX4-9" fmla="*/ 6731000 w 11188700"/>
              <a:gd name="connsiteY4-10" fmla="*/ 1003482 h 1004024"/>
              <a:gd name="connsiteX5-11" fmla="*/ 9283700 w 11188700"/>
              <a:gd name="connsiteY5-12" fmla="*/ 182 h 1004024"/>
              <a:gd name="connsiteX6-13" fmla="*/ 11188700 w 11188700"/>
              <a:gd name="connsiteY6-14" fmla="*/ 914582 h 1004024"/>
              <a:gd name="connsiteX0-15" fmla="*/ 0 w 11188700"/>
              <a:gd name="connsiteY0-16" fmla="*/ 749305 h 850942"/>
              <a:gd name="connsiteX1-17" fmla="*/ 1054100 w 11188700"/>
              <a:gd name="connsiteY1-18" fmla="*/ 254005 h 850942"/>
              <a:gd name="connsiteX2-19" fmla="*/ 2933700 w 11188700"/>
              <a:gd name="connsiteY2-20" fmla="*/ 838205 h 850942"/>
              <a:gd name="connsiteX3-21" fmla="*/ 4965700 w 11188700"/>
              <a:gd name="connsiteY3-22" fmla="*/ 5 h 850942"/>
              <a:gd name="connsiteX4-23" fmla="*/ 6731000 w 11188700"/>
              <a:gd name="connsiteY4-24" fmla="*/ 850905 h 850942"/>
              <a:gd name="connsiteX5-25" fmla="*/ 9347200 w 11188700"/>
              <a:gd name="connsiteY5-26" fmla="*/ 38105 h 850942"/>
              <a:gd name="connsiteX6-27" fmla="*/ 11188700 w 11188700"/>
              <a:gd name="connsiteY6-28" fmla="*/ 762005 h 850942"/>
              <a:gd name="connsiteX0-29" fmla="*/ 0 w 11188700"/>
              <a:gd name="connsiteY0-30" fmla="*/ 749305 h 850942"/>
              <a:gd name="connsiteX1-31" fmla="*/ 1054100 w 11188700"/>
              <a:gd name="connsiteY1-32" fmla="*/ 254005 h 850942"/>
              <a:gd name="connsiteX2-33" fmla="*/ 2933700 w 11188700"/>
              <a:gd name="connsiteY2-34" fmla="*/ 838205 h 850942"/>
              <a:gd name="connsiteX3-35" fmla="*/ 4965700 w 11188700"/>
              <a:gd name="connsiteY3-36" fmla="*/ 5 h 850942"/>
              <a:gd name="connsiteX4-37" fmla="*/ 7023100 w 11188700"/>
              <a:gd name="connsiteY4-38" fmla="*/ 850905 h 850942"/>
              <a:gd name="connsiteX5-39" fmla="*/ 9347200 w 11188700"/>
              <a:gd name="connsiteY5-40" fmla="*/ 38105 h 850942"/>
              <a:gd name="connsiteX6-41" fmla="*/ 11188700 w 11188700"/>
              <a:gd name="connsiteY6-42" fmla="*/ 762005 h 850942"/>
              <a:gd name="connsiteX0-43" fmla="*/ 0 w 11188700"/>
              <a:gd name="connsiteY0-44" fmla="*/ 749305 h 850942"/>
              <a:gd name="connsiteX1-45" fmla="*/ 1054100 w 11188700"/>
              <a:gd name="connsiteY1-46" fmla="*/ 215905 h 850942"/>
              <a:gd name="connsiteX2-47" fmla="*/ 2933700 w 11188700"/>
              <a:gd name="connsiteY2-48" fmla="*/ 838205 h 850942"/>
              <a:gd name="connsiteX3-49" fmla="*/ 4965700 w 11188700"/>
              <a:gd name="connsiteY3-50" fmla="*/ 5 h 850942"/>
              <a:gd name="connsiteX4-51" fmla="*/ 7023100 w 11188700"/>
              <a:gd name="connsiteY4-52" fmla="*/ 850905 h 850942"/>
              <a:gd name="connsiteX5-53" fmla="*/ 9347200 w 11188700"/>
              <a:gd name="connsiteY5-54" fmla="*/ 38105 h 850942"/>
              <a:gd name="connsiteX6-55" fmla="*/ 11188700 w 11188700"/>
              <a:gd name="connsiteY6-56" fmla="*/ 762005 h 850942"/>
              <a:gd name="connsiteX0-57" fmla="*/ 0 w 11188700"/>
              <a:gd name="connsiteY0-58" fmla="*/ 774704 h 876406"/>
              <a:gd name="connsiteX1-59" fmla="*/ 1054100 w 11188700"/>
              <a:gd name="connsiteY1-60" fmla="*/ 241304 h 876406"/>
              <a:gd name="connsiteX2-61" fmla="*/ 2933700 w 11188700"/>
              <a:gd name="connsiteY2-62" fmla="*/ 863604 h 876406"/>
              <a:gd name="connsiteX3-63" fmla="*/ 5080000 w 11188700"/>
              <a:gd name="connsiteY3-64" fmla="*/ 4 h 876406"/>
              <a:gd name="connsiteX4-65" fmla="*/ 7023100 w 11188700"/>
              <a:gd name="connsiteY4-66" fmla="*/ 876304 h 876406"/>
              <a:gd name="connsiteX5-67" fmla="*/ 9347200 w 11188700"/>
              <a:gd name="connsiteY5-68" fmla="*/ 63504 h 876406"/>
              <a:gd name="connsiteX6-69" fmla="*/ 11188700 w 11188700"/>
              <a:gd name="connsiteY6-70" fmla="*/ 787404 h 8764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1188700" h="876406">
                <a:moveTo>
                  <a:pt x="0" y="774704"/>
                </a:moveTo>
                <a:cubicBezTo>
                  <a:pt x="282575" y="519645"/>
                  <a:pt x="565150" y="226487"/>
                  <a:pt x="1054100" y="241304"/>
                </a:cubicBezTo>
                <a:cubicBezTo>
                  <a:pt x="1543050" y="256121"/>
                  <a:pt x="2262717" y="903821"/>
                  <a:pt x="2933700" y="863604"/>
                </a:cubicBezTo>
                <a:cubicBezTo>
                  <a:pt x="3604683" y="823387"/>
                  <a:pt x="4398433" y="-2113"/>
                  <a:pt x="5080000" y="4"/>
                </a:cubicBezTo>
                <a:cubicBezTo>
                  <a:pt x="5761567" y="2121"/>
                  <a:pt x="6311900" y="865721"/>
                  <a:pt x="7023100" y="876304"/>
                </a:cubicBezTo>
                <a:cubicBezTo>
                  <a:pt x="7734300" y="886887"/>
                  <a:pt x="8652933" y="78321"/>
                  <a:pt x="9347200" y="63504"/>
                </a:cubicBezTo>
                <a:cubicBezTo>
                  <a:pt x="10041467" y="48687"/>
                  <a:pt x="10795000" y="749304"/>
                  <a:pt x="11188700" y="787404"/>
                </a:cubicBezTo>
              </a:path>
            </a:pathLst>
          </a:custGeom>
          <a:noFill/>
          <a:ln w="38100">
            <a:solidFill>
              <a:srgbClr val="08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520558" y="3238798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596758" y="3529311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77190" y="4240530"/>
            <a:ext cx="2929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规划定方向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实现自身专业发展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25010" y="2343678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511495" y="3849687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3587695" y="3223286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172177" y="4123089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120265" y="2019935"/>
            <a:ext cx="30803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405F6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 b="1" dirty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聚焦“课改”“双减”持续理论学习</a:t>
            </a:r>
            <a:endParaRPr lang="zh-CN" altLang="en-US" sz="2400" b="1" dirty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632895" y="3028205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5709095" y="3318718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5038090" y="3890010"/>
            <a:ext cx="1838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台账自查</a:t>
            </a:r>
            <a:endParaRPr lang="zh-CN" altLang="en-US" sz="2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及时改进</a:t>
            </a:r>
            <a:endParaRPr lang="zh-CN" altLang="en-US" sz="2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37347" y="2133085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16447" y="3886600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7692647" y="3260199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277129" y="4160002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554470" y="1978660"/>
            <a:ext cx="3589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依托学科组教研、工作室活动提升专业素养</a:t>
            </a:r>
            <a:endParaRPr lang="zh-CN" altLang="en-US" sz="24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8" name="图片 37" descr="电脑的屏幕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03" y="2324277"/>
            <a:ext cx="3427854" cy="2447032"/>
          </a:xfrm>
          <a:prstGeom prst="rect">
            <a:avLst/>
          </a:prstGeom>
        </p:spPr>
      </p:pic>
      <p:pic>
        <p:nvPicPr>
          <p:cNvPr id="40" name="图片 39" descr="图片包含 人, 户外, 围栏, 长凳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"/>
          <a:stretch>
            <a:fillRect/>
          </a:stretch>
        </p:blipFill>
        <p:spPr>
          <a:xfrm>
            <a:off x="9205331" y="2854651"/>
            <a:ext cx="2232579" cy="1384181"/>
          </a:xfrm>
          <a:prstGeom prst="rect">
            <a:avLst/>
          </a:prstGeom>
        </p:spPr>
      </p:pic>
      <p:pic>
        <p:nvPicPr>
          <p:cNvPr id="41" name="图片 40" descr="图片包含 伞, 橙子, 打开, 桌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sp>
        <p:nvSpPr>
          <p:cNvPr id="42" name="矩形: 圆角 41"/>
          <p:cNvSpPr/>
          <p:nvPr/>
        </p:nvSpPr>
        <p:spPr>
          <a:xfrm>
            <a:off x="9542965" y="4741538"/>
            <a:ext cx="1557310" cy="479708"/>
          </a:xfrm>
          <a:prstGeom prst="roundRect">
            <a:avLst/>
          </a:prstGeom>
          <a:solidFill>
            <a:srgbClr val="084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9132323" y="4713898"/>
            <a:ext cx="245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研究过程</a:t>
            </a:r>
            <a:endParaRPr lang="zh-CN" altLang="en-US" sz="2400" dirty="0">
              <a:solidFill>
                <a:schemeClr val="bg1"/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420" y="3086100"/>
            <a:ext cx="9644380" cy="22764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825" y="1248410"/>
            <a:ext cx="4672330" cy="2257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835" y="511810"/>
            <a:ext cx="7539990" cy="4311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4" grpId="0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40571" y="601383"/>
            <a:ext cx="386513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（三）</a:t>
            </a:r>
            <a:r>
              <a:rPr lang="zh-CN" altLang="en-US" sz="40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学生发展</a:t>
            </a:r>
            <a:endParaRPr lang="zh-CN" altLang="en-US" sz="4000" b="1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5192022" y="1383588"/>
            <a:ext cx="1807957" cy="45719"/>
          </a:xfrm>
          <a:prstGeom prst="roundRect">
            <a:avLst>
              <a:gd name="adj" fmla="val 50000"/>
            </a:avLst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>
            <a:off x="574408" y="3086394"/>
            <a:ext cx="10919092" cy="876406"/>
          </a:xfrm>
          <a:custGeom>
            <a:avLst/>
            <a:gdLst>
              <a:gd name="connsiteX0" fmla="*/ 0 w 11645900"/>
              <a:gd name="connsiteY0" fmla="*/ 901882 h 1004024"/>
              <a:gd name="connsiteX1" fmla="*/ 1054100 w 11645900"/>
              <a:gd name="connsiteY1" fmla="*/ 406582 h 1004024"/>
              <a:gd name="connsiteX2" fmla="*/ 2933700 w 11645900"/>
              <a:gd name="connsiteY2" fmla="*/ 990782 h 1004024"/>
              <a:gd name="connsiteX3" fmla="*/ 4965700 w 11645900"/>
              <a:gd name="connsiteY3" fmla="*/ 152582 h 1004024"/>
              <a:gd name="connsiteX4" fmla="*/ 6731000 w 11645900"/>
              <a:gd name="connsiteY4" fmla="*/ 1003482 h 1004024"/>
              <a:gd name="connsiteX5" fmla="*/ 9283700 w 11645900"/>
              <a:gd name="connsiteY5" fmla="*/ 182 h 1004024"/>
              <a:gd name="connsiteX6" fmla="*/ 11188700 w 11645900"/>
              <a:gd name="connsiteY6" fmla="*/ 914582 h 1004024"/>
              <a:gd name="connsiteX7" fmla="*/ 11645900 w 11645900"/>
              <a:gd name="connsiteY7" fmla="*/ 228782 h 1004024"/>
              <a:gd name="connsiteX0-1" fmla="*/ 0 w 11188700"/>
              <a:gd name="connsiteY0-2" fmla="*/ 901882 h 1004024"/>
              <a:gd name="connsiteX1-3" fmla="*/ 1054100 w 11188700"/>
              <a:gd name="connsiteY1-4" fmla="*/ 406582 h 1004024"/>
              <a:gd name="connsiteX2-5" fmla="*/ 2933700 w 11188700"/>
              <a:gd name="connsiteY2-6" fmla="*/ 990782 h 1004024"/>
              <a:gd name="connsiteX3-7" fmla="*/ 4965700 w 11188700"/>
              <a:gd name="connsiteY3-8" fmla="*/ 152582 h 1004024"/>
              <a:gd name="connsiteX4-9" fmla="*/ 6731000 w 11188700"/>
              <a:gd name="connsiteY4-10" fmla="*/ 1003482 h 1004024"/>
              <a:gd name="connsiteX5-11" fmla="*/ 9283700 w 11188700"/>
              <a:gd name="connsiteY5-12" fmla="*/ 182 h 1004024"/>
              <a:gd name="connsiteX6-13" fmla="*/ 11188700 w 11188700"/>
              <a:gd name="connsiteY6-14" fmla="*/ 914582 h 1004024"/>
              <a:gd name="connsiteX0-15" fmla="*/ 0 w 11188700"/>
              <a:gd name="connsiteY0-16" fmla="*/ 749305 h 850942"/>
              <a:gd name="connsiteX1-17" fmla="*/ 1054100 w 11188700"/>
              <a:gd name="connsiteY1-18" fmla="*/ 254005 h 850942"/>
              <a:gd name="connsiteX2-19" fmla="*/ 2933700 w 11188700"/>
              <a:gd name="connsiteY2-20" fmla="*/ 838205 h 850942"/>
              <a:gd name="connsiteX3-21" fmla="*/ 4965700 w 11188700"/>
              <a:gd name="connsiteY3-22" fmla="*/ 5 h 850942"/>
              <a:gd name="connsiteX4-23" fmla="*/ 6731000 w 11188700"/>
              <a:gd name="connsiteY4-24" fmla="*/ 850905 h 850942"/>
              <a:gd name="connsiteX5-25" fmla="*/ 9347200 w 11188700"/>
              <a:gd name="connsiteY5-26" fmla="*/ 38105 h 850942"/>
              <a:gd name="connsiteX6-27" fmla="*/ 11188700 w 11188700"/>
              <a:gd name="connsiteY6-28" fmla="*/ 762005 h 850942"/>
              <a:gd name="connsiteX0-29" fmla="*/ 0 w 11188700"/>
              <a:gd name="connsiteY0-30" fmla="*/ 749305 h 850942"/>
              <a:gd name="connsiteX1-31" fmla="*/ 1054100 w 11188700"/>
              <a:gd name="connsiteY1-32" fmla="*/ 254005 h 850942"/>
              <a:gd name="connsiteX2-33" fmla="*/ 2933700 w 11188700"/>
              <a:gd name="connsiteY2-34" fmla="*/ 838205 h 850942"/>
              <a:gd name="connsiteX3-35" fmla="*/ 4965700 w 11188700"/>
              <a:gd name="connsiteY3-36" fmla="*/ 5 h 850942"/>
              <a:gd name="connsiteX4-37" fmla="*/ 7023100 w 11188700"/>
              <a:gd name="connsiteY4-38" fmla="*/ 850905 h 850942"/>
              <a:gd name="connsiteX5-39" fmla="*/ 9347200 w 11188700"/>
              <a:gd name="connsiteY5-40" fmla="*/ 38105 h 850942"/>
              <a:gd name="connsiteX6-41" fmla="*/ 11188700 w 11188700"/>
              <a:gd name="connsiteY6-42" fmla="*/ 762005 h 850942"/>
              <a:gd name="connsiteX0-43" fmla="*/ 0 w 11188700"/>
              <a:gd name="connsiteY0-44" fmla="*/ 749305 h 850942"/>
              <a:gd name="connsiteX1-45" fmla="*/ 1054100 w 11188700"/>
              <a:gd name="connsiteY1-46" fmla="*/ 215905 h 850942"/>
              <a:gd name="connsiteX2-47" fmla="*/ 2933700 w 11188700"/>
              <a:gd name="connsiteY2-48" fmla="*/ 838205 h 850942"/>
              <a:gd name="connsiteX3-49" fmla="*/ 4965700 w 11188700"/>
              <a:gd name="connsiteY3-50" fmla="*/ 5 h 850942"/>
              <a:gd name="connsiteX4-51" fmla="*/ 7023100 w 11188700"/>
              <a:gd name="connsiteY4-52" fmla="*/ 850905 h 850942"/>
              <a:gd name="connsiteX5-53" fmla="*/ 9347200 w 11188700"/>
              <a:gd name="connsiteY5-54" fmla="*/ 38105 h 850942"/>
              <a:gd name="connsiteX6-55" fmla="*/ 11188700 w 11188700"/>
              <a:gd name="connsiteY6-56" fmla="*/ 762005 h 850942"/>
              <a:gd name="connsiteX0-57" fmla="*/ 0 w 11188700"/>
              <a:gd name="connsiteY0-58" fmla="*/ 774704 h 876406"/>
              <a:gd name="connsiteX1-59" fmla="*/ 1054100 w 11188700"/>
              <a:gd name="connsiteY1-60" fmla="*/ 241304 h 876406"/>
              <a:gd name="connsiteX2-61" fmla="*/ 2933700 w 11188700"/>
              <a:gd name="connsiteY2-62" fmla="*/ 863604 h 876406"/>
              <a:gd name="connsiteX3-63" fmla="*/ 5080000 w 11188700"/>
              <a:gd name="connsiteY3-64" fmla="*/ 4 h 876406"/>
              <a:gd name="connsiteX4-65" fmla="*/ 7023100 w 11188700"/>
              <a:gd name="connsiteY4-66" fmla="*/ 876304 h 876406"/>
              <a:gd name="connsiteX5-67" fmla="*/ 9347200 w 11188700"/>
              <a:gd name="connsiteY5-68" fmla="*/ 63504 h 876406"/>
              <a:gd name="connsiteX6-69" fmla="*/ 11188700 w 11188700"/>
              <a:gd name="connsiteY6-70" fmla="*/ 787404 h 8764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1188700" h="876406">
                <a:moveTo>
                  <a:pt x="0" y="774704"/>
                </a:moveTo>
                <a:cubicBezTo>
                  <a:pt x="282575" y="519645"/>
                  <a:pt x="565150" y="226487"/>
                  <a:pt x="1054100" y="241304"/>
                </a:cubicBezTo>
                <a:cubicBezTo>
                  <a:pt x="1543050" y="256121"/>
                  <a:pt x="2262717" y="903821"/>
                  <a:pt x="2933700" y="863604"/>
                </a:cubicBezTo>
                <a:cubicBezTo>
                  <a:pt x="3604683" y="823387"/>
                  <a:pt x="4398433" y="-2113"/>
                  <a:pt x="5080000" y="4"/>
                </a:cubicBezTo>
                <a:cubicBezTo>
                  <a:pt x="5761567" y="2121"/>
                  <a:pt x="6311900" y="865721"/>
                  <a:pt x="7023100" y="876304"/>
                </a:cubicBezTo>
                <a:cubicBezTo>
                  <a:pt x="7734300" y="886887"/>
                  <a:pt x="8652933" y="78321"/>
                  <a:pt x="9347200" y="63504"/>
                </a:cubicBezTo>
                <a:cubicBezTo>
                  <a:pt x="10041467" y="48687"/>
                  <a:pt x="10795000" y="749304"/>
                  <a:pt x="11188700" y="787404"/>
                </a:cubicBezTo>
              </a:path>
            </a:pathLst>
          </a:custGeom>
          <a:noFill/>
          <a:ln w="38100">
            <a:solidFill>
              <a:srgbClr val="08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520558" y="3238798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596758" y="3529311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77190" y="4240530"/>
            <a:ext cx="2929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基于任务群开展多形式语文实践活动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25010" y="2343678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511495" y="3849687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3587695" y="3223286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172177" y="4123089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632895" y="3028205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5709095" y="3318718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337347" y="2133085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16447" y="3886600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7692647" y="3260199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277129" y="4160002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pic>
        <p:nvPicPr>
          <p:cNvPr id="38" name="图片 37" descr="电脑的屏幕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03" y="2324277"/>
            <a:ext cx="3427854" cy="2447032"/>
          </a:xfrm>
          <a:prstGeom prst="rect">
            <a:avLst/>
          </a:prstGeom>
        </p:spPr>
      </p:pic>
      <p:pic>
        <p:nvPicPr>
          <p:cNvPr id="40" name="图片 39" descr="图片包含 人, 户外, 围栏, 长凳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"/>
          <a:stretch>
            <a:fillRect/>
          </a:stretch>
        </p:blipFill>
        <p:spPr>
          <a:xfrm>
            <a:off x="9205331" y="2854651"/>
            <a:ext cx="2232579" cy="1384181"/>
          </a:xfrm>
          <a:prstGeom prst="rect">
            <a:avLst/>
          </a:prstGeom>
        </p:spPr>
      </p:pic>
      <p:pic>
        <p:nvPicPr>
          <p:cNvPr id="41" name="图片 40" descr="图片包含 伞, 橙子, 打开, 桌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sp>
        <p:nvSpPr>
          <p:cNvPr id="42" name="矩形: 圆角 41"/>
          <p:cNvSpPr/>
          <p:nvPr/>
        </p:nvSpPr>
        <p:spPr>
          <a:xfrm>
            <a:off x="9542965" y="4741538"/>
            <a:ext cx="1557310" cy="479708"/>
          </a:xfrm>
          <a:prstGeom prst="roundRect">
            <a:avLst/>
          </a:prstGeom>
          <a:solidFill>
            <a:srgbClr val="084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9132323" y="4713898"/>
            <a:ext cx="245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研究过程</a:t>
            </a:r>
            <a:endParaRPr lang="zh-CN" altLang="en-US" sz="2400" dirty="0">
              <a:solidFill>
                <a:schemeClr val="bg1"/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" y="1398270"/>
            <a:ext cx="7370445" cy="3547110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85" y="1274445"/>
            <a:ext cx="9672955" cy="5082540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75" y="1915795"/>
            <a:ext cx="11306175" cy="1447165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" y="1047750"/>
            <a:ext cx="10427970" cy="5309235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40571" y="601383"/>
            <a:ext cx="386513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（三）学生发展</a:t>
            </a:r>
            <a:endParaRPr lang="zh-CN" altLang="en-US" sz="4000" b="1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5192022" y="1383588"/>
            <a:ext cx="1807957" cy="45719"/>
          </a:xfrm>
          <a:prstGeom prst="roundRect">
            <a:avLst>
              <a:gd name="adj" fmla="val 50000"/>
            </a:avLst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>
            <a:off x="574408" y="3086394"/>
            <a:ext cx="10919092" cy="876406"/>
          </a:xfrm>
          <a:custGeom>
            <a:avLst/>
            <a:gdLst>
              <a:gd name="connsiteX0" fmla="*/ 0 w 11645900"/>
              <a:gd name="connsiteY0" fmla="*/ 901882 h 1004024"/>
              <a:gd name="connsiteX1" fmla="*/ 1054100 w 11645900"/>
              <a:gd name="connsiteY1" fmla="*/ 406582 h 1004024"/>
              <a:gd name="connsiteX2" fmla="*/ 2933700 w 11645900"/>
              <a:gd name="connsiteY2" fmla="*/ 990782 h 1004024"/>
              <a:gd name="connsiteX3" fmla="*/ 4965700 w 11645900"/>
              <a:gd name="connsiteY3" fmla="*/ 152582 h 1004024"/>
              <a:gd name="connsiteX4" fmla="*/ 6731000 w 11645900"/>
              <a:gd name="connsiteY4" fmla="*/ 1003482 h 1004024"/>
              <a:gd name="connsiteX5" fmla="*/ 9283700 w 11645900"/>
              <a:gd name="connsiteY5" fmla="*/ 182 h 1004024"/>
              <a:gd name="connsiteX6" fmla="*/ 11188700 w 11645900"/>
              <a:gd name="connsiteY6" fmla="*/ 914582 h 1004024"/>
              <a:gd name="connsiteX7" fmla="*/ 11645900 w 11645900"/>
              <a:gd name="connsiteY7" fmla="*/ 228782 h 1004024"/>
              <a:gd name="connsiteX0-1" fmla="*/ 0 w 11188700"/>
              <a:gd name="connsiteY0-2" fmla="*/ 901882 h 1004024"/>
              <a:gd name="connsiteX1-3" fmla="*/ 1054100 w 11188700"/>
              <a:gd name="connsiteY1-4" fmla="*/ 406582 h 1004024"/>
              <a:gd name="connsiteX2-5" fmla="*/ 2933700 w 11188700"/>
              <a:gd name="connsiteY2-6" fmla="*/ 990782 h 1004024"/>
              <a:gd name="connsiteX3-7" fmla="*/ 4965700 w 11188700"/>
              <a:gd name="connsiteY3-8" fmla="*/ 152582 h 1004024"/>
              <a:gd name="connsiteX4-9" fmla="*/ 6731000 w 11188700"/>
              <a:gd name="connsiteY4-10" fmla="*/ 1003482 h 1004024"/>
              <a:gd name="connsiteX5-11" fmla="*/ 9283700 w 11188700"/>
              <a:gd name="connsiteY5-12" fmla="*/ 182 h 1004024"/>
              <a:gd name="connsiteX6-13" fmla="*/ 11188700 w 11188700"/>
              <a:gd name="connsiteY6-14" fmla="*/ 914582 h 1004024"/>
              <a:gd name="connsiteX0-15" fmla="*/ 0 w 11188700"/>
              <a:gd name="connsiteY0-16" fmla="*/ 749305 h 850942"/>
              <a:gd name="connsiteX1-17" fmla="*/ 1054100 w 11188700"/>
              <a:gd name="connsiteY1-18" fmla="*/ 254005 h 850942"/>
              <a:gd name="connsiteX2-19" fmla="*/ 2933700 w 11188700"/>
              <a:gd name="connsiteY2-20" fmla="*/ 838205 h 850942"/>
              <a:gd name="connsiteX3-21" fmla="*/ 4965700 w 11188700"/>
              <a:gd name="connsiteY3-22" fmla="*/ 5 h 850942"/>
              <a:gd name="connsiteX4-23" fmla="*/ 6731000 w 11188700"/>
              <a:gd name="connsiteY4-24" fmla="*/ 850905 h 850942"/>
              <a:gd name="connsiteX5-25" fmla="*/ 9347200 w 11188700"/>
              <a:gd name="connsiteY5-26" fmla="*/ 38105 h 850942"/>
              <a:gd name="connsiteX6-27" fmla="*/ 11188700 w 11188700"/>
              <a:gd name="connsiteY6-28" fmla="*/ 762005 h 850942"/>
              <a:gd name="connsiteX0-29" fmla="*/ 0 w 11188700"/>
              <a:gd name="connsiteY0-30" fmla="*/ 749305 h 850942"/>
              <a:gd name="connsiteX1-31" fmla="*/ 1054100 w 11188700"/>
              <a:gd name="connsiteY1-32" fmla="*/ 254005 h 850942"/>
              <a:gd name="connsiteX2-33" fmla="*/ 2933700 w 11188700"/>
              <a:gd name="connsiteY2-34" fmla="*/ 838205 h 850942"/>
              <a:gd name="connsiteX3-35" fmla="*/ 4965700 w 11188700"/>
              <a:gd name="connsiteY3-36" fmla="*/ 5 h 850942"/>
              <a:gd name="connsiteX4-37" fmla="*/ 7023100 w 11188700"/>
              <a:gd name="connsiteY4-38" fmla="*/ 850905 h 850942"/>
              <a:gd name="connsiteX5-39" fmla="*/ 9347200 w 11188700"/>
              <a:gd name="connsiteY5-40" fmla="*/ 38105 h 850942"/>
              <a:gd name="connsiteX6-41" fmla="*/ 11188700 w 11188700"/>
              <a:gd name="connsiteY6-42" fmla="*/ 762005 h 850942"/>
              <a:gd name="connsiteX0-43" fmla="*/ 0 w 11188700"/>
              <a:gd name="connsiteY0-44" fmla="*/ 749305 h 850942"/>
              <a:gd name="connsiteX1-45" fmla="*/ 1054100 w 11188700"/>
              <a:gd name="connsiteY1-46" fmla="*/ 215905 h 850942"/>
              <a:gd name="connsiteX2-47" fmla="*/ 2933700 w 11188700"/>
              <a:gd name="connsiteY2-48" fmla="*/ 838205 h 850942"/>
              <a:gd name="connsiteX3-49" fmla="*/ 4965700 w 11188700"/>
              <a:gd name="connsiteY3-50" fmla="*/ 5 h 850942"/>
              <a:gd name="connsiteX4-51" fmla="*/ 7023100 w 11188700"/>
              <a:gd name="connsiteY4-52" fmla="*/ 850905 h 850942"/>
              <a:gd name="connsiteX5-53" fmla="*/ 9347200 w 11188700"/>
              <a:gd name="connsiteY5-54" fmla="*/ 38105 h 850942"/>
              <a:gd name="connsiteX6-55" fmla="*/ 11188700 w 11188700"/>
              <a:gd name="connsiteY6-56" fmla="*/ 762005 h 850942"/>
              <a:gd name="connsiteX0-57" fmla="*/ 0 w 11188700"/>
              <a:gd name="connsiteY0-58" fmla="*/ 774704 h 876406"/>
              <a:gd name="connsiteX1-59" fmla="*/ 1054100 w 11188700"/>
              <a:gd name="connsiteY1-60" fmla="*/ 241304 h 876406"/>
              <a:gd name="connsiteX2-61" fmla="*/ 2933700 w 11188700"/>
              <a:gd name="connsiteY2-62" fmla="*/ 863604 h 876406"/>
              <a:gd name="connsiteX3-63" fmla="*/ 5080000 w 11188700"/>
              <a:gd name="connsiteY3-64" fmla="*/ 4 h 876406"/>
              <a:gd name="connsiteX4-65" fmla="*/ 7023100 w 11188700"/>
              <a:gd name="connsiteY4-66" fmla="*/ 876304 h 876406"/>
              <a:gd name="connsiteX5-67" fmla="*/ 9347200 w 11188700"/>
              <a:gd name="connsiteY5-68" fmla="*/ 63504 h 876406"/>
              <a:gd name="connsiteX6-69" fmla="*/ 11188700 w 11188700"/>
              <a:gd name="connsiteY6-70" fmla="*/ 787404 h 8764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1188700" h="876406">
                <a:moveTo>
                  <a:pt x="0" y="774704"/>
                </a:moveTo>
                <a:cubicBezTo>
                  <a:pt x="282575" y="519645"/>
                  <a:pt x="565150" y="226487"/>
                  <a:pt x="1054100" y="241304"/>
                </a:cubicBezTo>
                <a:cubicBezTo>
                  <a:pt x="1543050" y="256121"/>
                  <a:pt x="2262717" y="903821"/>
                  <a:pt x="2933700" y="863604"/>
                </a:cubicBezTo>
                <a:cubicBezTo>
                  <a:pt x="3604683" y="823387"/>
                  <a:pt x="4398433" y="-2113"/>
                  <a:pt x="5080000" y="4"/>
                </a:cubicBezTo>
                <a:cubicBezTo>
                  <a:pt x="5761567" y="2121"/>
                  <a:pt x="6311900" y="865721"/>
                  <a:pt x="7023100" y="876304"/>
                </a:cubicBezTo>
                <a:cubicBezTo>
                  <a:pt x="7734300" y="886887"/>
                  <a:pt x="8652933" y="78321"/>
                  <a:pt x="9347200" y="63504"/>
                </a:cubicBezTo>
                <a:cubicBezTo>
                  <a:pt x="10041467" y="48687"/>
                  <a:pt x="10795000" y="749304"/>
                  <a:pt x="11188700" y="787404"/>
                </a:cubicBezTo>
              </a:path>
            </a:pathLst>
          </a:custGeom>
          <a:noFill/>
          <a:ln w="38100">
            <a:solidFill>
              <a:srgbClr val="08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520558" y="3238798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596758" y="3529311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77190" y="4240530"/>
            <a:ext cx="2929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基于任务群开展多形式语文实践活动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25010" y="2343678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511495" y="3849687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3587695" y="3223286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172177" y="4123089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632895" y="3028205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5709095" y="3318718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337347" y="2133085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16447" y="3886600"/>
            <a:ext cx="152400" cy="152400"/>
          </a:xfrm>
          <a:prstGeom prst="ellipse">
            <a:avLst/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7692647" y="3260199"/>
            <a:ext cx="0" cy="573087"/>
          </a:xfrm>
          <a:prstGeom prst="line">
            <a:avLst/>
          </a:prstGeom>
          <a:ln w="28575">
            <a:solidFill>
              <a:srgbClr val="E4B0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277129" y="4160002"/>
            <a:ext cx="7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pic>
        <p:nvPicPr>
          <p:cNvPr id="38" name="图片 37" descr="电脑的屏幕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03" y="2324277"/>
            <a:ext cx="3427854" cy="2447032"/>
          </a:xfrm>
          <a:prstGeom prst="rect">
            <a:avLst/>
          </a:prstGeom>
        </p:spPr>
      </p:pic>
      <p:pic>
        <p:nvPicPr>
          <p:cNvPr id="40" name="图片 39" descr="图片包含 人, 户外, 围栏, 长凳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"/>
          <a:stretch>
            <a:fillRect/>
          </a:stretch>
        </p:blipFill>
        <p:spPr>
          <a:xfrm>
            <a:off x="9205331" y="2854651"/>
            <a:ext cx="2232579" cy="1384181"/>
          </a:xfrm>
          <a:prstGeom prst="rect">
            <a:avLst/>
          </a:prstGeom>
        </p:spPr>
      </p:pic>
      <p:pic>
        <p:nvPicPr>
          <p:cNvPr id="41" name="图片 40" descr="图片包含 伞, 橙子, 打开, 桌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sp>
        <p:nvSpPr>
          <p:cNvPr id="42" name="矩形: 圆角 41"/>
          <p:cNvSpPr/>
          <p:nvPr/>
        </p:nvSpPr>
        <p:spPr>
          <a:xfrm>
            <a:off x="9542965" y="4741538"/>
            <a:ext cx="1557310" cy="479708"/>
          </a:xfrm>
          <a:prstGeom prst="roundRect">
            <a:avLst/>
          </a:prstGeom>
          <a:solidFill>
            <a:srgbClr val="084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9132323" y="4713898"/>
            <a:ext cx="245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研究过程</a:t>
            </a:r>
            <a:endParaRPr lang="zh-CN" altLang="en-US" sz="2400" dirty="0">
              <a:solidFill>
                <a:schemeClr val="bg1"/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99920" y="1979295"/>
            <a:ext cx="33762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400" b="1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依托“月质量调研与素养考核”提升学生各项核心素养</a:t>
            </a:r>
            <a:endParaRPr lang="zh-CN" altLang="en-US" sz="2400" b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51605" y="3997325"/>
            <a:ext cx="33762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稳步提升习作素养</a:t>
            </a:r>
            <a:endParaRPr lang="zh-CN" sz="24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504950"/>
            <a:ext cx="9888855" cy="3912870"/>
          </a:xfrm>
          <a:prstGeom prst="round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445" y="1551940"/>
            <a:ext cx="7044055" cy="2214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4319070">
            <a:off x="5308204" y="-1465124"/>
            <a:ext cx="8526546" cy="649025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52967" y="2254912"/>
            <a:ext cx="3865139" cy="1719305"/>
            <a:chOff x="5951338" y="2300060"/>
            <a:chExt cx="3865139" cy="1719305"/>
          </a:xfrm>
        </p:grpSpPr>
        <p:sp>
          <p:nvSpPr>
            <p:cNvPr id="24" name="文本框 23"/>
            <p:cNvSpPr txBox="1"/>
            <p:nvPr/>
          </p:nvSpPr>
          <p:spPr>
            <a:xfrm>
              <a:off x="5951338" y="3312610"/>
              <a:ext cx="3865139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重点工作梳理</a:t>
              </a:r>
              <a:endParaRPr lang="zh-CN" altLang="en-US" sz="40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504664" y="2300060"/>
              <a:ext cx="758488" cy="706755"/>
            </a:xfrm>
            <a:prstGeom prst="rect">
              <a:avLst/>
            </a:prstGeom>
            <a:solidFill>
              <a:srgbClr val="084272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dirty="0">
                  <a:solidFill>
                    <a:schemeClr val="bg1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rPr>
                <a:t>04</a:t>
              </a:r>
              <a:endParaRPr lang="zh-CN" altLang="en-US" sz="40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4319070">
            <a:off x="5308204" y="-1465124"/>
            <a:ext cx="8526546" cy="64902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7820"/>
            <a:ext cx="6936740" cy="352996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54985"/>
            <a:ext cx="7483475" cy="299593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180" y="410210"/>
            <a:ext cx="5143500" cy="3857625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065" y="3248660"/>
            <a:ext cx="5143500" cy="298640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912030">
            <a:off x="-1874797" y="744385"/>
            <a:ext cx="7053800" cy="53692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47235" y="3136900"/>
            <a:ext cx="6477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感谢观看，欢迎指正</a:t>
            </a:r>
            <a:endParaRPr lang="zh-CN" altLang="en-US" sz="5400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graduation-gat_18065"/>
          <p:cNvSpPr>
            <a:spLocks noChangeAspect="1"/>
          </p:cNvSpPr>
          <p:nvPr/>
        </p:nvSpPr>
        <p:spPr bwMode="auto">
          <a:xfrm>
            <a:off x="7480487" y="1575554"/>
            <a:ext cx="609684" cy="362697"/>
          </a:xfrm>
          <a:custGeom>
            <a:avLst/>
            <a:gdLst>
              <a:gd name="connsiteX0" fmla="*/ 580279 w 607921"/>
              <a:gd name="connsiteY0" fmla="*/ 291023 h 361648"/>
              <a:gd name="connsiteX1" fmla="*/ 569913 w 607921"/>
              <a:gd name="connsiteY1" fmla="*/ 312840 h 361648"/>
              <a:gd name="connsiteX2" fmla="*/ 580787 w 607921"/>
              <a:gd name="connsiteY2" fmla="*/ 333439 h 361648"/>
              <a:gd name="connsiteX3" fmla="*/ 591458 w 607921"/>
              <a:gd name="connsiteY3" fmla="*/ 313043 h 361648"/>
              <a:gd name="connsiteX4" fmla="*/ 446409 w 607921"/>
              <a:gd name="connsiteY4" fmla="*/ 175779 h 361648"/>
              <a:gd name="connsiteX5" fmla="*/ 453727 w 607921"/>
              <a:gd name="connsiteY5" fmla="*/ 205392 h 361648"/>
              <a:gd name="connsiteX6" fmla="*/ 455048 w 607921"/>
              <a:gd name="connsiteY6" fmla="*/ 211172 h 361648"/>
              <a:gd name="connsiteX7" fmla="*/ 456064 w 607921"/>
              <a:gd name="connsiteY7" fmla="*/ 217156 h 361648"/>
              <a:gd name="connsiteX8" fmla="*/ 297827 w 607921"/>
              <a:gd name="connsiteY8" fmla="*/ 305690 h 361648"/>
              <a:gd name="connsiteX9" fmla="*/ 151786 w 607921"/>
              <a:gd name="connsiteY9" fmla="*/ 217156 h 361648"/>
              <a:gd name="connsiteX10" fmla="*/ 154123 w 607921"/>
              <a:gd name="connsiteY10" fmla="*/ 209144 h 361648"/>
              <a:gd name="connsiteX11" fmla="*/ 161542 w 607921"/>
              <a:gd name="connsiteY11" fmla="*/ 176895 h 361648"/>
              <a:gd name="connsiteX12" fmla="*/ 302909 w 607921"/>
              <a:gd name="connsiteY12" fmla="*/ 221517 h 361648"/>
              <a:gd name="connsiteX13" fmla="*/ 303925 w 607921"/>
              <a:gd name="connsiteY13" fmla="*/ 221821 h 361648"/>
              <a:gd name="connsiteX14" fmla="*/ 301826 w 607921"/>
              <a:gd name="connsiteY14" fmla="*/ 0 h 361648"/>
              <a:gd name="connsiteX15" fmla="*/ 582820 w 607921"/>
              <a:gd name="connsiteY15" fmla="*/ 94471 h 361648"/>
              <a:gd name="connsiteX16" fmla="*/ 588714 w 607921"/>
              <a:gd name="connsiteY16" fmla="*/ 96500 h 361648"/>
              <a:gd name="connsiteX17" fmla="*/ 603653 w 607921"/>
              <a:gd name="connsiteY17" fmla="*/ 101574 h 361648"/>
              <a:gd name="connsiteX18" fmla="*/ 588714 w 607921"/>
              <a:gd name="connsiteY18" fmla="*/ 106546 h 361648"/>
              <a:gd name="connsiteX19" fmla="*/ 588714 w 607921"/>
              <a:gd name="connsiteY19" fmla="*/ 277121 h 361648"/>
              <a:gd name="connsiteX20" fmla="*/ 607921 w 607921"/>
              <a:gd name="connsiteY20" fmla="*/ 314869 h 361648"/>
              <a:gd name="connsiteX21" fmla="*/ 580889 w 607921"/>
              <a:gd name="connsiteY21" fmla="*/ 361648 h 361648"/>
              <a:gd name="connsiteX22" fmla="*/ 552129 w 607921"/>
              <a:gd name="connsiteY22" fmla="*/ 315072 h 361648"/>
              <a:gd name="connsiteX23" fmla="*/ 574588 w 607921"/>
              <a:gd name="connsiteY23" fmla="*/ 274686 h 361648"/>
              <a:gd name="connsiteX24" fmla="*/ 574588 w 607921"/>
              <a:gd name="connsiteY24" fmla="*/ 111315 h 361648"/>
              <a:gd name="connsiteX25" fmla="*/ 492170 w 607921"/>
              <a:gd name="connsiteY25" fmla="*/ 139017 h 361648"/>
              <a:gd name="connsiteX26" fmla="*/ 492272 w 607921"/>
              <a:gd name="connsiteY26" fmla="*/ 139423 h 361648"/>
              <a:gd name="connsiteX27" fmla="*/ 458126 w 607921"/>
              <a:gd name="connsiteY27" fmla="*/ 150991 h 361648"/>
              <a:gd name="connsiteX28" fmla="*/ 458126 w 607921"/>
              <a:gd name="connsiteY28" fmla="*/ 150890 h 361648"/>
              <a:gd name="connsiteX29" fmla="*/ 303961 w 607921"/>
              <a:gd name="connsiteY29" fmla="*/ 200713 h 361648"/>
              <a:gd name="connsiteX30" fmla="*/ 148373 w 607921"/>
              <a:gd name="connsiteY30" fmla="*/ 151600 h 361648"/>
              <a:gd name="connsiteX31" fmla="*/ 148373 w 607921"/>
              <a:gd name="connsiteY31" fmla="*/ 151701 h 361648"/>
              <a:gd name="connsiteX32" fmla="*/ 122458 w 607921"/>
              <a:gd name="connsiteY32" fmla="*/ 142772 h 361648"/>
              <a:gd name="connsiteX33" fmla="*/ 111178 w 607921"/>
              <a:gd name="connsiteY33" fmla="*/ 139017 h 361648"/>
              <a:gd name="connsiteX34" fmla="*/ 111178 w 607921"/>
              <a:gd name="connsiteY34" fmla="*/ 138916 h 361648"/>
              <a:gd name="connsiteX35" fmla="*/ 0 w 607921"/>
              <a:gd name="connsiteY35" fmla="*/ 101574 h 36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921" h="361648">
                <a:moveTo>
                  <a:pt x="580279" y="291023"/>
                </a:moveTo>
                <a:lnTo>
                  <a:pt x="569913" y="312840"/>
                </a:lnTo>
                <a:lnTo>
                  <a:pt x="580787" y="333439"/>
                </a:lnTo>
                <a:lnTo>
                  <a:pt x="591458" y="313043"/>
                </a:lnTo>
                <a:close/>
                <a:moveTo>
                  <a:pt x="446409" y="175779"/>
                </a:moveTo>
                <a:lnTo>
                  <a:pt x="453727" y="205392"/>
                </a:lnTo>
                <a:cubicBezTo>
                  <a:pt x="454235" y="207927"/>
                  <a:pt x="454743" y="209753"/>
                  <a:pt x="455048" y="211172"/>
                </a:cubicBezTo>
                <a:cubicBezTo>
                  <a:pt x="455657" y="213606"/>
                  <a:pt x="456064" y="215330"/>
                  <a:pt x="456064" y="217156"/>
                </a:cubicBezTo>
                <a:cubicBezTo>
                  <a:pt x="456064" y="241799"/>
                  <a:pt x="333398" y="305690"/>
                  <a:pt x="297827" y="305690"/>
                </a:cubicBezTo>
                <a:cubicBezTo>
                  <a:pt x="263375" y="305690"/>
                  <a:pt x="151786" y="242509"/>
                  <a:pt x="151786" y="217156"/>
                </a:cubicBezTo>
                <a:cubicBezTo>
                  <a:pt x="151786" y="214418"/>
                  <a:pt x="152599" y="211781"/>
                  <a:pt x="154123" y="209144"/>
                </a:cubicBezTo>
                <a:lnTo>
                  <a:pt x="161542" y="176895"/>
                </a:lnTo>
                <a:lnTo>
                  <a:pt x="302909" y="221517"/>
                </a:lnTo>
                <a:lnTo>
                  <a:pt x="303925" y="221821"/>
                </a:lnTo>
                <a:close/>
                <a:moveTo>
                  <a:pt x="301826" y="0"/>
                </a:moveTo>
                <a:lnTo>
                  <a:pt x="582820" y="94471"/>
                </a:lnTo>
                <a:lnTo>
                  <a:pt x="588714" y="96500"/>
                </a:lnTo>
                <a:lnTo>
                  <a:pt x="603653" y="101574"/>
                </a:lnTo>
                <a:lnTo>
                  <a:pt x="588714" y="106546"/>
                </a:lnTo>
                <a:lnTo>
                  <a:pt x="588714" y="277121"/>
                </a:lnTo>
                <a:lnTo>
                  <a:pt x="607921" y="314869"/>
                </a:lnTo>
                <a:lnTo>
                  <a:pt x="580889" y="361648"/>
                </a:lnTo>
                <a:lnTo>
                  <a:pt x="552129" y="315072"/>
                </a:lnTo>
                <a:lnTo>
                  <a:pt x="574588" y="274686"/>
                </a:lnTo>
                <a:lnTo>
                  <a:pt x="574588" y="111315"/>
                </a:lnTo>
                <a:lnTo>
                  <a:pt x="492170" y="139017"/>
                </a:lnTo>
                <a:lnTo>
                  <a:pt x="492272" y="139423"/>
                </a:lnTo>
                <a:lnTo>
                  <a:pt x="458126" y="150991"/>
                </a:lnTo>
                <a:lnTo>
                  <a:pt x="458126" y="150890"/>
                </a:lnTo>
                <a:lnTo>
                  <a:pt x="303961" y="200713"/>
                </a:lnTo>
                <a:lnTo>
                  <a:pt x="148373" y="151600"/>
                </a:lnTo>
                <a:lnTo>
                  <a:pt x="148373" y="151701"/>
                </a:lnTo>
                <a:lnTo>
                  <a:pt x="122458" y="142772"/>
                </a:lnTo>
                <a:lnTo>
                  <a:pt x="111178" y="139017"/>
                </a:lnTo>
                <a:lnTo>
                  <a:pt x="111178" y="138916"/>
                </a:lnTo>
                <a:lnTo>
                  <a:pt x="0" y="101574"/>
                </a:lnTo>
                <a:close/>
              </a:path>
            </a:pathLst>
          </a:custGeom>
          <a:solidFill>
            <a:srgbClr val="E4B02D"/>
          </a:solidFill>
          <a:ln>
            <a:noFill/>
          </a:ln>
        </p:spPr>
      </p:sp>
      <p:pic>
        <p:nvPicPr>
          <p:cNvPr id="20" name="图片 19" descr="图片包含 游戏机, 树, 植物, 枫叶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0895">
            <a:off x="10832242" y="432123"/>
            <a:ext cx="898358" cy="91504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9687970" flipH="1">
            <a:off x="5470908" y="744385"/>
            <a:ext cx="7053800" cy="53692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90836" y="370988"/>
            <a:ext cx="4349817" cy="4028900"/>
            <a:chOff x="1194914" y="1467368"/>
            <a:chExt cx="4349817" cy="4028900"/>
          </a:xfrm>
        </p:grpSpPr>
        <p:sp>
          <p:nvSpPr>
            <p:cNvPr id="24" name="文本框 23"/>
            <p:cNvSpPr txBox="1"/>
            <p:nvPr/>
          </p:nvSpPr>
          <p:spPr>
            <a:xfrm>
              <a:off x="1194914" y="1467368"/>
              <a:ext cx="1741583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目录：</a:t>
              </a:r>
              <a:endParaRPr lang="zh-CN" altLang="en-US" sz="54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028202" y="2534024"/>
              <a:ext cx="3516529" cy="2962244"/>
              <a:chOff x="1932311" y="2210897"/>
              <a:chExt cx="3516529" cy="2962244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1997447" y="2210897"/>
                <a:ext cx="3398848" cy="583565"/>
                <a:chOff x="1464047" y="2210897"/>
                <a:chExt cx="3398848" cy="583565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1464047" y="2231003"/>
                  <a:ext cx="482600" cy="482600"/>
                </a:xfrm>
                <a:prstGeom prst="ellipse">
                  <a:avLst/>
                </a:prstGeom>
                <a:solidFill>
                  <a:srgbClr val="CAC7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84272"/>
                    </a:solidFill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2135288" y="2210897"/>
                  <a:ext cx="2727607" cy="583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3200" b="1" dirty="0">
                      <a:solidFill>
                        <a:srgbClr val="084272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现状分析</a:t>
                  </a:r>
                  <a:endParaRPr lang="zh-CN" altLang="en-US" sz="3200" b="1" dirty="0">
                    <a:solidFill>
                      <a:srgbClr val="084272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32" name="文本框 31"/>
              <p:cNvSpPr txBox="1"/>
              <p:nvPr/>
            </p:nvSpPr>
            <p:spPr>
              <a:xfrm>
                <a:off x="2721233" y="3400134"/>
                <a:ext cx="2727607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rgbClr val="084272"/>
                    </a:solidFill>
                    <a:latin typeface="楷体" panose="02010609060101010101" charset="-122"/>
                    <a:ea typeface="楷体" panose="02010609060101010101" charset="-122"/>
                  </a:rPr>
                  <a:t>发展目标</a:t>
                </a:r>
                <a:endParaRPr lang="zh-CN" altLang="en-US" sz="3200" b="1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2668711" y="4589576"/>
                <a:ext cx="2727607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 dirty="0">
                    <a:solidFill>
                      <a:srgbClr val="084272"/>
                    </a:solidFill>
                    <a:latin typeface="楷体" panose="02010609060101010101" charset="-122"/>
                    <a:ea typeface="楷体" panose="02010609060101010101" charset="-122"/>
                  </a:rPr>
                  <a:t>发展策略</a:t>
                </a:r>
                <a:endParaRPr lang="zh-CN" altLang="en-US" sz="3200" b="1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932350" y="2211056"/>
                <a:ext cx="556914" cy="523220"/>
              </a:xfrm>
              <a:prstGeom prst="rect">
                <a:avLst/>
              </a:prstGeom>
              <a:solidFill>
                <a:srgbClr val="084272"/>
              </a:solidFill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800" dirty="0">
                    <a:solidFill>
                      <a:schemeClr val="bg1"/>
                    </a:solidFill>
                    <a:latin typeface="汉仪小隶书简" panose="02010609000101010101" pitchFamily="49" charset="-122"/>
                    <a:ea typeface="汉仪小隶书简" panose="02010609000101010101" pitchFamily="49" charset="-122"/>
                  </a:rPr>
                  <a:t>01</a:t>
                </a:r>
                <a:endParaRPr lang="zh-CN" altLang="en-US" sz="2800" dirty="0">
                  <a:solidFill>
                    <a:schemeClr val="bg1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932357" y="3367726"/>
                <a:ext cx="556914" cy="523220"/>
              </a:xfrm>
              <a:prstGeom prst="rect">
                <a:avLst/>
              </a:prstGeom>
              <a:solidFill>
                <a:srgbClr val="08467A"/>
              </a:solidFill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800" dirty="0">
                    <a:solidFill>
                      <a:schemeClr val="bg1"/>
                    </a:solidFill>
                    <a:latin typeface="汉仪小隶书简" panose="02010609000101010101" pitchFamily="49" charset="-122"/>
                    <a:ea typeface="汉仪小隶书简" panose="02010609000101010101" pitchFamily="49" charset="-122"/>
                  </a:rPr>
                  <a:t>02</a:t>
                </a:r>
                <a:endParaRPr lang="zh-CN" altLang="en-US" sz="2800" dirty="0">
                  <a:solidFill>
                    <a:schemeClr val="bg1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932311" y="4524580"/>
                <a:ext cx="556914" cy="523220"/>
              </a:xfrm>
              <a:prstGeom prst="rect">
                <a:avLst/>
              </a:prstGeom>
              <a:solidFill>
                <a:srgbClr val="08467A"/>
              </a:solidFill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800" dirty="0">
                    <a:solidFill>
                      <a:schemeClr val="bg1"/>
                    </a:solidFill>
                    <a:latin typeface="汉仪小隶书简" panose="02010609000101010101" pitchFamily="49" charset="-122"/>
                    <a:ea typeface="汉仪小隶书简" panose="02010609000101010101" pitchFamily="49" charset="-122"/>
                  </a:rPr>
                  <a:t>03</a:t>
                </a:r>
                <a:endParaRPr lang="zh-CN" altLang="en-US" sz="2800" dirty="0">
                  <a:solidFill>
                    <a:schemeClr val="bg1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1414599" y="4815587"/>
            <a:ext cx="556914" cy="523220"/>
          </a:xfrm>
          <a:prstGeom prst="rect">
            <a:avLst/>
          </a:prstGeom>
          <a:solidFill>
            <a:srgbClr val="08467A"/>
          </a:solidFill>
        </p:spPr>
        <p:txBody>
          <a:bodyPr wrap="square" rtlCol="0">
            <a:spAutoFit/>
          </a:bodyPr>
          <a:p>
            <a:pPr algn="dist"/>
            <a:r>
              <a:rPr lang="en-US" altLang="zh-CN" sz="28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13229" y="4755488"/>
            <a:ext cx="27276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重点</a:t>
            </a:r>
            <a:r>
              <a:rPr lang="zh-CN" altLang="en-US" sz="32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工作</a:t>
            </a:r>
            <a:endParaRPr lang="zh-CN" altLang="en-US" sz="3200" b="1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图片包含 游戏机, 花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7280930" flipH="1">
            <a:off x="-2323991" y="-1452425"/>
            <a:ext cx="8526546" cy="649025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126473" y="3344360"/>
            <a:ext cx="386513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现状分析</a:t>
            </a:r>
            <a:endParaRPr lang="zh-CN" altLang="en-US" sz="4000" b="1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735679" y="2268310"/>
            <a:ext cx="758488" cy="707886"/>
          </a:xfrm>
          <a:prstGeom prst="rect">
            <a:avLst/>
          </a:prstGeom>
          <a:solidFill>
            <a:srgbClr val="084272"/>
          </a:soli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汉仪小隶书简" panose="02010609000101010101" pitchFamily="49" charset="-122"/>
              <a:ea typeface="汉仪小隶书简" panose="02010609000101010101" pitchFamily="49" charset="-122"/>
            </a:endParaRPr>
          </a:p>
        </p:txBody>
      </p:sp>
      <p:pic>
        <p:nvPicPr>
          <p:cNvPr id="3" name="图片 2" descr="图片包含 游戏机, 花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9687970" flipH="1">
            <a:off x="8448675" y="3382645"/>
            <a:ext cx="4734560" cy="3603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880930" flipH="1">
            <a:off x="-238017" y="5322938"/>
            <a:ext cx="1828956" cy="1392170"/>
          </a:xfrm>
          <a:prstGeom prst="rect">
            <a:avLst/>
          </a:prstGeom>
        </p:spPr>
      </p:pic>
      <p:pic>
        <p:nvPicPr>
          <p:cNvPr id="18" name="图片 17" descr="图片包含 伞, 橙子, 打开, 桌子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" y="400050"/>
            <a:ext cx="10211435" cy="292290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1120140" y="3720465"/>
            <a:ext cx="76657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结构合理，成熟型、骨干型、成长型教师都有分布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成熟型骨干型的教师在各专业平台都有涉猎</a:t>
            </a:r>
            <a:endParaRPr lang="zh-CN" altLang="en-US" sz="2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68425" y="5092700"/>
            <a:ext cx="10212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教师发展的目标：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聚焦“课改”“双减”，提升理论素养；课堂调研，提升专业素养；对照梯队，提升专业能力。</a:t>
            </a:r>
            <a:endParaRPr lang="zh-CN" altLang="en-US" sz="2400" b="1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880930" flipH="1">
            <a:off x="-238017" y="5322938"/>
            <a:ext cx="1828956" cy="1392170"/>
          </a:xfrm>
          <a:prstGeom prst="rect">
            <a:avLst/>
          </a:prstGeom>
        </p:spPr>
      </p:pic>
      <p:pic>
        <p:nvPicPr>
          <p:cNvPr id="18" name="图片 17" descr="图片包含 伞, 橙子, 打开, 桌子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 rot="0">
            <a:off x="904875" y="2870835"/>
            <a:ext cx="2656205" cy="2392680"/>
            <a:chOff x="1204330" y="2476782"/>
            <a:chExt cx="2656469" cy="2392582"/>
          </a:xfrm>
        </p:grpSpPr>
        <p:sp>
          <p:nvSpPr>
            <p:cNvPr id="20" name="searching-in-a-book_21555"/>
            <p:cNvSpPr>
              <a:spLocks noChangeAspect="1"/>
            </p:cNvSpPr>
            <p:nvPr/>
          </p:nvSpPr>
          <p:spPr bwMode="auto">
            <a:xfrm>
              <a:off x="1204330" y="2476782"/>
              <a:ext cx="2656469" cy="1371035"/>
            </a:xfrm>
            <a:custGeom>
              <a:avLst/>
              <a:gdLst>
                <a:gd name="connsiteX0" fmla="*/ 50485 w 590376"/>
                <a:gd name="connsiteY0" fmla="*/ 234436 h 304701"/>
                <a:gd name="connsiteX1" fmla="*/ 199492 w 590376"/>
                <a:gd name="connsiteY1" fmla="*/ 234436 h 304701"/>
                <a:gd name="connsiteX2" fmla="*/ 199492 w 590376"/>
                <a:gd name="connsiteY2" fmla="*/ 244985 h 304701"/>
                <a:gd name="connsiteX3" fmla="*/ 50485 w 590376"/>
                <a:gd name="connsiteY3" fmla="*/ 244985 h 304701"/>
                <a:gd name="connsiteX4" fmla="*/ 324481 w 590376"/>
                <a:gd name="connsiteY4" fmla="*/ 226242 h 304701"/>
                <a:gd name="connsiteX5" fmla="*/ 333335 w 590376"/>
                <a:gd name="connsiteY5" fmla="*/ 226242 h 304701"/>
                <a:gd name="connsiteX6" fmla="*/ 333335 w 590376"/>
                <a:gd name="connsiteY6" fmla="*/ 247340 h 304701"/>
                <a:gd name="connsiteX7" fmla="*/ 324481 w 590376"/>
                <a:gd name="connsiteY7" fmla="*/ 247340 h 304701"/>
                <a:gd name="connsiteX8" fmla="*/ 236508 w 590376"/>
                <a:gd name="connsiteY8" fmla="*/ 226242 h 304701"/>
                <a:gd name="connsiteX9" fmla="*/ 244702 w 590376"/>
                <a:gd name="connsiteY9" fmla="*/ 226242 h 304701"/>
                <a:gd name="connsiteX10" fmla="*/ 244702 w 590376"/>
                <a:gd name="connsiteY10" fmla="*/ 247340 h 304701"/>
                <a:gd name="connsiteX11" fmla="*/ 236508 w 590376"/>
                <a:gd name="connsiteY11" fmla="*/ 247340 h 304701"/>
                <a:gd name="connsiteX12" fmla="*/ 50485 w 590376"/>
                <a:gd name="connsiteY12" fmla="*/ 192239 h 304701"/>
                <a:gd name="connsiteX13" fmla="*/ 199492 w 590376"/>
                <a:gd name="connsiteY13" fmla="*/ 192239 h 304701"/>
                <a:gd name="connsiteX14" fmla="*/ 199492 w 590376"/>
                <a:gd name="connsiteY14" fmla="*/ 203353 h 304701"/>
                <a:gd name="connsiteX15" fmla="*/ 50485 w 590376"/>
                <a:gd name="connsiteY15" fmla="*/ 203353 h 304701"/>
                <a:gd name="connsiteX16" fmla="*/ 324481 w 590376"/>
                <a:gd name="connsiteY16" fmla="*/ 183386 h 304701"/>
                <a:gd name="connsiteX17" fmla="*/ 333335 w 590376"/>
                <a:gd name="connsiteY17" fmla="*/ 183386 h 304701"/>
                <a:gd name="connsiteX18" fmla="*/ 333335 w 590376"/>
                <a:gd name="connsiteY18" fmla="*/ 204484 h 304701"/>
                <a:gd name="connsiteX19" fmla="*/ 324481 w 590376"/>
                <a:gd name="connsiteY19" fmla="*/ 204484 h 304701"/>
                <a:gd name="connsiteX20" fmla="*/ 236508 w 590376"/>
                <a:gd name="connsiteY20" fmla="*/ 183386 h 304701"/>
                <a:gd name="connsiteX21" fmla="*/ 244702 w 590376"/>
                <a:gd name="connsiteY21" fmla="*/ 183386 h 304701"/>
                <a:gd name="connsiteX22" fmla="*/ 244702 w 590376"/>
                <a:gd name="connsiteY22" fmla="*/ 204484 h 304701"/>
                <a:gd name="connsiteX23" fmla="*/ 236508 w 590376"/>
                <a:gd name="connsiteY23" fmla="*/ 204484 h 304701"/>
                <a:gd name="connsiteX24" fmla="*/ 50485 w 590376"/>
                <a:gd name="connsiteY24" fmla="*/ 150608 h 304701"/>
                <a:gd name="connsiteX25" fmla="*/ 199492 w 590376"/>
                <a:gd name="connsiteY25" fmla="*/ 150608 h 304701"/>
                <a:gd name="connsiteX26" fmla="*/ 199492 w 590376"/>
                <a:gd name="connsiteY26" fmla="*/ 161157 h 304701"/>
                <a:gd name="connsiteX27" fmla="*/ 50485 w 590376"/>
                <a:gd name="connsiteY27" fmla="*/ 161157 h 304701"/>
                <a:gd name="connsiteX28" fmla="*/ 324481 w 590376"/>
                <a:gd name="connsiteY28" fmla="*/ 140624 h 304701"/>
                <a:gd name="connsiteX29" fmla="*/ 333335 w 590376"/>
                <a:gd name="connsiteY29" fmla="*/ 140624 h 304701"/>
                <a:gd name="connsiteX30" fmla="*/ 333335 w 590376"/>
                <a:gd name="connsiteY30" fmla="*/ 162287 h 304701"/>
                <a:gd name="connsiteX31" fmla="*/ 324481 w 590376"/>
                <a:gd name="connsiteY31" fmla="*/ 162287 h 304701"/>
                <a:gd name="connsiteX32" fmla="*/ 236508 w 590376"/>
                <a:gd name="connsiteY32" fmla="*/ 140624 h 304701"/>
                <a:gd name="connsiteX33" fmla="*/ 244702 w 590376"/>
                <a:gd name="connsiteY33" fmla="*/ 140624 h 304701"/>
                <a:gd name="connsiteX34" fmla="*/ 244702 w 590376"/>
                <a:gd name="connsiteY34" fmla="*/ 162287 h 304701"/>
                <a:gd name="connsiteX35" fmla="*/ 236508 w 590376"/>
                <a:gd name="connsiteY35" fmla="*/ 162287 h 304701"/>
                <a:gd name="connsiteX36" fmla="*/ 445423 w 590376"/>
                <a:gd name="connsiteY36" fmla="*/ 110161 h 304701"/>
                <a:gd name="connsiteX37" fmla="*/ 391432 w 590376"/>
                <a:gd name="connsiteY37" fmla="*/ 135358 h 304701"/>
                <a:gd name="connsiteX38" fmla="*/ 400235 w 590376"/>
                <a:gd name="connsiteY38" fmla="*/ 234971 h 304701"/>
                <a:gd name="connsiteX39" fmla="*/ 445423 w 590376"/>
                <a:gd name="connsiteY39" fmla="*/ 250792 h 304701"/>
                <a:gd name="connsiteX40" fmla="*/ 499414 w 590376"/>
                <a:gd name="connsiteY40" fmla="*/ 225596 h 304701"/>
                <a:gd name="connsiteX41" fmla="*/ 515846 w 590376"/>
                <a:gd name="connsiteY41" fmla="*/ 174031 h 304701"/>
                <a:gd name="connsiteX42" fmla="*/ 490611 w 590376"/>
                <a:gd name="connsiteY42" fmla="*/ 126568 h 304701"/>
                <a:gd name="connsiteX43" fmla="*/ 445423 w 590376"/>
                <a:gd name="connsiteY43" fmla="*/ 110161 h 304701"/>
                <a:gd name="connsiteX44" fmla="*/ 124989 w 590376"/>
                <a:gd name="connsiteY44" fmla="*/ 108411 h 304701"/>
                <a:gd name="connsiteX45" fmla="*/ 199492 w 590376"/>
                <a:gd name="connsiteY45" fmla="*/ 108411 h 304701"/>
                <a:gd name="connsiteX46" fmla="*/ 199492 w 590376"/>
                <a:gd name="connsiteY46" fmla="*/ 119525 h 304701"/>
                <a:gd name="connsiteX47" fmla="*/ 124989 w 590376"/>
                <a:gd name="connsiteY47" fmla="*/ 119525 h 304701"/>
                <a:gd name="connsiteX48" fmla="*/ 324481 w 590376"/>
                <a:gd name="connsiteY48" fmla="*/ 98427 h 304701"/>
                <a:gd name="connsiteX49" fmla="*/ 333335 w 590376"/>
                <a:gd name="connsiteY49" fmla="*/ 98427 h 304701"/>
                <a:gd name="connsiteX50" fmla="*/ 333335 w 590376"/>
                <a:gd name="connsiteY50" fmla="*/ 119525 h 304701"/>
                <a:gd name="connsiteX51" fmla="*/ 324481 w 590376"/>
                <a:gd name="connsiteY51" fmla="*/ 119525 h 304701"/>
                <a:gd name="connsiteX52" fmla="*/ 236508 w 590376"/>
                <a:gd name="connsiteY52" fmla="*/ 98427 h 304701"/>
                <a:gd name="connsiteX53" fmla="*/ 244702 w 590376"/>
                <a:gd name="connsiteY53" fmla="*/ 98427 h 304701"/>
                <a:gd name="connsiteX54" fmla="*/ 244702 w 590376"/>
                <a:gd name="connsiteY54" fmla="*/ 119525 h 304701"/>
                <a:gd name="connsiteX55" fmla="*/ 236508 w 590376"/>
                <a:gd name="connsiteY55" fmla="*/ 119525 h 304701"/>
                <a:gd name="connsiteX56" fmla="*/ 78072 w 590376"/>
                <a:gd name="connsiteY56" fmla="*/ 76765 h 304701"/>
                <a:gd name="connsiteX57" fmla="*/ 70441 w 590376"/>
                <a:gd name="connsiteY57" fmla="*/ 100191 h 304701"/>
                <a:gd name="connsiteX58" fmla="*/ 86289 w 590376"/>
                <a:gd name="connsiteY58" fmla="*/ 100191 h 304701"/>
                <a:gd name="connsiteX59" fmla="*/ 124989 w 590376"/>
                <a:gd name="connsiteY59" fmla="*/ 66780 h 304701"/>
                <a:gd name="connsiteX60" fmla="*/ 199492 w 590376"/>
                <a:gd name="connsiteY60" fmla="*/ 66780 h 304701"/>
                <a:gd name="connsiteX61" fmla="*/ 199492 w 590376"/>
                <a:gd name="connsiteY61" fmla="*/ 77329 h 304701"/>
                <a:gd name="connsiteX62" fmla="*/ 124989 w 590376"/>
                <a:gd name="connsiteY62" fmla="*/ 77329 h 304701"/>
                <a:gd name="connsiteX63" fmla="*/ 71028 w 590376"/>
                <a:gd name="connsiteY63" fmla="*/ 63295 h 304701"/>
                <a:gd name="connsiteX64" fmla="*/ 78659 w 590376"/>
                <a:gd name="connsiteY64" fmla="*/ 63295 h 304701"/>
                <a:gd name="connsiteX65" fmla="*/ 85702 w 590376"/>
                <a:gd name="connsiteY65" fmla="*/ 63295 h 304701"/>
                <a:gd name="connsiteX66" fmla="*/ 106245 w 590376"/>
                <a:gd name="connsiteY66" fmla="*/ 122446 h 304701"/>
                <a:gd name="connsiteX67" fmla="*/ 99789 w 590376"/>
                <a:gd name="connsiteY67" fmla="*/ 122446 h 304701"/>
                <a:gd name="connsiteX68" fmla="*/ 93332 w 590376"/>
                <a:gd name="connsiteY68" fmla="*/ 122446 h 304701"/>
                <a:gd name="connsiteX69" fmla="*/ 89224 w 590376"/>
                <a:gd name="connsiteY69" fmla="*/ 110147 h 304701"/>
                <a:gd name="connsiteX70" fmla="*/ 66920 w 590376"/>
                <a:gd name="connsiteY70" fmla="*/ 110147 h 304701"/>
                <a:gd name="connsiteX71" fmla="*/ 62811 w 590376"/>
                <a:gd name="connsiteY71" fmla="*/ 122446 h 304701"/>
                <a:gd name="connsiteX72" fmla="*/ 56942 w 590376"/>
                <a:gd name="connsiteY72" fmla="*/ 122446 h 304701"/>
                <a:gd name="connsiteX73" fmla="*/ 50485 w 590376"/>
                <a:gd name="connsiteY73" fmla="*/ 122446 h 304701"/>
                <a:gd name="connsiteX74" fmla="*/ 324481 w 590376"/>
                <a:gd name="connsiteY74" fmla="*/ 55666 h 304701"/>
                <a:gd name="connsiteX75" fmla="*/ 333335 w 590376"/>
                <a:gd name="connsiteY75" fmla="*/ 55666 h 304701"/>
                <a:gd name="connsiteX76" fmla="*/ 333335 w 590376"/>
                <a:gd name="connsiteY76" fmla="*/ 76764 h 304701"/>
                <a:gd name="connsiteX77" fmla="*/ 324481 w 590376"/>
                <a:gd name="connsiteY77" fmla="*/ 76764 h 304701"/>
                <a:gd name="connsiteX78" fmla="*/ 236508 w 590376"/>
                <a:gd name="connsiteY78" fmla="*/ 55666 h 304701"/>
                <a:gd name="connsiteX79" fmla="*/ 244702 w 590376"/>
                <a:gd name="connsiteY79" fmla="*/ 55666 h 304701"/>
                <a:gd name="connsiteX80" fmla="*/ 244702 w 590376"/>
                <a:gd name="connsiteY80" fmla="*/ 76764 h 304701"/>
                <a:gd name="connsiteX81" fmla="*/ 236508 w 590376"/>
                <a:gd name="connsiteY81" fmla="*/ 76764 h 304701"/>
                <a:gd name="connsiteX82" fmla="*/ 61033 w 590376"/>
                <a:gd name="connsiteY82" fmla="*/ 18165 h 304701"/>
                <a:gd name="connsiteX83" fmla="*/ 18193 w 590376"/>
                <a:gd name="connsiteY83" fmla="*/ 60940 h 304701"/>
                <a:gd name="connsiteX84" fmla="*/ 18193 w 590376"/>
                <a:gd name="connsiteY84" fmla="*/ 242003 h 304701"/>
                <a:gd name="connsiteX85" fmla="*/ 61033 w 590376"/>
                <a:gd name="connsiteY85" fmla="*/ 284778 h 304701"/>
                <a:gd name="connsiteX86" fmla="*/ 236503 w 590376"/>
                <a:gd name="connsiteY86" fmla="*/ 284778 h 304701"/>
                <a:gd name="connsiteX87" fmla="*/ 236503 w 590376"/>
                <a:gd name="connsiteY87" fmla="*/ 268371 h 304701"/>
                <a:gd name="connsiteX88" fmla="*/ 244719 w 590376"/>
                <a:gd name="connsiteY88" fmla="*/ 268371 h 304701"/>
                <a:gd name="connsiteX89" fmla="*/ 244719 w 590376"/>
                <a:gd name="connsiteY89" fmla="*/ 284192 h 304701"/>
                <a:gd name="connsiteX90" fmla="*/ 284625 w 590376"/>
                <a:gd name="connsiteY90" fmla="*/ 242003 h 304701"/>
                <a:gd name="connsiteX91" fmla="*/ 324531 w 590376"/>
                <a:gd name="connsiteY91" fmla="*/ 284192 h 304701"/>
                <a:gd name="connsiteX92" fmla="*/ 324531 w 590376"/>
                <a:gd name="connsiteY92" fmla="*/ 268371 h 304701"/>
                <a:gd name="connsiteX93" fmla="*/ 333334 w 590376"/>
                <a:gd name="connsiteY93" fmla="*/ 268371 h 304701"/>
                <a:gd name="connsiteX94" fmla="*/ 333334 w 590376"/>
                <a:gd name="connsiteY94" fmla="*/ 284778 h 304701"/>
                <a:gd name="connsiteX95" fmla="*/ 508803 w 590376"/>
                <a:gd name="connsiteY95" fmla="*/ 284778 h 304701"/>
                <a:gd name="connsiteX96" fmla="*/ 536386 w 590376"/>
                <a:gd name="connsiteY96" fmla="*/ 274231 h 304701"/>
                <a:gd name="connsiteX97" fmla="*/ 513498 w 590376"/>
                <a:gd name="connsiteY97" fmla="*/ 254894 h 304701"/>
                <a:gd name="connsiteX98" fmla="*/ 516432 w 590376"/>
                <a:gd name="connsiteY98" fmla="*/ 251378 h 304701"/>
                <a:gd name="connsiteX99" fmla="*/ 507630 w 590376"/>
                <a:gd name="connsiteY99" fmla="*/ 244347 h 304701"/>
                <a:gd name="connsiteX100" fmla="*/ 445423 w 590376"/>
                <a:gd name="connsiteY100" fmla="*/ 269543 h 304701"/>
                <a:gd name="connsiteX101" fmla="*/ 388498 w 590376"/>
                <a:gd name="connsiteY101" fmla="*/ 248448 h 304701"/>
                <a:gd name="connsiteX102" fmla="*/ 377348 w 590376"/>
                <a:gd name="connsiteY102" fmla="*/ 123638 h 304701"/>
                <a:gd name="connsiteX103" fmla="*/ 445423 w 590376"/>
                <a:gd name="connsiteY103" fmla="*/ 91996 h 304701"/>
                <a:gd name="connsiteX104" fmla="*/ 502348 w 590376"/>
                <a:gd name="connsiteY104" fmla="*/ 112505 h 304701"/>
                <a:gd name="connsiteX105" fmla="*/ 534038 w 590376"/>
                <a:gd name="connsiteY105" fmla="*/ 172859 h 304701"/>
                <a:gd name="connsiteX106" fmla="*/ 518780 w 590376"/>
                <a:gd name="connsiteY106" fmla="*/ 229698 h 304701"/>
                <a:gd name="connsiteX107" fmla="*/ 528170 w 590376"/>
                <a:gd name="connsiteY107" fmla="*/ 237901 h 304701"/>
                <a:gd name="connsiteX108" fmla="*/ 531104 w 590376"/>
                <a:gd name="connsiteY108" fmla="*/ 234385 h 304701"/>
                <a:gd name="connsiteX109" fmla="*/ 550470 w 590376"/>
                <a:gd name="connsiteY109" fmla="*/ 250206 h 304701"/>
                <a:gd name="connsiteX110" fmla="*/ 551644 w 590376"/>
                <a:gd name="connsiteY110" fmla="*/ 242003 h 304701"/>
                <a:gd name="connsiteX111" fmla="*/ 551644 w 590376"/>
                <a:gd name="connsiteY111" fmla="*/ 60940 h 304701"/>
                <a:gd name="connsiteX112" fmla="*/ 508803 w 590376"/>
                <a:gd name="connsiteY112" fmla="*/ 18165 h 304701"/>
                <a:gd name="connsiteX113" fmla="*/ 387911 w 590376"/>
                <a:gd name="connsiteY113" fmla="*/ 18165 h 304701"/>
                <a:gd name="connsiteX114" fmla="*/ 387911 w 590376"/>
                <a:gd name="connsiteY114" fmla="*/ 63284 h 304701"/>
                <a:gd name="connsiteX115" fmla="*/ 370306 w 590376"/>
                <a:gd name="connsiteY115" fmla="*/ 48635 h 304701"/>
                <a:gd name="connsiteX116" fmla="*/ 352113 w 590376"/>
                <a:gd name="connsiteY116" fmla="*/ 63284 h 304701"/>
                <a:gd name="connsiteX117" fmla="*/ 352113 w 590376"/>
                <a:gd name="connsiteY117" fmla="*/ 18165 h 304701"/>
                <a:gd name="connsiteX118" fmla="*/ 333334 w 590376"/>
                <a:gd name="connsiteY118" fmla="*/ 18165 h 304701"/>
                <a:gd name="connsiteX119" fmla="*/ 333334 w 590376"/>
                <a:gd name="connsiteY119" fmla="*/ 34572 h 304701"/>
                <a:gd name="connsiteX120" fmla="*/ 324531 w 590376"/>
                <a:gd name="connsiteY120" fmla="*/ 34572 h 304701"/>
                <a:gd name="connsiteX121" fmla="*/ 324531 w 590376"/>
                <a:gd name="connsiteY121" fmla="*/ 18751 h 304701"/>
                <a:gd name="connsiteX122" fmla="*/ 284625 w 590376"/>
                <a:gd name="connsiteY122" fmla="*/ 60940 h 304701"/>
                <a:gd name="connsiteX123" fmla="*/ 244719 w 590376"/>
                <a:gd name="connsiteY123" fmla="*/ 18751 h 304701"/>
                <a:gd name="connsiteX124" fmla="*/ 244719 w 590376"/>
                <a:gd name="connsiteY124" fmla="*/ 34572 h 304701"/>
                <a:gd name="connsiteX125" fmla="*/ 236503 w 590376"/>
                <a:gd name="connsiteY125" fmla="*/ 34572 h 304701"/>
                <a:gd name="connsiteX126" fmla="*/ 236503 w 590376"/>
                <a:gd name="connsiteY126" fmla="*/ 18165 h 304701"/>
                <a:gd name="connsiteX127" fmla="*/ 61033 w 590376"/>
                <a:gd name="connsiteY127" fmla="*/ 0 h 304701"/>
                <a:gd name="connsiteX128" fmla="*/ 242371 w 590376"/>
                <a:gd name="connsiteY128" fmla="*/ 0 h 304701"/>
                <a:gd name="connsiteX129" fmla="*/ 284625 w 590376"/>
                <a:gd name="connsiteY129" fmla="*/ 17579 h 304701"/>
                <a:gd name="connsiteX130" fmla="*/ 327465 w 590376"/>
                <a:gd name="connsiteY130" fmla="*/ 0 h 304701"/>
                <a:gd name="connsiteX131" fmla="*/ 508803 w 590376"/>
                <a:gd name="connsiteY131" fmla="*/ 0 h 304701"/>
                <a:gd name="connsiteX132" fmla="*/ 569836 w 590376"/>
                <a:gd name="connsiteY132" fmla="*/ 60940 h 304701"/>
                <a:gd name="connsiteX133" fmla="*/ 569836 w 590376"/>
                <a:gd name="connsiteY133" fmla="*/ 242003 h 304701"/>
                <a:gd name="connsiteX134" fmla="*/ 565728 w 590376"/>
                <a:gd name="connsiteY134" fmla="*/ 263098 h 304701"/>
                <a:gd name="connsiteX135" fmla="*/ 590376 w 590376"/>
                <a:gd name="connsiteY135" fmla="*/ 283606 h 304701"/>
                <a:gd name="connsiteX136" fmla="*/ 572771 w 590376"/>
                <a:gd name="connsiteY136" fmla="*/ 304701 h 304701"/>
                <a:gd name="connsiteX137" fmla="*/ 550470 w 590376"/>
                <a:gd name="connsiteY137" fmla="*/ 285950 h 304701"/>
                <a:gd name="connsiteX138" fmla="*/ 508803 w 590376"/>
                <a:gd name="connsiteY138" fmla="*/ 302943 h 304701"/>
                <a:gd name="connsiteX139" fmla="*/ 327465 w 590376"/>
                <a:gd name="connsiteY139" fmla="*/ 302943 h 304701"/>
                <a:gd name="connsiteX140" fmla="*/ 284625 w 590376"/>
                <a:gd name="connsiteY140" fmla="*/ 285364 h 304701"/>
                <a:gd name="connsiteX141" fmla="*/ 242371 w 590376"/>
                <a:gd name="connsiteY141" fmla="*/ 302943 h 304701"/>
                <a:gd name="connsiteX142" fmla="*/ 61033 w 590376"/>
                <a:gd name="connsiteY142" fmla="*/ 302943 h 304701"/>
                <a:gd name="connsiteX143" fmla="*/ 0 w 590376"/>
                <a:gd name="connsiteY143" fmla="*/ 242003 h 304701"/>
                <a:gd name="connsiteX144" fmla="*/ 0 w 590376"/>
                <a:gd name="connsiteY144" fmla="*/ 60940 h 304701"/>
                <a:gd name="connsiteX145" fmla="*/ 61033 w 590376"/>
                <a:gd name="connsiteY145" fmla="*/ 0 h 30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90376" h="304701">
                  <a:moveTo>
                    <a:pt x="50485" y="234436"/>
                  </a:moveTo>
                  <a:lnTo>
                    <a:pt x="199492" y="234436"/>
                  </a:lnTo>
                  <a:lnTo>
                    <a:pt x="199492" y="244985"/>
                  </a:lnTo>
                  <a:lnTo>
                    <a:pt x="50485" y="244985"/>
                  </a:lnTo>
                  <a:close/>
                  <a:moveTo>
                    <a:pt x="324481" y="226242"/>
                  </a:moveTo>
                  <a:lnTo>
                    <a:pt x="333335" y="226242"/>
                  </a:lnTo>
                  <a:lnTo>
                    <a:pt x="333335" y="247340"/>
                  </a:lnTo>
                  <a:lnTo>
                    <a:pt x="324481" y="247340"/>
                  </a:lnTo>
                  <a:close/>
                  <a:moveTo>
                    <a:pt x="236508" y="226242"/>
                  </a:moveTo>
                  <a:lnTo>
                    <a:pt x="244702" y="226242"/>
                  </a:lnTo>
                  <a:lnTo>
                    <a:pt x="244702" y="247340"/>
                  </a:lnTo>
                  <a:lnTo>
                    <a:pt x="236508" y="247340"/>
                  </a:lnTo>
                  <a:close/>
                  <a:moveTo>
                    <a:pt x="50485" y="192239"/>
                  </a:moveTo>
                  <a:lnTo>
                    <a:pt x="199492" y="192239"/>
                  </a:lnTo>
                  <a:lnTo>
                    <a:pt x="199492" y="203353"/>
                  </a:lnTo>
                  <a:lnTo>
                    <a:pt x="50485" y="203353"/>
                  </a:lnTo>
                  <a:close/>
                  <a:moveTo>
                    <a:pt x="324481" y="183386"/>
                  </a:moveTo>
                  <a:lnTo>
                    <a:pt x="333335" y="183386"/>
                  </a:lnTo>
                  <a:lnTo>
                    <a:pt x="333335" y="204484"/>
                  </a:lnTo>
                  <a:lnTo>
                    <a:pt x="324481" y="204484"/>
                  </a:lnTo>
                  <a:close/>
                  <a:moveTo>
                    <a:pt x="236508" y="183386"/>
                  </a:moveTo>
                  <a:lnTo>
                    <a:pt x="244702" y="183386"/>
                  </a:lnTo>
                  <a:lnTo>
                    <a:pt x="244702" y="204484"/>
                  </a:lnTo>
                  <a:lnTo>
                    <a:pt x="236508" y="204484"/>
                  </a:lnTo>
                  <a:close/>
                  <a:moveTo>
                    <a:pt x="50485" y="150608"/>
                  </a:moveTo>
                  <a:lnTo>
                    <a:pt x="199492" y="150608"/>
                  </a:lnTo>
                  <a:lnTo>
                    <a:pt x="199492" y="161157"/>
                  </a:lnTo>
                  <a:lnTo>
                    <a:pt x="50485" y="161157"/>
                  </a:lnTo>
                  <a:close/>
                  <a:moveTo>
                    <a:pt x="324481" y="140624"/>
                  </a:moveTo>
                  <a:lnTo>
                    <a:pt x="333335" y="140624"/>
                  </a:lnTo>
                  <a:lnTo>
                    <a:pt x="333335" y="162287"/>
                  </a:lnTo>
                  <a:lnTo>
                    <a:pt x="324481" y="162287"/>
                  </a:lnTo>
                  <a:close/>
                  <a:moveTo>
                    <a:pt x="236508" y="140624"/>
                  </a:moveTo>
                  <a:lnTo>
                    <a:pt x="244702" y="140624"/>
                  </a:lnTo>
                  <a:lnTo>
                    <a:pt x="244702" y="162287"/>
                  </a:lnTo>
                  <a:lnTo>
                    <a:pt x="236508" y="162287"/>
                  </a:lnTo>
                  <a:close/>
                  <a:moveTo>
                    <a:pt x="445423" y="110161"/>
                  </a:moveTo>
                  <a:cubicBezTo>
                    <a:pt x="424296" y="110161"/>
                    <a:pt x="404343" y="119537"/>
                    <a:pt x="391432" y="135358"/>
                  </a:cubicBezTo>
                  <a:cubicBezTo>
                    <a:pt x="366198" y="165242"/>
                    <a:pt x="370306" y="209775"/>
                    <a:pt x="400235" y="234971"/>
                  </a:cubicBezTo>
                  <a:cubicBezTo>
                    <a:pt x="413146" y="245519"/>
                    <a:pt x="428991" y="250792"/>
                    <a:pt x="445423" y="250792"/>
                  </a:cubicBezTo>
                  <a:cubicBezTo>
                    <a:pt x="466550" y="250792"/>
                    <a:pt x="485916" y="242003"/>
                    <a:pt x="499414" y="225596"/>
                  </a:cubicBezTo>
                  <a:cubicBezTo>
                    <a:pt x="511738" y="211533"/>
                    <a:pt x="517606" y="192782"/>
                    <a:pt x="515846" y="174031"/>
                  </a:cubicBezTo>
                  <a:cubicBezTo>
                    <a:pt x="514085" y="155280"/>
                    <a:pt x="505282" y="138873"/>
                    <a:pt x="490611" y="126568"/>
                  </a:cubicBezTo>
                  <a:cubicBezTo>
                    <a:pt x="477700" y="116021"/>
                    <a:pt x="461855" y="110161"/>
                    <a:pt x="445423" y="110161"/>
                  </a:cubicBezTo>
                  <a:close/>
                  <a:moveTo>
                    <a:pt x="124989" y="108411"/>
                  </a:moveTo>
                  <a:lnTo>
                    <a:pt x="199492" y="108411"/>
                  </a:lnTo>
                  <a:lnTo>
                    <a:pt x="199492" y="119525"/>
                  </a:lnTo>
                  <a:lnTo>
                    <a:pt x="124989" y="119525"/>
                  </a:lnTo>
                  <a:close/>
                  <a:moveTo>
                    <a:pt x="324481" y="98427"/>
                  </a:moveTo>
                  <a:lnTo>
                    <a:pt x="333335" y="98427"/>
                  </a:lnTo>
                  <a:lnTo>
                    <a:pt x="333335" y="119525"/>
                  </a:lnTo>
                  <a:lnTo>
                    <a:pt x="324481" y="119525"/>
                  </a:lnTo>
                  <a:close/>
                  <a:moveTo>
                    <a:pt x="236508" y="98427"/>
                  </a:moveTo>
                  <a:lnTo>
                    <a:pt x="244702" y="98427"/>
                  </a:lnTo>
                  <a:lnTo>
                    <a:pt x="244702" y="119525"/>
                  </a:lnTo>
                  <a:lnTo>
                    <a:pt x="236508" y="119525"/>
                  </a:lnTo>
                  <a:close/>
                  <a:moveTo>
                    <a:pt x="78072" y="76765"/>
                  </a:moveTo>
                  <a:lnTo>
                    <a:pt x="70441" y="100191"/>
                  </a:lnTo>
                  <a:lnTo>
                    <a:pt x="86289" y="100191"/>
                  </a:lnTo>
                  <a:close/>
                  <a:moveTo>
                    <a:pt x="124989" y="66780"/>
                  </a:moveTo>
                  <a:lnTo>
                    <a:pt x="199492" y="66780"/>
                  </a:lnTo>
                  <a:lnTo>
                    <a:pt x="199492" y="77329"/>
                  </a:lnTo>
                  <a:lnTo>
                    <a:pt x="124989" y="77329"/>
                  </a:lnTo>
                  <a:close/>
                  <a:moveTo>
                    <a:pt x="71028" y="63295"/>
                  </a:moveTo>
                  <a:lnTo>
                    <a:pt x="78659" y="63295"/>
                  </a:lnTo>
                  <a:lnTo>
                    <a:pt x="85702" y="63295"/>
                  </a:lnTo>
                  <a:lnTo>
                    <a:pt x="106245" y="122446"/>
                  </a:lnTo>
                  <a:lnTo>
                    <a:pt x="99789" y="122446"/>
                  </a:lnTo>
                  <a:lnTo>
                    <a:pt x="93332" y="122446"/>
                  </a:lnTo>
                  <a:lnTo>
                    <a:pt x="89224" y="110147"/>
                  </a:lnTo>
                  <a:lnTo>
                    <a:pt x="66920" y="110147"/>
                  </a:lnTo>
                  <a:lnTo>
                    <a:pt x="62811" y="122446"/>
                  </a:lnTo>
                  <a:lnTo>
                    <a:pt x="56942" y="122446"/>
                  </a:lnTo>
                  <a:lnTo>
                    <a:pt x="50485" y="122446"/>
                  </a:lnTo>
                  <a:close/>
                  <a:moveTo>
                    <a:pt x="324481" y="55666"/>
                  </a:moveTo>
                  <a:lnTo>
                    <a:pt x="333335" y="55666"/>
                  </a:lnTo>
                  <a:lnTo>
                    <a:pt x="333335" y="76764"/>
                  </a:lnTo>
                  <a:lnTo>
                    <a:pt x="324481" y="76764"/>
                  </a:lnTo>
                  <a:close/>
                  <a:moveTo>
                    <a:pt x="236508" y="55666"/>
                  </a:moveTo>
                  <a:lnTo>
                    <a:pt x="244702" y="55666"/>
                  </a:lnTo>
                  <a:lnTo>
                    <a:pt x="244702" y="76764"/>
                  </a:lnTo>
                  <a:lnTo>
                    <a:pt x="236508" y="76764"/>
                  </a:lnTo>
                  <a:close/>
                  <a:moveTo>
                    <a:pt x="61033" y="18165"/>
                  </a:moveTo>
                  <a:cubicBezTo>
                    <a:pt x="37559" y="18165"/>
                    <a:pt x="18193" y="37502"/>
                    <a:pt x="18193" y="60940"/>
                  </a:cubicBezTo>
                  <a:lnTo>
                    <a:pt x="18193" y="242003"/>
                  </a:lnTo>
                  <a:cubicBezTo>
                    <a:pt x="18193" y="265441"/>
                    <a:pt x="37559" y="284778"/>
                    <a:pt x="61033" y="284778"/>
                  </a:cubicBezTo>
                  <a:lnTo>
                    <a:pt x="236503" y="284778"/>
                  </a:lnTo>
                  <a:lnTo>
                    <a:pt x="236503" y="268371"/>
                  </a:lnTo>
                  <a:lnTo>
                    <a:pt x="244719" y="268371"/>
                  </a:lnTo>
                  <a:lnTo>
                    <a:pt x="244719" y="284192"/>
                  </a:lnTo>
                  <a:cubicBezTo>
                    <a:pt x="267019" y="283020"/>
                    <a:pt x="284625" y="264270"/>
                    <a:pt x="284625" y="242003"/>
                  </a:cubicBezTo>
                  <a:cubicBezTo>
                    <a:pt x="284625" y="264270"/>
                    <a:pt x="302230" y="283020"/>
                    <a:pt x="324531" y="284192"/>
                  </a:cubicBezTo>
                  <a:lnTo>
                    <a:pt x="324531" y="268371"/>
                  </a:lnTo>
                  <a:lnTo>
                    <a:pt x="333334" y="268371"/>
                  </a:lnTo>
                  <a:lnTo>
                    <a:pt x="333334" y="284778"/>
                  </a:lnTo>
                  <a:lnTo>
                    <a:pt x="508803" y="284778"/>
                  </a:lnTo>
                  <a:cubicBezTo>
                    <a:pt x="519367" y="284778"/>
                    <a:pt x="528756" y="280676"/>
                    <a:pt x="536386" y="274231"/>
                  </a:cubicBezTo>
                  <a:lnTo>
                    <a:pt x="513498" y="254894"/>
                  </a:lnTo>
                  <a:lnTo>
                    <a:pt x="516432" y="251378"/>
                  </a:lnTo>
                  <a:lnTo>
                    <a:pt x="507630" y="244347"/>
                  </a:lnTo>
                  <a:cubicBezTo>
                    <a:pt x="490611" y="260168"/>
                    <a:pt x="468897" y="269543"/>
                    <a:pt x="445423" y="269543"/>
                  </a:cubicBezTo>
                  <a:cubicBezTo>
                    <a:pt x="424883" y="269543"/>
                    <a:pt x="404343" y="261926"/>
                    <a:pt x="388498" y="248448"/>
                  </a:cubicBezTo>
                  <a:cubicBezTo>
                    <a:pt x="350939" y="217392"/>
                    <a:pt x="345658" y="161726"/>
                    <a:pt x="377348" y="123638"/>
                  </a:cubicBezTo>
                  <a:cubicBezTo>
                    <a:pt x="394367" y="103716"/>
                    <a:pt x="419015" y="91996"/>
                    <a:pt x="445423" y="91996"/>
                  </a:cubicBezTo>
                  <a:cubicBezTo>
                    <a:pt x="465963" y="91996"/>
                    <a:pt x="486503" y="99028"/>
                    <a:pt x="502348" y="112505"/>
                  </a:cubicBezTo>
                  <a:cubicBezTo>
                    <a:pt x="520540" y="127740"/>
                    <a:pt x="531691" y="148835"/>
                    <a:pt x="534038" y="172859"/>
                  </a:cubicBezTo>
                  <a:cubicBezTo>
                    <a:pt x="535799" y="193368"/>
                    <a:pt x="529930" y="212705"/>
                    <a:pt x="518780" y="229698"/>
                  </a:cubicBezTo>
                  <a:lnTo>
                    <a:pt x="528170" y="237901"/>
                  </a:lnTo>
                  <a:lnTo>
                    <a:pt x="531104" y="234385"/>
                  </a:lnTo>
                  <a:lnTo>
                    <a:pt x="550470" y="250206"/>
                  </a:lnTo>
                  <a:cubicBezTo>
                    <a:pt x="551057" y="247863"/>
                    <a:pt x="551644" y="244933"/>
                    <a:pt x="551644" y="242003"/>
                  </a:cubicBezTo>
                  <a:lnTo>
                    <a:pt x="551644" y="60940"/>
                  </a:lnTo>
                  <a:cubicBezTo>
                    <a:pt x="551644" y="37502"/>
                    <a:pt x="532278" y="18165"/>
                    <a:pt x="508803" y="18165"/>
                  </a:cubicBezTo>
                  <a:lnTo>
                    <a:pt x="387911" y="18165"/>
                  </a:lnTo>
                  <a:lnTo>
                    <a:pt x="387911" y="63284"/>
                  </a:lnTo>
                  <a:lnTo>
                    <a:pt x="370306" y="48635"/>
                  </a:lnTo>
                  <a:lnTo>
                    <a:pt x="352113" y="63284"/>
                  </a:lnTo>
                  <a:lnTo>
                    <a:pt x="352113" y="18165"/>
                  </a:lnTo>
                  <a:lnTo>
                    <a:pt x="333334" y="18165"/>
                  </a:lnTo>
                  <a:lnTo>
                    <a:pt x="333334" y="34572"/>
                  </a:lnTo>
                  <a:lnTo>
                    <a:pt x="324531" y="34572"/>
                  </a:lnTo>
                  <a:lnTo>
                    <a:pt x="324531" y="18751"/>
                  </a:lnTo>
                  <a:cubicBezTo>
                    <a:pt x="302230" y="19923"/>
                    <a:pt x="284625" y="38674"/>
                    <a:pt x="284625" y="60940"/>
                  </a:cubicBezTo>
                  <a:cubicBezTo>
                    <a:pt x="284625" y="38088"/>
                    <a:pt x="267019" y="19923"/>
                    <a:pt x="244719" y="18751"/>
                  </a:cubicBezTo>
                  <a:lnTo>
                    <a:pt x="244719" y="34572"/>
                  </a:lnTo>
                  <a:lnTo>
                    <a:pt x="236503" y="34572"/>
                  </a:lnTo>
                  <a:lnTo>
                    <a:pt x="236503" y="18165"/>
                  </a:lnTo>
                  <a:close/>
                  <a:moveTo>
                    <a:pt x="61033" y="0"/>
                  </a:moveTo>
                  <a:lnTo>
                    <a:pt x="242371" y="0"/>
                  </a:lnTo>
                  <a:cubicBezTo>
                    <a:pt x="258803" y="0"/>
                    <a:pt x="274061" y="7032"/>
                    <a:pt x="284625" y="17579"/>
                  </a:cubicBezTo>
                  <a:cubicBezTo>
                    <a:pt x="295775" y="7032"/>
                    <a:pt x="311033" y="0"/>
                    <a:pt x="327465" y="0"/>
                  </a:cubicBezTo>
                  <a:lnTo>
                    <a:pt x="508803" y="0"/>
                  </a:lnTo>
                  <a:cubicBezTo>
                    <a:pt x="542254" y="0"/>
                    <a:pt x="569836" y="27540"/>
                    <a:pt x="569836" y="60940"/>
                  </a:cubicBezTo>
                  <a:lnTo>
                    <a:pt x="569836" y="242003"/>
                  </a:lnTo>
                  <a:cubicBezTo>
                    <a:pt x="569836" y="249620"/>
                    <a:pt x="568076" y="256652"/>
                    <a:pt x="565728" y="263098"/>
                  </a:cubicBezTo>
                  <a:lnTo>
                    <a:pt x="590376" y="283606"/>
                  </a:lnTo>
                  <a:lnTo>
                    <a:pt x="572771" y="304701"/>
                  </a:lnTo>
                  <a:lnTo>
                    <a:pt x="550470" y="285950"/>
                  </a:lnTo>
                  <a:cubicBezTo>
                    <a:pt x="539320" y="296498"/>
                    <a:pt x="524648" y="302943"/>
                    <a:pt x="508803" y="302943"/>
                  </a:cubicBezTo>
                  <a:lnTo>
                    <a:pt x="327465" y="302943"/>
                  </a:lnTo>
                  <a:cubicBezTo>
                    <a:pt x="311033" y="302943"/>
                    <a:pt x="295775" y="295912"/>
                    <a:pt x="284625" y="285364"/>
                  </a:cubicBezTo>
                  <a:cubicBezTo>
                    <a:pt x="274061" y="295912"/>
                    <a:pt x="258803" y="302943"/>
                    <a:pt x="242371" y="302943"/>
                  </a:cubicBezTo>
                  <a:lnTo>
                    <a:pt x="61033" y="302943"/>
                  </a:lnTo>
                  <a:cubicBezTo>
                    <a:pt x="27582" y="302943"/>
                    <a:pt x="0" y="275403"/>
                    <a:pt x="0" y="242003"/>
                  </a:cubicBezTo>
                  <a:lnTo>
                    <a:pt x="0" y="60940"/>
                  </a:lnTo>
                  <a:cubicBezTo>
                    <a:pt x="0" y="27540"/>
                    <a:pt x="27582" y="0"/>
                    <a:pt x="61033" y="0"/>
                  </a:cubicBezTo>
                  <a:close/>
                </a:path>
              </a:pathLst>
            </a:custGeom>
            <a:solidFill>
              <a:srgbClr val="08467A"/>
            </a:solidFill>
            <a:ln>
              <a:noFill/>
            </a:ln>
          </p:spPr>
        </p:sp>
        <p:sp>
          <p:nvSpPr>
            <p:cNvPr id="17" name="矩形: 圆角 16"/>
            <p:cNvSpPr/>
            <p:nvPr/>
          </p:nvSpPr>
          <p:spPr>
            <a:xfrm>
              <a:off x="1628586" y="4331287"/>
              <a:ext cx="1799923" cy="53807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B0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28379" y="4331554"/>
              <a:ext cx="1807957" cy="418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学生分析</a:t>
              </a:r>
              <a:endParaRPr lang="zh-CN" altLang="en-US" sz="28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080" y="387350"/>
            <a:ext cx="8209280" cy="4338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71240" y="5041900"/>
            <a:ext cx="78587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学生的发展目标：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依据年段特点，进行任务群学习实践活动，依托月质量调研与素养考核提升学生各项核心素养。</a:t>
            </a:r>
            <a:endParaRPr lang="zh-CN" altLang="en-US" sz="2400" b="1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4319070">
            <a:off x="5308204" y="-1465124"/>
            <a:ext cx="8526546" cy="649025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52967" y="2254912"/>
            <a:ext cx="3865139" cy="1719305"/>
            <a:chOff x="5951338" y="2300060"/>
            <a:chExt cx="3865139" cy="1719305"/>
          </a:xfrm>
        </p:grpSpPr>
        <p:sp>
          <p:nvSpPr>
            <p:cNvPr id="24" name="文本框 23"/>
            <p:cNvSpPr txBox="1"/>
            <p:nvPr/>
          </p:nvSpPr>
          <p:spPr>
            <a:xfrm>
              <a:off x="5951338" y="3312610"/>
              <a:ext cx="3865139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发展目标</a:t>
              </a:r>
              <a:endParaRPr lang="zh-CN" altLang="en-US" sz="40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504664" y="2300060"/>
              <a:ext cx="758488" cy="707886"/>
            </a:xfrm>
            <a:prstGeom prst="rect">
              <a:avLst/>
            </a:prstGeom>
            <a:solidFill>
              <a:srgbClr val="084272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dirty="0">
                  <a:solidFill>
                    <a:schemeClr val="bg1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伞, 橙子, 打开, 桌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63431" y="572173"/>
            <a:ext cx="386513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rPr>
              <a:t>发展目标</a:t>
            </a:r>
            <a:endParaRPr lang="zh-CN" altLang="en-US" sz="4000" b="1" dirty="0">
              <a:solidFill>
                <a:srgbClr val="08427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5192022" y="1383588"/>
            <a:ext cx="1807957" cy="45719"/>
          </a:xfrm>
          <a:prstGeom prst="roundRect">
            <a:avLst>
              <a:gd name="adj" fmla="val 50000"/>
            </a:avLst>
          </a:prstGeom>
          <a:solidFill>
            <a:srgbClr val="E4B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78673" y="1707981"/>
            <a:ext cx="11537950" cy="4210461"/>
            <a:chOff x="621465" y="1980396"/>
            <a:chExt cx="11537950" cy="4210461"/>
          </a:xfrm>
        </p:grpSpPr>
        <p:pic>
          <p:nvPicPr>
            <p:cNvPr id="8" name="图片 7" descr="图片包含 游戏机, 花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0" b="43889"/>
            <a:stretch>
              <a:fillRect/>
            </a:stretch>
          </p:blipFill>
          <p:spPr>
            <a:xfrm rot="175430" flipH="1">
              <a:off x="3618356" y="1980396"/>
              <a:ext cx="4955286" cy="3771878"/>
            </a:xfrm>
            <a:custGeom>
              <a:avLst/>
              <a:gdLst>
                <a:gd name="connsiteX0" fmla="*/ 0 w 4955286"/>
                <a:gd name="connsiteY0" fmla="*/ 3692883 h 3771878"/>
                <a:gd name="connsiteX1" fmla="*/ 0 w 4955286"/>
                <a:gd name="connsiteY1" fmla="*/ 3771878 h 3771878"/>
                <a:gd name="connsiteX2" fmla="*/ 18392 w 4955286"/>
                <a:gd name="connsiteY2" fmla="*/ 3771878 h 3771878"/>
                <a:gd name="connsiteX3" fmla="*/ 9264 w 4955286"/>
                <a:gd name="connsiteY3" fmla="*/ 3745993 h 3771878"/>
                <a:gd name="connsiteX4" fmla="*/ 4955286 w 4955286"/>
                <a:gd name="connsiteY4" fmla="*/ 0 h 3771878"/>
                <a:gd name="connsiteX5" fmla="*/ 0 w 4955286"/>
                <a:gd name="connsiteY5" fmla="*/ 0 h 3771878"/>
                <a:gd name="connsiteX6" fmla="*/ 0 w 4955286"/>
                <a:gd name="connsiteY6" fmla="*/ 1978890 h 3771878"/>
                <a:gd name="connsiteX7" fmla="*/ 14893 w 4955286"/>
                <a:gd name="connsiteY7" fmla="*/ 1877854 h 3771878"/>
                <a:gd name="connsiteX8" fmla="*/ 157770 w 4955286"/>
                <a:gd name="connsiteY8" fmla="*/ 1494862 h 3771878"/>
                <a:gd name="connsiteX9" fmla="*/ 978036 w 4955286"/>
                <a:gd name="connsiteY9" fmla="*/ 1867387 h 3771878"/>
                <a:gd name="connsiteX10" fmla="*/ 1241525 w 4955286"/>
                <a:gd name="connsiteY10" fmla="*/ 2186042 h 3771878"/>
                <a:gd name="connsiteX11" fmla="*/ 1397068 w 4955286"/>
                <a:gd name="connsiteY11" fmla="*/ 2626349 h 3771878"/>
                <a:gd name="connsiteX12" fmla="*/ 1568534 w 4955286"/>
                <a:gd name="connsiteY12" fmla="*/ 3003887 h 3771878"/>
                <a:gd name="connsiteX13" fmla="*/ 1844706 w 4955286"/>
                <a:gd name="connsiteY13" fmla="*/ 3323190 h 3771878"/>
                <a:gd name="connsiteX14" fmla="*/ 2339949 w 4955286"/>
                <a:gd name="connsiteY14" fmla="*/ 3759785 h 3771878"/>
                <a:gd name="connsiteX15" fmla="*/ 2356979 w 4955286"/>
                <a:gd name="connsiteY15" fmla="*/ 3771878 h 3771878"/>
                <a:gd name="connsiteX16" fmla="*/ 2708348 w 4955286"/>
                <a:gd name="connsiteY16" fmla="*/ 3771878 h 3771878"/>
                <a:gd name="connsiteX17" fmla="*/ 2722913 w 4955286"/>
                <a:gd name="connsiteY17" fmla="*/ 3728864 h 3771878"/>
                <a:gd name="connsiteX18" fmla="*/ 2789761 w 4955286"/>
                <a:gd name="connsiteY18" fmla="*/ 3244293 h 3771878"/>
                <a:gd name="connsiteX19" fmla="*/ 2808547 w 4955286"/>
                <a:gd name="connsiteY19" fmla="*/ 2876472 h 3771878"/>
                <a:gd name="connsiteX20" fmla="*/ 3195257 w 4955286"/>
                <a:gd name="connsiteY20" fmla="*/ 3023389 h 3771878"/>
                <a:gd name="connsiteX21" fmla="*/ 3657146 w 4955286"/>
                <a:gd name="connsiteY21" fmla="*/ 3441193 h 3771878"/>
                <a:gd name="connsiteX22" fmla="*/ 3880437 w 4955286"/>
                <a:gd name="connsiteY22" fmla="*/ 2804053 h 3771878"/>
                <a:gd name="connsiteX23" fmla="*/ 4293706 w 4955286"/>
                <a:gd name="connsiteY23" fmla="*/ 2430948 h 3771878"/>
                <a:gd name="connsiteX24" fmla="*/ 4915844 w 4955286"/>
                <a:gd name="connsiteY24" fmla="*/ 2450007 h 3771878"/>
                <a:gd name="connsiteX25" fmla="*/ 4526475 w 4955286"/>
                <a:gd name="connsiteY25" fmla="*/ 3600043 h 3771878"/>
                <a:gd name="connsiteX26" fmla="*/ 4348329 w 4955286"/>
                <a:gd name="connsiteY26" fmla="*/ 3723623 h 3771878"/>
                <a:gd name="connsiteX27" fmla="*/ 4266913 w 4955286"/>
                <a:gd name="connsiteY27" fmla="*/ 3771878 h 3771878"/>
                <a:gd name="connsiteX28" fmla="*/ 4955286 w 4955286"/>
                <a:gd name="connsiteY28" fmla="*/ 3771878 h 377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55286" h="3771878">
                  <a:moveTo>
                    <a:pt x="0" y="3692883"/>
                  </a:moveTo>
                  <a:lnTo>
                    <a:pt x="0" y="3771878"/>
                  </a:lnTo>
                  <a:lnTo>
                    <a:pt x="18392" y="3771878"/>
                  </a:lnTo>
                  <a:lnTo>
                    <a:pt x="9264" y="3745993"/>
                  </a:lnTo>
                  <a:close/>
                  <a:moveTo>
                    <a:pt x="4955286" y="0"/>
                  </a:moveTo>
                  <a:lnTo>
                    <a:pt x="0" y="0"/>
                  </a:lnTo>
                  <a:lnTo>
                    <a:pt x="0" y="1978890"/>
                  </a:lnTo>
                  <a:lnTo>
                    <a:pt x="14893" y="1877854"/>
                  </a:lnTo>
                  <a:cubicBezTo>
                    <a:pt x="47382" y="1699345"/>
                    <a:pt x="94244" y="1555995"/>
                    <a:pt x="157770" y="1494862"/>
                  </a:cubicBezTo>
                  <a:cubicBezTo>
                    <a:pt x="327173" y="1331841"/>
                    <a:pt x="797410" y="1752191"/>
                    <a:pt x="978036" y="1867387"/>
                  </a:cubicBezTo>
                  <a:cubicBezTo>
                    <a:pt x="1158662" y="1982584"/>
                    <a:pt x="1171686" y="2059548"/>
                    <a:pt x="1241525" y="2186042"/>
                  </a:cubicBezTo>
                  <a:cubicBezTo>
                    <a:pt x="1311364" y="2312536"/>
                    <a:pt x="1342567" y="2490042"/>
                    <a:pt x="1397068" y="2626349"/>
                  </a:cubicBezTo>
                  <a:cubicBezTo>
                    <a:pt x="1451569" y="2762657"/>
                    <a:pt x="1493928" y="2887747"/>
                    <a:pt x="1568534" y="3003887"/>
                  </a:cubicBezTo>
                  <a:cubicBezTo>
                    <a:pt x="1643140" y="3120027"/>
                    <a:pt x="1672149" y="3174494"/>
                    <a:pt x="1844706" y="3323190"/>
                  </a:cubicBezTo>
                  <a:cubicBezTo>
                    <a:pt x="1952554" y="3416125"/>
                    <a:pt x="2160615" y="3621805"/>
                    <a:pt x="2339949" y="3759785"/>
                  </a:cubicBezTo>
                  <a:lnTo>
                    <a:pt x="2356979" y="3771878"/>
                  </a:lnTo>
                  <a:lnTo>
                    <a:pt x="2708348" y="3771878"/>
                  </a:lnTo>
                  <a:lnTo>
                    <a:pt x="2722913" y="3728864"/>
                  </a:lnTo>
                  <a:cubicBezTo>
                    <a:pt x="2762685" y="3573408"/>
                    <a:pt x="2768441" y="3350500"/>
                    <a:pt x="2789761" y="3244293"/>
                  </a:cubicBezTo>
                  <a:cubicBezTo>
                    <a:pt x="2823873" y="3074362"/>
                    <a:pt x="2740964" y="2913290"/>
                    <a:pt x="2808547" y="2876472"/>
                  </a:cubicBezTo>
                  <a:cubicBezTo>
                    <a:pt x="2876130" y="2839655"/>
                    <a:pt x="3053823" y="2929269"/>
                    <a:pt x="3195257" y="3023389"/>
                  </a:cubicBezTo>
                  <a:cubicBezTo>
                    <a:pt x="3336690" y="3117509"/>
                    <a:pt x="3542950" y="3477749"/>
                    <a:pt x="3657146" y="3441193"/>
                  </a:cubicBezTo>
                  <a:cubicBezTo>
                    <a:pt x="3771343" y="3404638"/>
                    <a:pt x="3774343" y="2972428"/>
                    <a:pt x="3880437" y="2804053"/>
                  </a:cubicBezTo>
                  <a:cubicBezTo>
                    <a:pt x="3986530" y="2635679"/>
                    <a:pt x="4121139" y="2489955"/>
                    <a:pt x="4293706" y="2430948"/>
                  </a:cubicBezTo>
                  <a:cubicBezTo>
                    <a:pt x="4466274" y="2371940"/>
                    <a:pt x="4877049" y="2255157"/>
                    <a:pt x="4915844" y="2450007"/>
                  </a:cubicBezTo>
                  <a:cubicBezTo>
                    <a:pt x="4954638" y="2644856"/>
                    <a:pt x="4937262" y="3275557"/>
                    <a:pt x="4526475" y="3600043"/>
                  </a:cubicBezTo>
                  <a:cubicBezTo>
                    <a:pt x="4475127" y="3640604"/>
                    <a:pt x="4415224" y="3682019"/>
                    <a:pt x="4348329" y="3723623"/>
                  </a:cubicBezTo>
                  <a:lnTo>
                    <a:pt x="4266913" y="3771878"/>
                  </a:lnTo>
                  <a:lnTo>
                    <a:pt x="4955286" y="3771878"/>
                  </a:lnTo>
                  <a:close/>
                </a:path>
              </a:pathLst>
            </a:custGeom>
          </p:spPr>
        </p:pic>
        <p:grpSp>
          <p:nvGrpSpPr>
            <p:cNvPr id="9" name="组合 8"/>
            <p:cNvGrpSpPr/>
            <p:nvPr/>
          </p:nvGrpSpPr>
          <p:grpSpPr>
            <a:xfrm>
              <a:off x="621465" y="2019542"/>
              <a:ext cx="4369435" cy="1527810"/>
              <a:chOff x="621465" y="1917942"/>
              <a:chExt cx="4369435" cy="1527810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621465" y="2474837"/>
                <a:ext cx="4369435" cy="970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en-US" altLang="zh-CN" sz="24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 </a:t>
                </a:r>
                <a:r>
                  <a:rPr lang="zh-CN" altLang="en-US" sz="2000" b="1" dirty="0">
                    <a:solidFill>
                      <a:schemeClr val="accent2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打造“雅正”“笃行”</a:t>
                </a:r>
                <a:endParaRPr lang="zh-CN" altLang="en-US" sz="2000" b="1" dirty="0">
                  <a:solidFill>
                    <a:schemeClr val="accent2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2000" b="1" dirty="0">
                    <a:solidFill>
                      <a:schemeClr val="accent2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“高效”的学习共同体</a:t>
                </a:r>
                <a:endParaRPr lang="zh-CN" altLang="en-US" sz="2000" b="1" dirty="0">
                  <a:solidFill>
                    <a:schemeClr val="accent2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17350" y="1917942"/>
                <a:ext cx="240157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800">
                    <a:solidFill>
                      <a:srgbClr val="08467A"/>
                    </a:solidFill>
                    <a:latin typeface="汉仪小隶书简" panose="02010609000101010101" pitchFamily="49" charset="-122"/>
                    <a:ea typeface="汉仪小隶书简" panose="02010609000101010101" pitchFamily="49" charset="-122"/>
                  </a:defRPr>
                </a:lvl1pPr>
              </a:lstStyle>
              <a:p>
                <a:r>
                  <a:rPr lang="zh-CN" altLang="en-US" b="1" dirty="0">
                    <a:latin typeface="楷体" panose="02010609060101010101" charset="-122"/>
                    <a:ea typeface="楷体" panose="02010609060101010101" charset="-122"/>
                  </a:rPr>
                  <a:t>文化建设</a:t>
                </a:r>
                <a:endParaRPr lang="zh-CN" altLang="en-US" b="1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717350" y="4169652"/>
              <a:ext cx="5281930" cy="1813560"/>
              <a:chOff x="717350" y="2226552"/>
              <a:chExt cx="5281930" cy="1813560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17350" y="2748522"/>
                <a:ext cx="5281930" cy="1291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  </a:t>
                </a:r>
                <a:r>
                  <a:rPr lang="zh-CN" altLang="en-US" sz="2000" b="1" dirty="0">
                    <a:solidFill>
                      <a:schemeClr val="accent6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聚焦“课改”“双减”，提升理论素养；课堂调研，提升专业素养；对照梯队，提升专业能力。</a:t>
                </a:r>
                <a:endParaRPr lang="zh-CN" altLang="en-US" sz="2000" b="1" dirty="0">
                  <a:solidFill>
                    <a:schemeClr val="accent6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17350" y="2226552"/>
                <a:ext cx="1976755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800">
                    <a:solidFill>
                      <a:srgbClr val="08467A"/>
                    </a:solidFill>
                    <a:latin typeface="汉仪小隶书简" panose="02010609000101010101" pitchFamily="49" charset="-122"/>
                    <a:ea typeface="汉仪小隶书简" panose="02010609000101010101" pitchFamily="49" charset="-122"/>
                  </a:defRPr>
                </a:lvl1pPr>
              </a:lstStyle>
              <a:p>
                <a:r>
                  <a:rPr lang="zh-CN" altLang="en-US" b="1" dirty="0">
                    <a:latin typeface="楷体" panose="02010609060101010101" charset="-122"/>
                    <a:ea typeface="楷体" panose="02010609060101010101" charset="-122"/>
                  </a:rPr>
                  <a:t>教师发展</a:t>
                </a:r>
                <a:endParaRPr lang="zh-CN" altLang="en-US" b="1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430570" y="2054467"/>
              <a:ext cx="4728845" cy="2153440"/>
              <a:chOff x="509070" y="1952867"/>
              <a:chExt cx="4728845" cy="2153440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509070" y="2439912"/>
                <a:ext cx="4728845" cy="1666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latin typeface="楷体" panose="02010609060101010101" charset="-122"/>
                    <a:ea typeface="楷体" panose="02010609060101010101" charset="-122"/>
                  </a:rPr>
                  <a:t>   </a:t>
                </a:r>
                <a:r>
                  <a:rPr lang="en-US" altLang="zh-CN" sz="2000" b="1" dirty="0">
                    <a:solidFill>
                      <a:srgbClr val="7030A0"/>
                    </a:solidFill>
                    <a:latin typeface="楷体" panose="02010609060101010101" charset="-122"/>
                    <a:ea typeface="楷体" panose="02010609060101010101" charset="-122"/>
                  </a:rPr>
                  <a:t> </a:t>
                </a:r>
                <a:r>
                  <a:rPr lang="zh-CN" altLang="en-US" sz="2000" b="1" dirty="0">
                    <a:solidFill>
                      <a:srgbClr val="7030A0"/>
                    </a:solidFill>
                    <a:latin typeface="楷体" panose="02010609060101010101" charset="-122"/>
                    <a:ea typeface="楷体" panose="02010609060101010101" charset="-122"/>
                  </a:rPr>
                  <a:t>依据年段特点，进行任务群学习，依托月质量调研与素养考核提升学生各项核心素养。</a:t>
                </a:r>
                <a:endParaRPr lang="zh-CN" altLang="en-US" sz="2000" b="1" dirty="0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61470" y="1952867"/>
                <a:ext cx="193802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08467A"/>
                    </a:solidFill>
                    <a:latin typeface="楷体" panose="02010609060101010101" charset="-122"/>
                    <a:ea typeface="楷体" panose="02010609060101010101" charset="-122"/>
                  </a:rPr>
                  <a:t>学生发展</a:t>
                </a:r>
                <a:endParaRPr lang="zh-CN" altLang="en-US" sz="2800" b="1" dirty="0">
                  <a:solidFill>
                    <a:srgbClr val="08467A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7278170" y="3977247"/>
              <a:ext cx="4440555" cy="2213610"/>
              <a:chOff x="356670" y="2034147"/>
              <a:chExt cx="4440555" cy="2213610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356670" y="2556117"/>
                <a:ext cx="4440555" cy="1691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   </a:t>
                </a:r>
                <a:r>
                  <a:rPr lang="zh-CN" altLang="en-US" sz="2000" b="1" dirty="0">
                    <a:solidFill>
                      <a:srgbClr val="0070C0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扎实日常教研，提升课堂质量，落实“向美”规程；教研组内，有序推进少儿国学课程，创新整合泛在读写课程。</a:t>
                </a:r>
                <a:endParaRPr lang="zh-CN" altLang="en-US" sz="2000" b="1" dirty="0">
                  <a:solidFill>
                    <a:srgbClr val="0070C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61470" y="2034147"/>
                <a:ext cx="193802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800">
                    <a:solidFill>
                      <a:srgbClr val="08467A"/>
                    </a:solidFill>
                    <a:latin typeface="汉仪小隶书简" panose="02010609000101010101" pitchFamily="49" charset="-122"/>
                    <a:ea typeface="汉仪小隶书简" panose="02010609000101010101" pitchFamily="49" charset="-122"/>
                  </a:defRPr>
                </a:lvl1pPr>
              </a:lstStyle>
              <a:p>
                <a:r>
                  <a:rPr lang="zh-CN" altLang="en-US" b="1" dirty="0">
                    <a:latin typeface="楷体" panose="02010609060101010101" charset="-122"/>
                    <a:ea typeface="楷体" panose="02010609060101010101" charset="-122"/>
                  </a:rPr>
                  <a:t>课程建设</a:t>
                </a:r>
                <a:endParaRPr lang="zh-CN" altLang="en-US" b="1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4319070">
            <a:off x="5308204" y="-1465124"/>
            <a:ext cx="8526546" cy="649025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52967" y="2254912"/>
            <a:ext cx="3865139" cy="1719305"/>
            <a:chOff x="5951338" y="2300060"/>
            <a:chExt cx="3865139" cy="1719305"/>
          </a:xfrm>
        </p:grpSpPr>
        <p:sp>
          <p:nvSpPr>
            <p:cNvPr id="24" name="文本框 23"/>
            <p:cNvSpPr txBox="1"/>
            <p:nvPr/>
          </p:nvSpPr>
          <p:spPr>
            <a:xfrm>
              <a:off x="5951338" y="3312610"/>
              <a:ext cx="3865139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发展</a:t>
              </a:r>
              <a:r>
                <a:rPr lang="zh-CN" altLang="en-US" sz="40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策略</a:t>
              </a:r>
              <a:endParaRPr lang="zh-CN" altLang="en-US" sz="40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504664" y="2300060"/>
              <a:ext cx="758488" cy="706755"/>
            </a:xfrm>
            <a:prstGeom prst="rect">
              <a:avLst/>
            </a:prstGeom>
            <a:solidFill>
              <a:srgbClr val="084272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dirty="0">
                  <a:solidFill>
                    <a:schemeClr val="bg1"/>
                  </a:solidFill>
                  <a:latin typeface="汉仪小隶书简" panose="02010609000101010101" pitchFamily="49" charset="-122"/>
                  <a:ea typeface="汉仪小隶书简" panose="02010609000101010101" pitchFamily="49" charset="-122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077" y="256142"/>
            <a:ext cx="11655846" cy="6345716"/>
          </a:xfrm>
          <a:prstGeom prst="rect">
            <a:avLst/>
          </a:prstGeom>
          <a:noFill/>
          <a:ln w="38100">
            <a:solidFill>
              <a:srgbClr val="E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游戏机, 花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43889"/>
          <a:stretch>
            <a:fillRect/>
          </a:stretch>
        </p:blipFill>
        <p:spPr>
          <a:xfrm rot="1880930" flipH="1">
            <a:off x="-238017" y="5322938"/>
            <a:ext cx="1828956" cy="1392170"/>
          </a:xfrm>
          <a:prstGeom prst="rect">
            <a:avLst/>
          </a:prstGeom>
        </p:spPr>
      </p:pic>
      <p:pic>
        <p:nvPicPr>
          <p:cNvPr id="18" name="图片 17" descr="图片包含 伞, 橙子, 打开, 桌子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1114">
            <a:off x="10627785" y="244727"/>
            <a:ext cx="1182300" cy="100627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 rot="0">
            <a:off x="904875" y="2870835"/>
            <a:ext cx="2656205" cy="2392680"/>
            <a:chOff x="1204330" y="2476782"/>
            <a:chExt cx="2656469" cy="2392582"/>
          </a:xfrm>
        </p:grpSpPr>
        <p:sp>
          <p:nvSpPr>
            <p:cNvPr id="20" name="searching-in-a-book_21555"/>
            <p:cNvSpPr>
              <a:spLocks noChangeAspect="1"/>
            </p:cNvSpPr>
            <p:nvPr/>
          </p:nvSpPr>
          <p:spPr bwMode="auto">
            <a:xfrm>
              <a:off x="1204330" y="2476782"/>
              <a:ext cx="2656469" cy="1371035"/>
            </a:xfrm>
            <a:custGeom>
              <a:avLst/>
              <a:gdLst>
                <a:gd name="connsiteX0" fmla="*/ 50485 w 590376"/>
                <a:gd name="connsiteY0" fmla="*/ 234436 h 304701"/>
                <a:gd name="connsiteX1" fmla="*/ 199492 w 590376"/>
                <a:gd name="connsiteY1" fmla="*/ 234436 h 304701"/>
                <a:gd name="connsiteX2" fmla="*/ 199492 w 590376"/>
                <a:gd name="connsiteY2" fmla="*/ 244985 h 304701"/>
                <a:gd name="connsiteX3" fmla="*/ 50485 w 590376"/>
                <a:gd name="connsiteY3" fmla="*/ 244985 h 304701"/>
                <a:gd name="connsiteX4" fmla="*/ 324481 w 590376"/>
                <a:gd name="connsiteY4" fmla="*/ 226242 h 304701"/>
                <a:gd name="connsiteX5" fmla="*/ 333335 w 590376"/>
                <a:gd name="connsiteY5" fmla="*/ 226242 h 304701"/>
                <a:gd name="connsiteX6" fmla="*/ 333335 w 590376"/>
                <a:gd name="connsiteY6" fmla="*/ 247340 h 304701"/>
                <a:gd name="connsiteX7" fmla="*/ 324481 w 590376"/>
                <a:gd name="connsiteY7" fmla="*/ 247340 h 304701"/>
                <a:gd name="connsiteX8" fmla="*/ 236508 w 590376"/>
                <a:gd name="connsiteY8" fmla="*/ 226242 h 304701"/>
                <a:gd name="connsiteX9" fmla="*/ 244702 w 590376"/>
                <a:gd name="connsiteY9" fmla="*/ 226242 h 304701"/>
                <a:gd name="connsiteX10" fmla="*/ 244702 w 590376"/>
                <a:gd name="connsiteY10" fmla="*/ 247340 h 304701"/>
                <a:gd name="connsiteX11" fmla="*/ 236508 w 590376"/>
                <a:gd name="connsiteY11" fmla="*/ 247340 h 304701"/>
                <a:gd name="connsiteX12" fmla="*/ 50485 w 590376"/>
                <a:gd name="connsiteY12" fmla="*/ 192239 h 304701"/>
                <a:gd name="connsiteX13" fmla="*/ 199492 w 590376"/>
                <a:gd name="connsiteY13" fmla="*/ 192239 h 304701"/>
                <a:gd name="connsiteX14" fmla="*/ 199492 w 590376"/>
                <a:gd name="connsiteY14" fmla="*/ 203353 h 304701"/>
                <a:gd name="connsiteX15" fmla="*/ 50485 w 590376"/>
                <a:gd name="connsiteY15" fmla="*/ 203353 h 304701"/>
                <a:gd name="connsiteX16" fmla="*/ 324481 w 590376"/>
                <a:gd name="connsiteY16" fmla="*/ 183386 h 304701"/>
                <a:gd name="connsiteX17" fmla="*/ 333335 w 590376"/>
                <a:gd name="connsiteY17" fmla="*/ 183386 h 304701"/>
                <a:gd name="connsiteX18" fmla="*/ 333335 w 590376"/>
                <a:gd name="connsiteY18" fmla="*/ 204484 h 304701"/>
                <a:gd name="connsiteX19" fmla="*/ 324481 w 590376"/>
                <a:gd name="connsiteY19" fmla="*/ 204484 h 304701"/>
                <a:gd name="connsiteX20" fmla="*/ 236508 w 590376"/>
                <a:gd name="connsiteY20" fmla="*/ 183386 h 304701"/>
                <a:gd name="connsiteX21" fmla="*/ 244702 w 590376"/>
                <a:gd name="connsiteY21" fmla="*/ 183386 h 304701"/>
                <a:gd name="connsiteX22" fmla="*/ 244702 w 590376"/>
                <a:gd name="connsiteY22" fmla="*/ 204484 h 304701"/>
                <a:gd name="connsiteX23" fmla="*/ 236508 w 590376"/>
                <a:gd name="connsiteY23" fmla="*/ 204484 h 304701"/>
                <a:gd name="connsiteX24" fmla="*/ 50485 w 590376"/>
                <a:gd name="connsiteY24" fmla="*/ 150608 h 304701"/>
                <a:gd name="connsiteX25" fmla="*/ 199492 w 590376"/>
                <a:gd name="connsiteY25" fmla="*/ 150608 h 304701"/>
                <a:gd name="connsiteX26" fmla="*/ 199492 w 590376"/>
                <a:gd name="connsiteY26" fmla="*/ 161157 h 304701"/>
                <a:gd name="connsiteX27" fmla="*/ 50485 w 590376"/>
                <a:gd name="connsiteY27" fmla="*/ 161157 h 304701"/>
                <a:gd name="connsiteX28" fmla="*/ 324481 w 590376"/>
                <a:gd name="connsiteY28" fmla="*/ 140624 h 304701"/>
                <a:gd name="connsiteX29" fmla="*/ 333335 w 590376"/>
                <a:gd name="connsiteY29" fmla="*/ 140624 h 304701"/>
                <a:gd name="connsiteX30" fmla="*/ 333335 w 590376"/>
                <a:gd name="connsiteY30" fmla="*/ 162287 h 304701"/>
                <a:gd name="connsiteX31" fmla="*/ 324481 w 590376"/>
                <a:gd name="connsiteY31" fmla="*/ 162287 h 304701"/>
                <a:gd name="connsiteX32" fmla="*/ 236508 w 590376"/>
                <a:gd name="connsiteY32" fmla="*/ 140624 h 304701"/>
                <a:gd name="connsiteX33" fmla="*/ 244702 w 590376"/>
                <a:gd name="connsiteY33" fmla="*/ 140624 h 304701"/>
                <a:gd name="connsiteX34" fmla="*/ 244702 w 590376"/>
                <a:gd name="connsiteY34" fmla="*/ 162287 h 304701"/>
                <a:gd name="connsiteX35" fmla="*/ 236508 w 590376"/>
                <a:gd name="connsiteY35" fmla="*/ 162287 h 304701"/>
                <a:gd name="connsiteX36" fmla="*/ 445423 w 590376"/>
                <a:gd name="connsiteY36" fmla="*/ 110161 h 304701"/>
                <a:gd name="connsiteX37" fmla="*/ 391432 w 590376"/>
                <a:gd name="connsiteY37" fmla="*/ 135358 h 304701"/>
                <a:gd name="connsiteX38" fmla="*/ 400235 w 590376"/>
                <a:gd name="connsiteY38" fmla="*/ 234971 h 304701"/>
                <a:gd name="connsiteX39" fmla="*/ 445423 w 590376"/>
                <a:gd name="connsiteY39" fmla="*/ 250792 h 304701"/>
                <a:gd name="connsiteX40" fmla="*/ 499414 w 590376"/>
                <a:gd name="connsiteY40" fmla="*/ 225596 h 304701"/>
                <a:gd name="connsiteX41" fmla="*/ 515846 w 590376"/>
                <a:gd name="connsiteY41" fmla="*/ 174031 h 304701"/>
                <a:gd name="connsiteX42" fmla="*/ 490611 w 590376"/>
                <a:gd name="connsiteY42" fmla="*/ 126568 h 304701"/>
                <a:gd name="connsiteX43" fmla="*/ 445423 w 590376"/>
                <a:gd name="connsiteY43" fmla="*/ 110161 h 304701"/>
                <a:gd name="connsiteX44" fmla="*/ 124989 w 590376"/>
                <a:gd name="connsiteY44" fmla="*/ 108411 h 304701"/>
                <a:gd name="connsiteX45" fmla="*/ 199492 w 590376"/>
                <a:gd name="connsiteY45" fmla="*/ 108411 h 304701"/>
                <a:gd name="connsiteX46" fmla="*/ 199492 w 590376"/>
                <a:gd name="connsiteY46" fmla="*/ 119525 h 304701"/>
                <a:gd name="connsiteX47" fmla="*/ 124989 w 590376"/>
                <a:gd name="connsiteY47" fmla="*/ 119525 h 304701"/>
                <a:gd name="connsiteX48" fmla="*/ 324481 w 590376"/>
                <a:gd name="connsiteY48" fmla="*/ 98427 h 304701"/>
                <a:gd name="connsiteX49" fmla="*/ 333335 w 590376"/>
                <a:gd name="connsiteY49" fmla="*/ 98427 h 304701"/>
                <a:gd name="connsiteX50" fmla="*/ 333335 w 590376"/>
                <a:gd name="connsiteY50" fmla="*/ 119525 h 304701"/>
                <a:gd name="connsiteX51" fmla="*/ 324481 w 590376"/>
                <a:gd name="connsiteY51" fmla="*/ 119525 h 304701"/>
                <a:gd name="connsiteX52" fmla="*/ 236508 w 590376"/>
                <a:gd name="connsiteY52" fmla="*/ 98427 h 304701"/>
                <a:gd name="connsiteX53" fmla="*/ 244702 w 590376"/>
                <a:gd name="connsiteY53" fmla="*/ 98427 h 304701"/>
                <a:gd name="connsiteX54" fmla="*/ 244702 w 590376"/>
                <a:gd name="connsiteY54" fmla="*/ 119525 h 304701"/>
                <a:gd name="connsiteX55" fmla="*/ 236508 w 590376"/>
                <a:gd name="connsiteY55" fmla="*/ 119525 h 304701"/>
                <a:gd name="connsiteX56" fmla="*/ 78072 w 590376"/>
                <a:gd name="connsiteY56" fmla="*/ 76765 h 304701"/>
                <a:gd name="connsiteX57" fmla="*/ 70441 w 590376"/>
                <a:gd name="connsiteY57" fmla="*/ 100191 h 304701"/>
                <a:gd name="connsiteX58" fmla="*/ 86289 w 590376"/>
                <a:gd name="connsiteY58" fmla="*/ 100191 h 304701"/>
                <a:gd name="connsiteX59" fmla="*/ 124989 w 590376"/>
                <a:gd name="connsiteY59" fmla="*/ 66780 h 304701"/>
                <a:gd name="connsiteX60" fmla="*/ 199492 w 590376"/>
                <a:gd name="connsiteY60" fmla="*/ 66780 h 304701"/>
                <a:gd name="connsiteX61" fmla="*/ 199492 w 590376"/>
                <a:gd name="connsiteY61" fmla="*/ 77329 h 304701"/>
                <a:gd name="connsiteX62" fmla="*/ 124989 w 590376"/>
                <a:gd name="connsiteY62" fmla="*/ 77329 h 304701"/>
                <a:gd name="connsiteX63" fmla="*/ 71028 w 590376"/>
                <a:gd name="connsiteY63" fmla="*/ 63295 h 304701"/>
                <a:gd name="connsiteX64" fmla="*/ 78659 w 590376"/>
                <a:gd name="connsiteY64" fmla="*/ 63295 h 304701"/>
                <a:gd name="connsiteX65" fmla="*/ 85702 w 590376"/>
                <a:gd name="connsiteY65" fmla="*/ 63295 h 304701"/>
                <a:gd name="connsiteX66" fmla="*/ 106245 w 590376"/>
                <a:gd name="connsiteY66" fmla="*/ 122446 h 304701"/>
                <a:gd name="connsiteX67" fmla="*/ 99789 w 590376"/>
                <a:gd name="connsiteY67" fmla="*/ 122446 h 304701"/>
                <a:gd name="connsiteX68" fmla="*/ 93332 w 590376"/>
                <a:gd name="connsiteY68" fmla="*/ 122446 h 304701"/>
                <a:gd name="connsiteX69" fmla="*/ 89224 w 590376"/>
                <a:gd name="connsiteY69" fmla="*/ 110147 h 304701"/>
                <a:gd name="connsiteX70" fmla="*/ 66920 w 590376"/>
                <a:gd name="connsiteY70" fmla="*/ 110147 h 304701"/>
                <a:gd name="connsiteX71" fmla="*/ 62811 w 590376"/>
                <a:gd name="connsiteY71" fmla="*/ 122446 h 304701"/>
                <a:gd name="connsiteX72" fmla="*/ 56942 w 590376"/>
                <a:gd name="connsiteY72" fmla="*/ 122446 h 304701"/>
                <a:gd name="connsiteX73" fmla="*/ 50485 w 590376"/>
                <a:gd name="connsiteY73" fmla="*/ 122446 h 304701"/>
                <a:gd name="connsiteX74" fmla="*/ 324481 w 590376"/>
                <a:gd name="connsiteY74" fmla="*/ 55666 h 304701"/>
                <a:gd name="connsiteX75" fmla="*/ 333335 w 590376"/>
                <a:gd name="connsiteY75" fmla="*/ 55666 h 304701"/>
                <a:gd name="connsiteX76" fmla="*/ 333335 w 590376"/>
                <a:gd name="connsiteY76" fmla="*/ 76764 h 304701"/>
                <a:gd name="connsiteX77" fmla="*/ 324481 w 590376"/>
                <a:gd name="connsiteY77" fmla="*/ 76764 h 304701"/>
                <a:gd name="connsiteX78" fmla="*/ 236508 w 590376"/>
                <a:gd name="connsiteY78" fmla="*/ 55666 h 304701"/>
                <a:gd name="connsiteX79" fmla="*/ 244702 w 590376"/>
                <a:gd name="connsiteY79" fmla="*/ 55666 h 304701"/>
                <a:gd name="connsiteX80" fmla="*/ 244702 w 590376"/>
                <a:gd name="connsiteY80" fmla="*/ 76764 h 304701"/>
                <a:gd name="connsiteX81" fmla="*/ 236508 w 590376"/>
                <a:gd name="connsiteY81" fmla="*/ 76764 h 304701"/>
                <a:gd name="connsiteX82" fmla="*/ 61033 w 590376"/>
                <a:gd name="connsiteY82" fmla="*/ 18165 h 304701"/>
                <a:gd name="connsiteX83" fmla="*/ 18193 w 590376"/>
                <a:gd name="connsiteY83" fmla="*/ 60940 h 304701"/>
                <a:gd name="connsiteX84" fmla="*/ 18193 w 590376"/>
                <a:gd name="connsiteY84" fmla="*/ 242003 h 304701"/>
                <a:gd name="connsiteX85" fmla="*/ 61033 w 590376"/>
                <a:gd name="connsiteY85" fmla="*/ 284778 h 304701"/>
                <a:gd name="connsiteX86" fmla="*/ 236503 w 590376"/>
                <a:gd name="connsiteY86" fmla="*/ 284778 h 304701"/>
                <a:gd name="connsiteX87" fmla="*/ 236503 w 590376"/>
                <a:gd name="connsiteY87" fmla="*/ 268371 h 304701"/>
                <a:gd name="connsiteX88" fmla="*/ 244719 w 590376"/>
                <a:gd name="connsiteY88" fmla="*/ 268371 h 304701"/>
                <a:gd name="connsiteX89" fmla="*/ 244719 w 590376"/>
                <a:gd name="connsiteY89" fmla="*/ 284192 h 304701"/>
                <a:gd name="connsiteX90" fmla="*/ 284625 w 590376"/>
                <a:gd name="connsiteY90" fmla="*/ 242003 h 304701"/>
                <a:gd name="connsiteX91" fmla="*/ 324531 w 590376"/>
                <a:gd name="connsiteY91" fmla="*/ 284192 h 304701"/>
                <a:gd name="connsiteX92" fmla="*/ 324531 w 590376"/>
                <a:gd name="connsiteY92" fmla="*/ 268371 h 304701"/>
                <a:gd name="connsiteX93" fmla="*/ 333334 w 590376"/>
                <a:gd name="connsiteY93" fmla="*/ 268371 h 304701"/>
                <a:gd name="connsiteX94" fmla="*/ 333334 w 590376"/>
                <a:gd name="connsiteY94" fmla="*/ 284778 h 304701"/>
                <a:gd name="connsiteX95" fmla="*/ 508803 w 590376"/>
                <a:gd name="connsiteY95" fmla="*/ 284778 h 304701"/>
                <a:gd name="connsiteX96" fmla="*/ 536386 w 590376"/>
                <a:gd name="connsiteY96" fmla="*/ 274231 h 304701"/>
                <a:gd name="connsiteX97" fmla="*/ 513498 w 590376"/>
                <a:gd name="connsiteY97" fmla="*/ 254894 h 304701"/>
                <a:gd name="connsiteX98" fmla="*/ 516432 w 590376"/>
                <a:gd name="connsiteY98" fmla="*/ 251378 h 304701"/>
                <a:gd name="connsiteX99" fmla="*/ 507630 w 590376"/>
                <a:gd name="connsiteY99" fmla="*/ 244347 h 304701"/>
                <a:gd name="connsiteX100" fmla="*/ 445423 w 590376"/>
                <a:gd name="connsiteY100" fmla="*/ 269543 h 304701"/>
                <a:gd name="connsiteX101" fmla="*/ 388498 w 590376"/>
                <a:gd name="connsiteY101" fmla="*/ 248448 h 304701"/>
                <a:gd name="connsiteX102" fmla="*/ 377348 w 590376"/>
                <a:gd name="connsiteY102" fmla="*/ 123638 h 304701"/>
                <a:gd name="connsiteX103" fmla="*/ 445423 w 590376"/>
                <a:gd name="connsiteY103" fmla="*/ 91996 h 304701"/>
                <a:gd name="connsiteX104" fmla="*/ 502348 w 590376"/>
                <a:gd name="connsiteY104" fmla="*/ 112505 h 304701"/>
                <a:gd name="connsiteX105" fmla="*/ 534038 w 590376"/>
                <a:gd name="connsiteY105" fmla="*/ 172859 h 304701"/>
                <a:gd name="connsiteX106" fmla="*/ 518780 w 590376"/>
                <a:gd name="connsiteY106" fmla="*/ 229698 h 304701"/>
                <a:gd name="connsiteX107" fmla="*/ 528170 w 590376"/>
                <a:gd name="connsiteY107" fmla="*/ 237901 h 304701"/>
                <a:gd name="connsiteX108" fmla="*/ 531104 w 590376"/>
                <a:gd name="connsiteY108" fmla="*/ 234385 h 304701"/>
                <a:gd name="connsiteX109" fmla="*/ 550470 w 590376"/>
                <a:gd name="connsiteY109" fmla="*/ 250206 h 304701"/>
                <a:gd name="connsiteX110" fmla="*/ 551644 w 590376"/>
                <a:gd name="connsiteY110" fmla="*/ 242003 h 304701"/>
                <a:gd name="connsiteX111" fmla="*/ 551644 w 590376"/>
                <a:gd name="connsiteY111" fmla="*/ 60940 h 304701"/>
                <a:gd name="connsiteX112" fmla="*/ 508803 w 590376"/>
                <a:gd name="connsiteY112" fmla="*/ 18165 h 304701"/>
                <a:gd name="connsiteX113" fmla="*/ 387911 w 590376"/>
                <a:gd name="connsiteY113" fmla="*/ 18165 h 304701"/>
                <a:gd name="connsiteX114" fmla="*/ 387911 w 590376"/>
                <a:gd name="connsiteY114" fmla="*/ 63284 h 304701"/>
                <a:gd name="connsiteX115" fmla="*/ 370306 w 590376"/>
                <a:gd name="connsiteY115" fmla="*/ 48635 h 304701"/>
                <a:gd name="connsiteX116" fmla="*/ 352113 w 590376"/>
                <a:gd name="connsiteY116" fmla="*/ 63284 h 304701"/>
                <a:gd name="connsiteX117" fmla="*/ 352113 w 590376"/>
                <a:gd name="connsiteY117" fmla="*/ 18165 h 304701"/>
                <a:gd name="connsiteX118" fmla="*/ 333334 w 590376"/>
                <a:gd name="connsiteY118" fmla="*/ 18165 h 304701"/>
                <a:gd name="connsiteX119" fmla="*/ 333334 w 590376"/>
                <a:gd name="connsiteY119" fmla="*/ 34572 h 304701"/>
                <a:gd name="connsiteX120" fmla="*/ 324531 w 590376"/>
                <a:gd name="connsiteY120" fmla="*/ 34572 h 304701"/>
                <a:gd name="connsiteX121" fmla="*/ 324531 w 590376"/>
                <a:gd name="connsiteY121" fmla="*/ 18751 h 304701"/>
                <a:gd name="connsiteX122" fmla="*/ 284625 w 590376"/>
                <a:gd name="connsiteY122" fmla="*/ 60940 h 304701"/>
                <a:gd name="connsiteX123" fmla="*/ 244719 w 590376"/>
                <a:gd name="connsiteY123" fmla="*/ 18751 h 304701"/>
                <a:gd name="connsiteX124" fmla="*/ 244719 w 590376"/>
                <a:gd name="connsiteY124" fmla="*/ 34572 h 304701"/>
                <a:gd name="connsiteX125" fmla="*/ 236503 w 590376"/>
                <a:gd name="connsiteY125" fmla="*/ 34572 h 304701"/>
                <a:gd name="connsiteX126" fmla="*/ 236503 w 590376"/>
                <a:gd name="connsiteY126" fmla="*/ 18165 h 304701"/>
                <a:gd name="connsiteX127" fmla="*/ 61033 w 590376"/>
                <a:gd name="connsiteY127" fmla="*/ 0 h 304701"/>
                <a:gd name="connsiteX128" fmla="*/ 242371 w 590376"/>
                <a:gd name="connsiteY128" fmla="*/ 0 h 304701"/>
                <a:gd name="connsiteX129" fmla="*/ 284625 w 590376"/>
                <a:gd name="connsiteY129" fmla="*/ 17579 h 304701"/>
                <a:gd name="connsiteX130" fmla="*/ 327465 w 590376"/>
                <a:gd name="connsiteY130" fmla="*/ 0 h 304701"/>
                <a:gd name="connsiteX131" fmla="*/ 508803 w 590376"/>
                <a:gd name="connsiteY131" fmla="*/ 0 h 304701"/>
                <a:gd name="connsiteX132" fmla="*/ 569836 w 590376"/>
                <a:gd name="connsiteY132" fmla="*/ 60940 h 304701"/>
                <a:gd name="connsiteX133" fmla="*/ 569836 w 590376"/>
                <a:gd name="connsiteY133" fmla="*/ 242003 h 304701"/>
                <a:gd name="connsiteX134" fmla="*/ 565728 w 590376"/>
                <a:gd name="connsiteY134" fmla="*/ 263098 h 304701"/>
                <a:gd name="connsiteX135" fmla="*/ 590376 w 590376"/>
                <a:gd name="connsiteY135" fmla="*/ 283606 h 304701"/>
                <a:gd name="connsiteX136" fmla="*/ 572771 w 590376"/>
                <a:gd name="connsiteY136" fmla="*/ 304701 h 304701"/>
                <a:gd name="connsiteX137" fmla="*/ 550470 w 590376"/>
                <a:gd name="connsiteY137" fmla="*/ 285950 h 304701"/>
                <a:gd name="connsiteX138" fmla="*/ 508803 w 590376"/>
                <a:gd name="connsiteY138" fmla="*/ 302943 h 304701"/>
                <a:gd name="connsiteX139" fmla="*/ 327465 w 590376"/>
                <a:gd name="connsiteY139" fmla="*/ 302943 h 304701"/>
                <a:gd name="connsiteX140" fmla="*/ 284625 w 590376"/>
                <a:gd name="connsiteY140" fmla="*/ 285364 h 304701"/>
                <a:gd name="connsiteX141" fmla="*/ 242371 w 590376"/>
                <a:gd name="connsiteY141" fmla="*/ 302943 h 304701"/>
                <a:gd name="connsiteX142" fmla="*/ 61033 w 590376"/>
                <a:gd name="connsiteY142" fmla="*/ 302943 h 304701"/>
                <a:gd name="connsiteX143" fmla="*/ 0 w 590376"/>
                <a:gd name="connsiteY143" fmla="*/ 242003 h 304701"/>
                <a:gd name="connsiteX144" fmla="*/ 0 w 590376"/>
                <a:gd name="connsiteY144" fmla="*/ 60940 h 304701"/>
                <a:gd name="connsiteX145" fmla="*/ 61033 w 590376"/>
                <a:gd name="connsiteY145" fmla="*/ 0 h 30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90376" h="304701">
                  <a:moveTo>
                    <a:pt x="50485" y="234436"/>
                  </a:moveTo>
                  <a:lnTo>
                    <a:pt x="199492" y="234436"/>
                  </a:lnTo>
                  <a:lnTo>
                    <a:pt x="199492" y="244985"/>
                  </a:lnTo>
                  <a:lnTo>
                    <a:pt x="50485" y="244985"/>
                  </a:lnTo>
                  <a:close/>
                  <a:moveTo>
                    <a:pt x="324481" y="226242"/>
                  </a:moveTo>
                  <a:lnTo>
                    <a:pt x="333335" y="226242"/>
                  </a:lnTo>
                  <a:lnTo>
                    <a:pt x="333335" y="247340"/>
                  </a:lnTo>
                  <a:lnTo>
                    <a:pt x="324481" y="247340"/>
                  </a:lnTo>
                  <a:close/>
                  <a:moveTo>
                    <a:pt x="236508" y="226242"/>
                  </a:moveTo>
                  <a:lnTo>
                    <a:pt x="244702" y="226242"/>
                  </a:lnTo>
                  <a:lnTo>
                    <a:pt x="244702" y="247340"/>
                  </a:lnTo>
                  <a:lnTo>
                    <a:pt x="236508" y="247340"/>
                  </a:lnTo>
                  <a:close/>
                  <a:moveTo>
                    <a:pt x="50485" y="192239"/>
                  </a:moveTo>
                  <a:lnTo>
                    <a:pt x="199492" y="192239"/>
                  </a:lnTo>
                  <a:lnTo>
                    <a:pt x="199492" y="203353"/>
                  </a:lnTo>
                  <a:lnTo>
                    <a:pt x="50485" y="203353"/>
                  </a:lnTo>
                  <a:close/>
                  <a:moveTo>
                    <a:pt x="324481" y="183386"/>
                  </a:moveTo>
                  <a:lnTo>
                    <a:pt x="333335" y="183386"/>
                  </a:lnTo>
                  <a:lnTo>
                    <a:pt x="333335" y="204484"/>
                  </a:lnTo>
                  <a:lnTo>
                    <a:pt x="324481" y="204484"/>
                  </a:lnTo>
                  <a:close/>
                  <a:moveTo>
                    <a:pt x="236508" y="183386"/>
                  </a:moveTo>
                  <a:lnTo>
                    <a:pt x="244702" y="183386"/>
                  </a:lnTo>
                  <a:lnTo>
                    <a:pt x="244702" y="204484"/>
                  </a:lnTo>
                  <a:lnTo>
                    <a:pt x="236508" y="204484"/>
                  </a:lnTo>
                  <a:close/>
                  <a:moveTo>
                    <a:pt x="50485" y="150608"/>
                  </a:moveTo>
                  <a:lnTo>
                    <a:pt x="199492" y="150608"/>
                  </a:lnTo>
                  <a:lnTo>
                    <a:pt x="199492" y="161157"/>
                  </a:lnTo>
                  <a:lnTo>
                    <a:pt x="50485" y="161157"/>
                  </a:lnTo>
                  <a:close/>
                  <a:moveTo>
                    <a:pt x="324481" y="140624"/>
                  </a:moveTo>
                  <a:lnTo>
                    <a:pt x="333335" y="140624"/>
                  </a:lnTo>
                  <a:lnTo>
                    <a:pt x="333335" y="162287"/>
                  </a:lnTo>
                  <a:lnTo>
                    <a:pt x="324481" y="162287"/>
                  </a:lnTo>
                  <a:close/>
                  <a:moveTo>
                    <a:pt x="236508" y="140624"/>
                  </a:moveTo>
                  <a:lnTo>
                    <a:pt x="244702" y="140624"/>
                  </a:lnTo>
                  <a:lnTo>
                    <a:pt x="244702" y="162287"/>
                  </a:lnTo>
                  <a:lnTo>
                    <a:pt x="236508" y="162287"/>
                  </a:lnTo>
                  <a:close/>
                  <a:moveTo>
                    <a:pt x="445423" y="110161"/>
                  </a:moveTo>
                  <a:cubicBezTo>
                    <a:pt x="424296" y="110161"/>
                    <a:pt x="404343" y="119537"/>
                    <a:pt x="391432" y="135358"/>
                  </a:cubicBezTo>
                  <a:cubicBezTo>
                    <a:pt x="366198" y="165242"/>
                    <a:pt x="370306" y="209775"/>
                    <a:pt x="400235" y="234971"/>
                  </a:cubicBezTo>
                  <a:cubicBezTo>
                    <a:pt x="413146" y="245519"/>
                    <a:pt x="428991" y="250792"/>
                    <a:pt x="445423" y="250792"/>
                  </a:cubicBezTo>
                  <a:cubicBezTo>
                    <a:pt x="466550" y="250792"/>
                    <a:pt x="485916" y="242003"/>
                    <a:pt x="499414" y="225596"/>
                  </a:cubicBezTo>
                  <a:cubicBezTo>
                    <a:pt x="511738" y="211533"/>
                    <a:pt x="517606" y="192782"/>
                    <a:pt x="515846" y="174031"/>
                  </a:cubicBezTo>
                  <a:cubicBezTo>
                    <a:pt x="514085" y="155280"/>
                    <a:pt x="505282" y="138873"/>
                    <a:pt x="490611" y="126568"/>
                  </a:cubicBezTo>
                  <a:cubicBezTo>
                    <a:pt x="477700" y="116021"/>
                    <a:pt x="461855" y="110161"/>
                    <a:pt x="445423" y="110161"/>
                  </a:cubicBezTo>
                  <a:close/>
                  <a:moveTo>
                    <a:pt x="124989" y="108411"/>
                  </a:moveTo>
                  <a:lnTo>
                    <a:pt x="199492" y="108411"/>
                  </a:lnTo>
                  <a:lnTo>
                    <a:pt x="199492" y="119525"/>
                  </a:lnTo>
                  <a:lnTo>
                    <a:pt x="124989" y="119525"/>
                  </a:lnTo>
                  <a:close/>
                  <a:moveTo>
                    <a:pt x="324481" y="98427"/>
                  </a:moveTo>
                  <a:lnTo>
                    <a:pt x="333335" y="98427"/>
                  </a:lnTo>
                  <a:lnTo>
                    <a:pt x="333335" y="119525"/>
                  </a:lnTo>
                  <a:lnTo>
                    <a:pt x="324481" y="119525"/>
                  </a:lnTo>
                  <a:close/>
                  <a:moveTo>
                    <a:pt x="236508" y="98427"/>
                  </a:moveTo>
                  <a:lnTo>
                    <a:pt x="244702" y="98427"/>
                  </a:lnTo>
                  <a:lnTo>
                    <a:pt x="244702" y="119525"/>
                  </a:lnTo>
                  <a:lnTo>
                    <a:pt x="236508" y="119525"/>
                  </a:lnTo>
                  <a:close/>
                  <a:moveTo>
                    <a:pt x="78072" y="76765"/>
                  </a:moveTo>
                  <a:lnTo>
                    <a:pt x="70441" y="100191"/>
                  </a:lnTo>
                  <a:lnTo>
                    <a:pt x="86289" y="100191"/>
                  </a:lnTo>
                  <a:close/>
                  <a:moveTo>
                    <a:pt x="124989" y="66780"/>
                  </a:moveTo>
                  <a:lnTo>
                    <a:pt x="199492" y="66780"/>
                  </a:lnTo>
                  <a:lnTo>
                    <a:pt x="199492" y="77329"/>
                  </a:lnTo>
                  <a:lnTo>
                    <a:pt x="124989" y="77329"/>
                  </a:lnTo>
                  <a:close/>
                  <a:moveTo>
                    <a:pt x="71028" y="63295"/>
                  </a:moveTo>
                  <a:lnTo>
                    <a:pt x="78659" y="63295"/>
                  </a:lnTo>
                  <a:lnTo>
                    <a:pt x="85702" y="63295"/>
                  </a:lnTo>
                  <a:lnTo>
                    <a:pt x="106245" y="122446"/>
                  </a:lnTo>
                  <a:lnTo>
                    <a:pt x="99789" y="122446"/>
                  </a:lnTo>
                  <a:lnTo>
                    <a:pt x="93332" y="122446"/>
                  </a:lnTo>
                  <a:lnTo>
                    <a:pt x="89224" y="110147"/>
                  </a:lnTo>
                  <a:lnTo>
                    <a:pt x="66920" y="110147"/>
                  </a:lnTo>
                  <a:lnTo>
                    <a:pt x="62811" y="122446"/>
                  </a:lnTo>
                  <a:lnTo>
                    <a:pt x="56942" y="122446"/>
                  </a:lnTo>
                  <a:lnTo>
                    <a:pt x="50485" y="122446"/>
                  </a:lnTo>
                  <a:close/>
                  <a:moveTo>
                    <a:pt x="324481" y="55666"/>
                  </a:moveTo>
                  <a:lnTo>
                    <a:pt x="333335" y="55666"/>
                  </a:lnTo>
                  <a:lnTo>
                    <a:pt x="333335" y="76764"/>
                  </a:lnTo>
                  <a:lnTo>
                    <a:pt x="324481" y="76764"/>
                  </a:lnTo>
                  <a:close/>
                  <a:moveTo>
                    <a:pt x="236508" y="55666"/>
                  </a:moveTo>
                  <a:lnTo>
                    <a:pt x="244702" y="55666"/>
                  </a:lnTo>
                  <a:lnTo>
                    <a:pt x="244702" y="76764"/>
                  </a:lnTo>
                  <a:lnTo>
                    <a:pt x="236508" y="76764"/>
                  </a:lnTo>
                  <a:close/>
                  <a:moveTo>
                    <a:pt x="61033" y="18165"/>
                  </a:moveTo>
                  <a:cubicBezTo>
                    <a:pt x="37559" y="18165"/>
                    <a:pt x="18193" y="37502"/>
                    <a:pt x="18193" y="60940"/>
                  </a:cubicBezTo>
                  <a:lnTo>
                    <a:pt x="18193" y="242003"/>
                  </a:lnTo>
                  <a:cubicBezTo>
                    <a:pt x="18193" y="265441"/>
                    <a:pt x="37559" y="284778"/>
                    <a:pt x="61033" y="284778"/>
                  </a:cubicBezTo>
                  <a:lnTo>
                    <a:pt x="236503" y="284778"/>
                  </a:lnTo>
                  <a:lnTo>
                    <a:pt x="236503" y="268371"/>
                  </a:lnTo>
                  <a:lnTo>
                    <a:pt x="244719" y="268371"/>
                  </a:lnTo>
                  <a:lnTo>
                    <a:pt x="244719" y="284192"/>
                  </a:lnTo>
                  <a:cubicBezTo>
                    <a:pt x="267019" y="283020"/>
                    <a:pt x="284625" y="264270"/>
                    <a:pt x="284625" y="242003"/>
                  </a:cubicBezTo>
                  <a:cubicBezTo>
                    <a:pt x="284625" y="264270"/>
                    <a:pt x="302230" y="283020"/>
                    <a:pt x="324531" y="284192"/>
                  </a:cubicBezTo>
                  <a:lnTo>
                    <a:pt x="324531" y="268371"/>
                  </a:lnTo>
                  <a:lnTo>
                    <a:pt x="333334" y="268371"/>
                  </a:lnTo>
                  <a:lnTo>
                    <a:pt x="333334" y="284778"/>
                  </a:lnTo>
                  <a:lnTo>
                    <a:pt x="508803" y="284778"/>
                  </a:lnTo>
                  <a:cubicBezTo>
                    <a:pt x="519367" y="284778"/>
                    <a:pt x="528756" y="280676"/>
                    <a:pt x="536386" y="274231"/>
                  </a:cubicBezTo>
                  <a:lnTo>
                    <a:pt x="513498" y="254894"/>
                  </a:lnTo>
                  <a:lnTo>
                    <a:pt x="516432" y="251378"/>
                  </a:lnTo>
                  <a:lnTo>
                    <a:pt x="507630" y="244347"/>
                  </a:lnTo>
                  <a:cubicBezTo>
                    <a:pt x="490611" y="260168"/>
                    <a:pt x="468897" y="269543"/>
                    <a:pt x="445423" y="269543"/>
                  </a:cubicBezTo>
                  <a:cubicBezTo>
                    <a:pt x="424883" y="269543"/>
                    <a:pt x="404343" y="261926"/>
                    <a:pt x="388498" y="248448"/>
                  </a:cubicBezTo>
                  <a:cubicBezTo>
                    <a:pt x="350939" y="217392"/>
                    <a:pt x="345658" y="161726"/>
                    <a:pt x="377348" y="123638"/>
                  </a:cubicBezTo>
                  <a:cubicBezTo>
                    <a:pt x="394367" y="103716"/>
                    <a:pt x="419015" y="91996"/>
                    <a:pt x="445423" y="91996"/>
                  </a:cubicBezTo>
                  <a:cubicBezTo>
                    <a:pt x="465963" y="91996"/>
                    <a:pt x="486503" y="99028"/>
                    <a:pt x="502348" y="112505"/>
                  </a:cubicBezTo>
                  <a:cubicBezTo>
                    <a:pt x="520540" y="127740"/>
                    <a:pt x="531691" y="148835"/>
                    <a:pt x="534038" y="172859"/>
                  </a:cubicBezTo>
                  <a:cubicBezTo>
                    <a:pt x="535799" y="193368"/>
                    <a:pt x="529930" y="212705"/>
                    <a:pt x="518780" y="229698"/>
                  </a:cubicBezTo>
                  <a:lnTo>
                    <a:pt x="528170" y="237901"/>
                  </a:lnTo>
                  <a:lnTo>
                    <a:pt x="531104" y="234385"/>
                  </a:lnTo>
                  <a:lnTo>
                    <a:pt x="550470" y="250206"/>
                  </a:lnTo>
                  <a:cubicBezTo>
                    <a:pt x="551057" y="247863"/>
                    <a:pt x="551644" y="244933"/>
                    <a:pt x="551644" y="242003"/>
                  </a:cubicBezTo>
                  <a:lnTo>
                    <a:pt x="551644" y="60940"/>
                  </a:lnTo>
                  <a:cubicBezTo>
                    <a:pt x="551644" y="37502"/>
                    <a:pt x="532278" y="18165"/>
                    <a:pt x="508803" y="18165"/>
                  </a:cubicBezTo>
                  <a:lnTo>
                    <a:pt x="387911" y="18165"/>
                  </a:lnTo>
                  <a:lnTo>
                    <a:pt x="387911" y="63284"/>
                  </a:lnTo>
                  <a:lnTo>
                    <a:pt x="370306" y="48635"/>
                  </a:lnTo>
                  <a:lnTo>
                    <a:pt x="352113" y="63284"/>
                  </a:lnTo>
                  <a:lnTo>
                    <a:pt x="352113" y="18165"/>
                  </a:lnTo>
                  <a:lnTo>
                    <a:pt x="333334" y="18165"/>
                  </a:lnTo>
                  <a:lnTo>
                    <a:pt x="333334" y="34572"/>
                  </a:lnTo>
                  <a:lnTo>
                    <a:pt x="324531" y="34572"/>
                  </a:lnTo>
                  <a:lnTo>
                    <a:pt x="324531" y="18751"/>
                  </a:lnTo>
                  <a:cubicBezTo>
                    <a:pt x="302230" y="19923"/>
                    <a:pt x="284625" y="38674"/>
                    <a:pt x="284625" y="60940"/>
                  </a:cubicBezTo>
                  <a:cubicBezTo>
                    <a:pt x="284625" y="38088"/>
                    <a:pt x="267019" y="19923"/>
                    <a:pt x="244719" y="18751"/>
                  </a:cubicBezTo>
                  <a:lnTo>
                    <a:pt x="244719" y="34572"/>
                  </a:lnTo>
                  <a:lnTo>
                    <a:pt x="236503" y="34572"/>
                  </a:lnTo>
                  <a:lnTo>
                    <a:pt x="236503" y="18165"/>
                  </a:lnTo>
                  <a:close/>
                  <a:moveTo>
                    <a:pt x="61033" y="0"/>
                  </a:moveTo>
                  <a:lnTo>
                    <a:pt x="242371" y="0"/>
                  </a:lnTo>
                  <a:cubicBezTo>
                    <a:pt x="258803" y="0"/>
                    <a:pt x="274061" y="7032"/>
                    <a:pt x="284625" y="17579"/>
                  </a:cubicBezTo>
                  <a:cubicBezTo>
                    <a:pt x="295775" y="7032"/>
                    <a:pt x="311033" y="0"/>
                    <a:pt x="327465" y="0"/>
                  </a:cubicBezTo>
                  <a:lnTo>
                    <a:pt x="508803" y="0"/>
                  </a:lnTo>
                  <a:cubicBezTo>
                    <a:pt x="542254" y="0"/>
                    <a:pt x="569836" y="27540"/>
                    <a:pt x="569836" y="60940"/>
                  </a:cubicBezTo>
                  <a:lnTo>
                    <a:pt x="569836" y="242003"/>
                  </a:lnTo>
                  <a:cubicBezTo>
                    <a:pt x="569836" y="249620"/>
                    <a:pt x="568076" y="256652"/>
                    <a:pt x="565728" y="263098"/>
                  </a:cubicBezTo>
                  <a:lnTo>
                    <a:pt x="590376" y="283606"/>
                  </a:lnTo>
                  <a:lnTo>
                    <a:pt x="572771" y="304701"/>
                  </a:lnTo>
                  <a:lnTo>
                    <a:pt x="550470" y="285950"/>
                  </a:lnTo>
                  <a:cubicBezTo>
                    <a:pt x="539320" y="296498"/>
                    <a:pt x="524648" y="302943"/>
                    <a:pt x="508803" y="302943"/>
                  </a:cubicBezTo>
                  <a:lnTo>
                    <a:pt x="327465" y="302943"/>
                  </a:lnTo>
                  <a:cubicBezTo>
                    <a:pt x="311033" y="302943"/>
                    <a:pt x="295775" y="295912"/>
                    <a:pt x="284625" y="285364"/>
                  </a:cubicBezTo>
                  <a:cubicBezTo>
                    <a:pt x="274061" y="295912"/>
                    <a:pt x="258803" y="302943"/>
                    <a:pt x="242371" y="302943"/>
                  </a:cubicBezTo>
                  <a:lnTo>
                    <a:pt x="61033" y="302943"/>
                  </a:lnTo>
                  <a:cubicBezTo>
                    <a:pt x="27582" y="302943"/>
                    <a:pt x="0" y="275403"/>
                    <a:pt x="0" y="242003"/>
                  </a:cubicBezTo>
                  <a:lnTo>
                    <a:pt x="0" y="60940"/>
                  </a:lnTo>
                  <a:cubicBezTo>
                    <a:pt x="0" y="27540"/>
                    <a:pt x="27582" y="0"/>
                    <a:pt x="61033" y="0"/>
                  </a:cubicBezTo>
                  <a:close/>
                </a:path>
              </a:pathLst>
            </a:custGeom>
            <a:solidFill>
              <a:srgbClr val="08467A"/>
            </a:solidFill>
            <a:ln>
              <a:noFill/>
            </a:ln>
          </p:spPr>
        </p:sp>
        <p:sp>
          <p:nvSpPr>
            <p:cNvPr id="17" name="矩形: 圆角 16"/>
            <p:cNvSpPr/>
            <p:nvPr/>
          </p:nvSpPr>
          <p:spPr>
            <a:xfrm>
              <a:off x="1628586" y="4331287"/>
              <a:ext cx="1799923" cy="53807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B0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28379" y="4331554"/>
              <a:ext cx="1807957" cy="521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084272"/>
                  </a:solidFill>
                  <a:latin typeface="楷体" panose="02010609060101010101" charset="-122"/>
                  <a:ea typeface="楷体" panose="02010609060101010101" charset="-122"/>
                </a:rPr>
                <a:t>课程建设</a:t>
              </a:r>
              <a:endParaRPr lang="zh-CN" altLang="en-US" sz="2800" dirty="0">
                <a:solidFill>
                  <a:srgbClr val="084272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20065" y="394335"/>
            <a:ext cx="62960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1、提高课堂质量，落实“向美”课堂规程</a:t>
            </a:r>
            <a:endParaRPr lang="zh-CN" altLang="en-US" sz="2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0080" y="103505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①课前“精”备</a:t>
            </a:r>
            <a:r>
              <a:rPr lang="zh-CN" sz="2400" b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2400" b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190" y="854075"/>
            <a:ext cx="6134735" cy="556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10" y="1377950"/>
            <a:ext cx="7856220" cy="35706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265" y="1105535"/>
            <a:ext cx="8338820" cy="501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460" y="1105535"/>
            <a:ext cx="7900670" cy="50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40080" y="1675765"/>
            <a:ext cx="110674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②课中提质：</a:t>
            </a:r>
            <a:endParaRPr lang="zh-CN" sz="2400" b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altLang="zh-CN" sz="2400" b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高质把握“课堂40分钟”，课堂教学要坚持“精讲、高效、互动”原则，落实课堂教学评价机制，着力日常有效练习，稳步推进学科关键能力过关。</a:t>
            </a:r>
            <a:endParaRPr lang="zh-CN" altLang="en-US" sz="2400" b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ISLIDE.ICON" val="#36397;"/>
</p:tagLst>
</file>

<file path=ppt/tags/tag10.xml><?xml version="1.0" encoding="utf-8"?>
<p:tagLst xmlns:p="http://schemas.openxmlformats.org/presentationml/2006/main">
  <p:tag name="ISLIDE.ICON" val="#36397;"/>
</p:tagLst>
</file>

<file path=ppt/tags/tag11.xml><?xml version="1.0" encoding="utf-8"?>
<p:tagLst xmlns:p="http://schemas.openxmlformats.org/presentationml/2006/main">
  <p:tag name="COMMONDATA" val="eyJjb3VudCI6OCwiaGRpZCI6Ijg2NGM5OTA4NzQ2ZDJkYTAyNTg4MWRmNTc0MmE5NTE3IiwidXNlckNvdW50Ijo4fQ=="/>
</p:tagLst>
</file>

<file path=ppt/tags/tag2.xml><?xml version="1.0" encoding="utf-8"?>
<p:tagLst xmlns:p="http://schemas.openxmlformats.org/presentationml/2006/main">
  <p:tag name="KSO_WM_UNIT_PLACING_PICTURE_USER_VIEWPORT" val="{&quot;height&quot;:10220.878740157481,&quot;width&quot;:13427.631496062992}"/>
</p:tagLst>
</file>

<file path=ppt/tags/tag3.xml><?xml version="1.0" encoding="utf-8"?>
<p:tagLst xmlns:p="http://schemas.openxmlformats.org/presentationml/2006/main">
  <p:tag name="KSO_WM_UNIT_PLACING_PICTURE_USER_VIEWPORT" val="{&quot;height&quot;:8455.48031496063,&quot;width&quot;:11108.346456692912}"/>
</p:tagLst>
</file>

<file path=ppt/tags/tag4.xml><?xml version="1.0" encoding="utf-8"?>
<p:tagLst xmlns:p="http://schemas.openxmlformats.org/presentationml/2006/main">
  <p:tag name="ISLIDE.ICON" val="#150771;"/>
</p:tagLst>
</file>

<file path=ppt/tags/tag5.xml><?xml version="1.0" encoding="utf-8"?>
<p:tagLst xmlns:p="http://schemas.openxmlformats.org/presentationml/2006/main">
  <p:tag name="ISLIDE.ICON" val="#150771;"/>
</p:tagLst>
</file>

<file path=ppt/tags/tag6.xml><?xml version="1.0" encoding="utf-8"?>
<p:tagLst xmlns:p="http://schemas.openxmlformats.org/presentationml/2006/main">
  <p:tag name="ISLIDE.ICON" val="#150771;"/>
</p:tagLst>
</file>

<file path=ppt/tags/tag7.xml><?xml version="1.0" encoding="utf-8"?>
<p:tagLst xmlns:p="http://schemas.openxmlformats.org/presentationml/2006/main">
  <p:tag name="ISLIDE.ICON" val="#150771;"/>
</p:tagLst>
</file>

<file path=ppt/tags/tag8.xml><?xml version="1.0" encoding="utf-8"?>
<p:tagLst xmlns:p="http://schemas.openxmlformats.org/presentationml/2006/main">
  <p:tag name="KSO_WM_UNIT_PLACING_PICTURE_USER_VIEWPORT" val="{&quot;height&quot;:8455.48031496063,&quot;width&quot;:11108.346456692912}"/>
</p:tagLst>
</file>

<file path=ppt/tags/tag9.xml><?xml version="1.0" encoding="utf-8"?>
<p:tagLst xmlns:p="http://schemas.openxmlformats.org/presentationml/2006/main">
  <p:tag name="ISLIDE.ICON" val="#15077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1127</Words>
  <Application>WPS 演示</Application>
  <PresentationFormat>宽屏</PresentationFormat>
  <Paragraphs>181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华文行楷</vt:lpstr>
      <vt:lpstr>楷体</vt:lpstr>
      <vt:lpstr>汉仪小隶书简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清</dc:creator>
  <cp:lastModifiedBy>qzuser</cp:lastModifiedBy>
  <cp:revision>18</cp:revision>
  <dcterms:created xsi:type="dcterms:W3CDTF">2020-08-04T08:04:00Z</dcterms:created>
  <dcterms:modified xsi:type="dcterms:W3CDTF">2022-09-07T00:16:46Z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v1.0_mb_8uuNWilr55nlaklfGdq+/w==</vt:lpwstr>
  </property>
  <property fmtid="{D5CDD505-2E9C-101B-9397-08002B2CF9AE}" pid="4" name="ICV">
    <vt:lpwstr>E79923DF63D24653BC9BACBD8803F450</vt:lpwstr>
  </property>
</Properties>
</file>