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-257175" y="1700530"/>
            <a:ext cx="9274175" cy="316928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10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安全：</a:t>
            </a:r>
            <a:endParaRPr lang="zh-CN" altLang="en-US" sz="10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zh-CN" altLang="en-US" sz="10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预防</a:t>
            </a:r>
            <a:r>
              <a:rPr lang="zh-CN" altLang="en-US" sz="10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网络诈骗</a:t>
            </a:r>
            <a:endParaRPr lang="zh-CN" altLang="en-US" sz="10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b3ae1a839c9073e638ab790e5776187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79705" y="396240"/>
            <a:ext cx="4582795" cy="3055620"/>
          </a:xfrm>
          <a:prstGeom prst="rect">
            <a:avLst/>
          </a:prstGeom>
        </p:spPr>
      </p:pic>
      <p:pic>
        <p:nvPicPr>
          <p:cNvPr id="3" name="图片 2" descr="5e114651c3f256df0f9e1080cf899fb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5" y="365760"/>
            <a:ext cx="4114800" cy="3086100"/>
          </a:xfrm>
          <a:prstGeom prst="rect">
            <a:avLst/>
          </a:prstGeom>
        </p:spPr>
      </p:pic>
      <p:pic>
        <p:nvPicPr>
          <p:cNvPr id="4" name="图片 3" descr="180970b7d70ca4bfaa36fba30aab7d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90" y="3573145"/>
            <a:ext cx="2259965" cy="3014980"/>
          </a:xfrm>
          <a:prstGeom prst="rect">
            <a:avLst/>
          </a:prstGeom>
        </p:spPr>
      </p:pic>
      <p:pic>
        <p:nvPicPr>
          <p:cNvPr id="5" name="图片 4" descr="25670f697ae65145060da5cb44c05cd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60" y="3716655"/>
            <a:ext cx="4761865" cy="27838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faf5a038b7596a5a6e1b711a2675da1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9d57750a791cc4ad18179752c47ebf2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6200"/>
            <a:ext cx="9144000" cy="6705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06c350648be13db3d84bbb6729e0d90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" y="-73660"/>
            <a:ext cx="8710295" cy="68179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115695" y="548640"/>
            <a:ext cx="5887085" cy="899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lang="zh-CN" sz="1050">
                <a:ea typeface="宋体" pitchFamily="2" charset="-122"/>
              </a:rPr>
              <a:t>儿歌：陌生人陌生人给吃的，我不要陌生人领我走，我不去，陌生人送礼物，我不要，陌生人来敲们，我不开。</a:t>
            </a:r>
            <a:endParaRPr lang="zh-CN" altLang="en-US"/>
          </a:p>
        </p:txBody>
      </p:sp>
      <p:pic>
        <p:nvPicPr>
          <p:cNvPr id="2" name="图片 1" descr="e63745a13bb324f53b3869983cc6f14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5695" y="1700530"/>
            <a:ext cx="6553835" cy="487426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9600,&quot;width&quot;:14400}"/>
</p:tagLst>
</file>

<file path=ppt/tags/tag2.xml><?xml version="1.0" encoding="utf-8"?>
<p:tagLst xmlns:p="http://schemas.openxmlformats.org/presentationml/2006/main">
  <p:tag name="COMMONDATA" val="eyJoZGlkIjoiYzkxNGRiNjVkYzZiMjI5MTllZGExZWFhNTdlMWU4Zjk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WPS 表格</Application>
  <PresentationFormat/>
  <Paragraphs>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汉仪书宋二KW</vt:lpstr>
      <vt:lpstr>微软雅黑</vt:lpstr>
      <vt:lpstr>汉仪旗黑</vt:lpstr>
      <vt:lpstr>宋体</vt:lpstr>
      <vt:lpstr>Arial Unicode MS</vt:lpstr>
      <vt:lpstr>Calibri</vt:lpstr>
      <vt:lpstr>Helvetica Neue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王hua</dc:creator>
  <cp:lastModifiedBy>Spoiled丶</cp:lastModifiedBy>
  <cp:revision>3</cp:revision>
  <dcterms:created xsi:type="dcterms:W3CDTF">2022-09-06T00:00:04Z</dcterms:created>
  <dcterms:modified xsi:type="dcterms:W3CDTF">2022-09-06T00:00:04Z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2052-4.4.1.7360</vt:lpwstr>
  </property>
  <property fmtid="{D5CDD505-2E9C-101B-9397-08002B2CF9AE}" pid="3" name="ICV">
    <vt:lpwstr>B2B75B9B561944EC8FF58C9603FFFF61</vt:lpwstr>
  </property>
</Properties>
</file>