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C:\Users\Administrator\Desktop\QQ图片20220905161820.pngQQ图片20220905161820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991360" y="721360"/>
            <a:ext cx="7310120" cy="57854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C:\Users\Administrator\Desktop\QQ图片20220905161735.pngQQ图片20220905161735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774825" y="886143"/>
            <a:ext cx="7641590" cy="47015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C:\Users\Administrator\Desktop\Img359390081.jpgImg359390081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245360" y="463550"/>
            <a:ext cx="6875145" cy="53371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C:\Users\Administrator\Desktop\b45500452212443385357a766e9f4db3.jpegb45500452212443385357a766e9f4db3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007235" y="621665"/>
            <a:ext cx="6809740" cy="527113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C:\Users\Administrator\Desktop\5d049a2c9e780bba38000002_1024.jpg5d049a2c9e780bba38000002_1024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196465" y="1189355"/>
            <a:ext cx="7127240" cy="465582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GNiZmVjNzEzOWZmMzZlZGQ3MDY1NTU2YzU4ZGQ2MjM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Arial</vt:lpstr>
      <vt:lpstr>宋体</vt:lpstr>
      <vt:lpstr>Wingdings</vt:lpstr>
      <vt:lpstr>Calibri Light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2015-05-05T08:02:00Z</dcterms:created>
  <dcterms:modified xsi:type="dcterms:W3CDTF">2022-09-05T08:19:56Z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2052-11.1.0.12313</vt:lpwstr>
  </property>
  <property fmtid="{D5CDD505-2E9C-101B-9397-08002B2CF9AE}" pid="3" name="ICV">
    <vt:lpwstr>CAC986ADDC514D23B24B4C6C8296995B</vt:lpwstr>
  </property>
</Properties>
</file>