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8"/>
  </p:handoutMasterIdLst>
  <p:sldIdLst>
    <p:sldId id="256" r:id="rId3"/>
    <p:sldId id="257" r:id="rId5"/>
    <p:sldId id="258" r:id="rId6"/>
    <p:sldId id="259" r:id="rId7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0" autoAdjust="0"/>
    <p:restoredTop sz="86374"/>
  </p:normalViewPr>
  <p:slideViewPr>
    <p:cSldViewPr snapToGrid="0" showGuides="1">
      <p:cViewPr varScale="1">
        <p:scale>
          <a:sx n="127" d="100"/>
          <a:sy n="127" d="100"/>
        </p:scale>
        <p:origin x="1952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469127"/>
            <a:ext cx="10307927" cy="4093347"/>
          </a:xfrm>
        </p:spPr>
        <p:txBody>
          <a:bodyPr anchor="b">
            <a:norm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10307926" cy="647555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effectLst/>
              </a:rPr>
              <a:t> </a:t>
            </a:r>
            <a:endParaRPr lang="zh-CN" altLang="en-US" dirty="0">
              <a:effectLst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>
              <a:latin typeface="+mn-lt"/>
            </a:endParaRPr>
          </a:p>
        </p:txBody>
      </p:sp>
      <p:pic>
        <p:nvPicPr>
          <p:cNvPr id="3" name="图片 2" descr="src=http---imagepphcloud.thepaper.cn-pph-image-159-189-957.jpg&amp;refer=http---imagepphcloud.thepaper.cn&amp;app=2002&amp;size=f9999,10000&amp;q=a80&amp;n=0&amp;g=0n&amp;fmt=auto 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56130" y="158115"/>
            <a:ext cx="8522335" cy="625919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src=http---imagepphcloud.thepaper.cn-pph-image-160-934-293.jpg&amp;refer=http---imagepphcloud.thepaper.cn&amp;app=2002&amp;size=f9999,10000&amp;q=a80&amp;n=0&amp;g=0n&amp;fmt=auto 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20165" y="371475"/>
            <a:ext cx="9144000" cy="6400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6" name="内容占位符 5" descr="src=http---p3.itc.cn-q_70-images03-20200922-a2cd998d74ef45a699ff515dba16012c.jpeg&amp;refer=http---p3.itc.cn&amp;app=2002&amp;size=f9999,10000&amp;q=a80&amp;n=0&amp;g=0n&amp;fmt=auto 小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358390" y="507365"/>
            <a:ext cx="7851775" cy="588899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网络 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61440" y="226060"/>
            <a:ext cx="9051925" cy="605345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WPS 文字</Application>
  <PresentationFormat>宽屏</PresentationFormat>
  <Paragraphs>2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Arial</vt:lpstr>
      <vt:lpstr>宋体</vt:lpstr>
      <vt:lpstr>Wingdings</vt:lpstr>
      <vt:lpstr>Calibri</vt:lpstr>
      <vt:lpstr>Helvetica Neue</vt:lpstr>
      <vt:lpstr>汉仪书宋二KW</vt:lpstr>
      <vt:lpstr>微软雅黑</vt:lpstr>
      <vt:lpstr>汉仪旗黑</vt:lpstr>
      <vt:lpstr>宋体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apple</dc:creator>
  <cp:lastModifiedBy>湘絮</cp:lastModifiedBy>
  <cp:revision>9</cp:revision>
  <dcterms:created xsi:type="dcterms:W3CDTF">2022-09-05T06:14:28Z</dcterms:created>
  <dcterms:modified xsi:type="dcterms:W3CDTF">2022-09-05T06:14:28Z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2052-4.4.1.7360</vt:lpwstr>
  </property>
  <property fmtid="{D5CDD505-2E9C-101B-9397-08002B2CF9AE}" pid="3" name="ICV">
    <vt:lpwstr>6D3EF2979C3F6510E7911563ECDD6E99</vt:lpwstr>
  </property>
</Properties>
</file>