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73" r:id="rId4"/>
    <p:sldId id="272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14" autoAdjust="0"/>
    <p:restoredTop sz="94660"/>
  </p:normalViewPr>
  <p:slideViewPr>
    <p:cSldViewPr snapToGrid="0">
      <p:cViewPr varScale="1">
        <p:scale>
          <a:sx n="77" d="100"/>
          <a:sy n="77" d="100"/>
        </p:scale>
        <p:origin x="228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F00A2601-3EBF-E518-F1C2-A020A207FC0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19AC1718-4E1C-6572-A9EA-BF316FA5F13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A7BDF62F-AC20-917A-CD96-722D8749A9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1AD9EB-A8C3-4525-82DA-670A43FF7D9E}" type="datetimeFigureOut">
              <a:rPr lang="zh-CN" altLang="en-US" smtClean="0"/>
              <a:t>2022/9/5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948B6D9C-509A-A76B-D8BB-3E79BB37AD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8E36C743-CD6A-EB73-2592-2A419C6ED6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DBC86A-D923-417C-ADA7-3572D06E1CC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283594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32F4B77F-EF08-B6FC-26CB-5633F902BE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ECDEF85F-7419-2465-F919-5DD6826FF1F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DE3CC6F2-830C-84B7-9A23-E890D5E403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1AD9EB-A8C3-4525-82DA-670A43FF7D9E}" type="datetimeFigureOut">
              <a:rPr lang="zh-CN" altLang="en-US" smtClean="0"/>
              <a:t>2022/9/5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4C844AF9-7333-41AF-7FBC-A77F2441E8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2FC67586-06C7-FD90-FAB0-22E95C566B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DBC86A-D923-417C-ADA7-3572D06E1CC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553233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D0010079-0280-E8F2-C680-3545ED4576B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DAAA4949-3D5E-496D-851C-A224C93006E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A0FB7ACD-214B-88F6-A792-689773DE3C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1AD9EB-A8C3-4525-82DA-670A43FF7D9E}" type="datetimeFigureOut">
              <a:rPr lang="zh-CN" altLang="en-US" smtClean="0"/>
              <a:t>2022/9/5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32BF9643-0626-2721-C0D5-4B1BF63248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445763B0-C7AE-D932-FA78-4C499AE0EA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DBC86A-D923-417C-ADA7-3572D06E1CC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175898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99A67716-7E00-4811-45C3-2C0F8C27F9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766B4249-3178-E8A4-2BA7-5B8954C115F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57A15AE8-E774-7ED4-160B-BD4F5A4ED8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1AD9EB-A8C3-4525-82DA-670A43FF7D9E}" type="datetimeFigureOut">
              <a:rPr lang="zh-CN" altLang="en-US" smtClean="0"/>
              <a:t>2022/9/5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9E6F62F2-8C9E-3A6F-6FC5-F1C431F915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244EC8C5-346F-CAB4-576B-2A4166AE01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DBC86A-D923-417C-ADA7-3572D06E1CC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191893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B96F8B10-6F7F-4AAC-14BC-EF14F5667F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83FF6F59-593B-F585-D6A2-99031576EFD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A914EC69-41BF-62C4-030B-0EB5679833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1AD9EB-A8C3-4525-82DA-670A43FF7D9E}" type="datetimeFigureOut">
              <a:rPr lang="zh-CN" altLang="en-US" smtClean="0"/>
              <a:t>2022/9/5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DF1335BF-971C-A34E-214B-F0EAC5C95F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E1D91DC7-19C1-E7D1-83A6-F0D875B5D7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DBC86A-D923-417C-ADA7-3572D06E1CC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484828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526A261-1EC2-4228-F4EE-F5419C0E2F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4E8EEBA8-4231-58DB-EC8F-F6EC7FBF2CE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6C781752-4804-89AD-ED8A-1E9B7045CA1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A2045298-0C6D-5771-06D6-B558783090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1AD9EB-A8C3-4525-82DA-670A43FF7D9E}" type="datetimeFigureOut">
              <a:rPr lang="zh-CN" altLang="en-US" smtClean="0"/>
              <a:t>2022/9/5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3B4D4879-FC3D-1989-88A7-E66DAB0D44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655A77AD-D17D-D57A-592E-FC2BF41673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DBC86A-D923-417C-ADA7-3572D06E1CC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306596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D0B20F6-D647-C9E8-F9D4-EFABF66CBB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31F87B77-E7D5-CB51-08F0-7966EC5BAC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2EE2ED3C-B698-BB90-8BC5-BC197C82A7F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6AAB2555-D891-9592-5DF9-7C3BEBAF92A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0F9E7D93-D08C-DB34-F117-B797B707A85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C62351B4-00F0-A9C3-C22E-DF0EB19AE1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1AD9EB-A8C3-4525-82DA-670A43FF7D9E}" type="datetimeFigureOut">
              <a:rPr lang="zh-CN" altLang="en-US" smtClean="0"/>
              <a:t>2022/9/5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9D1F7719-9BF4-4073-834F-2BA84A3691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0F1DB23B-E6A7-5F5C-4ABC-717E9001E4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DBC86A-D923-417C-ADA7-3572D06E1CC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36623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A875A10-5209-9101-34CE-200A0B3615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86A7EB72-6F3D-9224-EBBD-5847497C48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1AD9EB-A8C3-4525-82DA-670A43FF7D9E}" type="datetimeFigureOut">
              <a:rPr lang="zh-CN" altLang="en-US" smtClean="0"/>
              <a:t>2022/9/5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2D27BEC4-C3DC-C5FB-9A21-BC42D4A0A0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2B363653-1959-D4E9-EF3E-37C89F8B06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DBC86A-D923-417C-ADA7-3572D06E1CC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419215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6EE8A395-F58F-D6BC-4DE5-77859E207D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1AD9EB-A8C3-4525-82DA-670A43FF7D9E}" type="datetimeFigureOut">
              <a:rPr lang="zh-CN" altLang="en-US" smtClean="0"/>
              <a:t>2022/9/5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0C928BA4-EBCA-1912-1E5F-352A606DFF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E48585EB-9E8E-0787-49F4-7A6E8DA4B3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DBC86A-D923-417C-ADA7-3572D06E1CC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026433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D58D557C-F0E6-EFAE-E216-AA9C12B5C8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D663704D-1AC0-C60F-13E6-0DD85C97D18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4D91972E-C3AC-2EAB-300E-FB4F4A7186F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92D154F5-6A31-DC71-F6EB-776856D7C0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1AD9EB-A8C3-4525-82DA-670A43FF7D9E}" type="datetimeFigureOut">
              <a:rPr lang="zh-CN" altLang="en-US" smtClean="0"/>
              <a:t>2022/9/5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FAD0407D-A9DF-9CFC-7EE5-360C97EA5C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C5BF74F8-82A1-7BEF-6CAE-72B7018F54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DBC86A-D923-417C-ADA7-3572D06E1CC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978236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B71B93FE-B60D-A622-AF70-BD270C6719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8F54ABE0-58ED-A18F-1A1B-BBB5F40E8AC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20C390A4-D119-C05F-12AE-DC07002D0D9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B2E7EED7-2064-FF04-0C98-CB2CAF60F5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1AD9EB-A8C3-4525-82DA-670A43FF7D9E}" type="datetimeFigureOut">
              <a:rPr lang="zh-CN" altLang="en-US" smtClean="0"/>
              <a:t>2022/9/5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5BC79D4E-1FBA-3A2C-3FA9-5CCA2F5265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974BCCA0-838D-782D-DD72-D7059AFF62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DBC86A-D923-417C-ADA7-3572D06E1CC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464824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DB332AD3-1A0D-A45E-9CC2-2093169345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DE25D282-274A-DE4C-EAE7-EFE5369F2A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07A35EA3-9EAA-9C4F-B52C-2ABB820118C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1AD9EB-A8C3-4525-82DA-670A43FF7D9E}" type="datetimeFigureOut">
              <a:rPr lang="zh-CN" altLang="en-US" smtClean="0"/>
              <a:t>2022/9/5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1BBC5088-3E35-24F2-B6CC-04E51FE55E9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81996A17-1146-C63A-7991-87153A96C3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DBC86A-D923-417C-ADA7-3572D06E1CC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208838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:a16="http://schemas.microsoft.com/office/drawing/2014/main" id="{BB0E5E47-658B-0017-5745-82B83524F12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8078" y="0"/>
            <a:ext cx="801584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358729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图片">
            <a:extLst>
              <a:ext uri="{FF2B5EF4-FFF2-40B4-BE49-F238E27FC236}">
                <a16:creationId xmlns:a16="http://schemas.microsoft.com/office/drawing/2014/main" id="{0A42CD20-BBD9-BABD-1A0E-36A933B62FD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6625" y="0"/>
            <a:ext cx="523875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1030531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图片">
            <a:extLst>
              <a:ext uri="{FF2B5EF4-FFF2-40B4-BE49-F238E27FC236}">
                <a16:creationId xmlns:a16="http://schemas.microsoft.com/office/drawing/2014/main" id="{F8035C7E-1891-D6F7-D719-CD18E35109C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6625" y="0"/>
            <a:ext cx="523875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0497200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图片">
            <a:extLst>
              <a:ext uri="{FF2B5EF4-FFF2-40B4-BE49-F238E27FC236}">
                <a16:creationId xmlns:a16="http://schemas.microsoft.com/office/drawing/2014/main" id="{FC05DC94-4DD1-01AC-E458-E03296FBBEA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22663" y="0"/>
            <a:ext cx="514667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0570932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图片">
            <a:extLst>
              <a:ext uri="{FF2B5EF4-FFF2-40B4-BE49-F238E27FC236}">
                <a16:creationId xmlns:a16="http://schemas.microsoft.com/office/drawing/2014/main" id="{4F32A0FA-1263-326B-6FE3-97B2A71FFDA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22663" y="0"/>
            <a:ext cx="514667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0140074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图片">
            <a:extLst>
              <a:ext uri="{FF2B5EF4-FFF2-40B4-BE49-F238E27FC236}">
                <a16:creationId xmlns:a16="http://schemas.microsoft.com/office/drawing/2014/main" id="{07D86196-3FF2-4F37-F461-AF9B1FFF17F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0113" y="0"/>
            <a:ext cx="531018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5668894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图片">
            <a:extLst>
              <a:ext uri="{FF2B5EF4-FFF2-40B4-BE49-F238E27FC236}">
                <a16:creationId xmlns:a16="http://schemas.microsoft.com/office/drawing/2014/main" id="{AE765E49-44D1-7325-CD18-AA9A7E8C0E4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6750" y="0"/>
            <a:ext cx="577691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11287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图片">
            <a:extLst>
              <a:ext uri="{FF2B5EF4-FFF2-40B4-BE49-F238E27FC236}">
                <a16:creationId xmlns:a16="http://schemas.microsoft.com/office/drawing/2014/main" id="{4BC5E36E-69C2-7532-1FF0-828A94FF738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2500" y="0"/>
            <a:ext cx="520541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431338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图片">
            <a:extLst>
              <a:ext uri="{FF2B5EF4-FFF2-40B4-BE49-F238E27FC236}">
                <a16:creationId xmlns:a16="http://schemas.microsoft.com/office/drawing/2014/main" id="{7FE3C0BE-CE4A-EAFD-A320-525ED5F2E5C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02013" y="0"/>
            <a:ext cx="538638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648739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图片">
            <a:extLst>
              <a:ext uri="{FF2B5EF4-FFF2-40B4-BE49-F238E27FC236}">
                <a16:creationId xmlns:a16="http://schemas.microsoft.com/office/drawing/2014/main" id="{FB536C4C-FA78-0CA2-1533-FC319AA2436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2500" y="0"/>
            <a:ext cx="520541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859558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图片">
            <a:extLst>
              <a:ext uri="{FF2B5EF4-FFF2-40B4-BE49-F238E27FC236}">
                <a16:creationId xmlns:a16="http://schemas.microsoft.com/office/drawing/2014/main" id="{28389D5F-8172-DAA3-E84A-A07A0AA8C87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6625" y="0"/>
            <a:ext cx="523875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033764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图片">
            <a:extLst>
              <a:ext uri="{FF2B5EF4-FFF2-40B4-BE49-F238E27FC236}">
                <a16:creationId xmlns:a16="http://schemas.microsoft.com/office/drawing/2014/main" id="{781E29FA-F388-ED8B-DA2B-AAFDBCF6CDC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22663" y="0"/>
            <a:ext cx="514667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5133074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图片">
            <a:extLst>
              <a:ext uri="{FF2B5EF4-FFF2-40B4-BE49-F238E27FC236}">
                <a16:creationId xmlns:a16="http://schemas.microsoft.com/office/drawing/2014/main" id="{C024EF04-FF29-986C-BD97-2C519B44C37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22663" y="0"/>
            <a:ext cx="514667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429704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图片">
            <a:extLst>
              <a:ext uri="{FF2B5EF4-FFF2-40B4-BE49-F238E27FC236}">
                <a16:creationId xmlns:a16="http://schemas.microsoft.com/office/drawing/2014/main" id="{F10AF409-051D-2B75-EC57-B53D903E5A0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22663" y="0"/>
            <a:ext cx="514667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7298454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图片">
            <a:extLst>
              <a:ext uri="{FF2B5EF4-FFF2-40B4-BE49-F238E27FC236}">
                <a16:creationId xmlns:a16="http://schemas.microsoft.com/office/drawing/2014/main" id="{1F6613E7-9B3C-DE57-31D4-56206DF2913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22663" y="0"/>
            <a:ext cx="514667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9346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宽屏</PresentationFormat>
  <Paragraphs>0</Paragraphs>
  <Slides>15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15</vt:i4>
      </vt:variant>
    </vt:vector>
  </HeadingPairs>
  <TitlesOfParts>
    <vt:vector size="19" baseType="lpstr">
      <vt:lpstr>等线</vt:lpstr>
      <vt:lpstr>等线 Light</vt:lpstr>
      <vt:lpstr>Arial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李 玲</dc:creator>
  <cp:lastModifiedBy>李 玲</cp:lastModifiedBy>
  <cp:revision>1</cp:revision>
  <dcterms:created xsi:type="dcterms:W3CDTF">2022-09-05T04:37:18Z</dcterms:created>
  <dcterms:modified xsi:type="dcterms:W3CDTF">2022-09-05T04:37:41Z</dcterms:modified>
</cp:coreProperties>
</file>