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3"/>
    <p:sldId id="256" r:id="rId4"/>
    <p:sldId id="257" r:id="rId5"/>
    <p:sldId id="258" r:id="rId6"/>
    <p:sldId id="260" r:id="rId7"/>
    <p:sldId id="261" r:id="rId8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3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tags" Target="../tags/tag2.xml"/><Relationship Id="rId2" Type="http://schemas.openxmlformats.org/officeDocument/2006/relationships/image" Target="../media/image6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5BE2DD57DC18DECE3C4FDE8118D79F7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60065" y="0"/>
            <a:ext cx="56495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A2573C027A76DB8C3956652167A3D45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0515" y="374650"/>
            <a:ext cx="5074285" cy="6160135"/>
          </a:xfrm>
          <a:prstGeom prst="rect">
            <a:avLst/>
          </a:prstGeom>
        </p:spPr>
      </p:pic>
      <p:pic>
        <p:nvPicPr>
          <p:cNvPr id="5" name="图片 4" descr="B9E44A552134AA901ABBD3EF2CD24BC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130" y="299085"/>
            <a:ext cx="5028565" cy="61042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D5B123D3B58EA37387413560E5658E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1335" y="0"/>
            <a:ext cx="5649595" cy="6858000"/>
          </a:xfrm>
          <a:prstGeom prst="rect">
            <a:avLst/>
          </a:prstGeom>
        </p:spPr>
      </p:pic>
      <p:pic>
        <p:nvPicPr>
          <p:cNvPr id="5" name="图片 4" descr="8777CB3120BA8E3EC425496C408C74B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930" y="0"/>
            <a:ext cx="56495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DD7952E25DB0A5C1015FBC98562FFFB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90220" y="0"/>
            <a:ext cx="5649595" cy="6858000"/>
          </a:xfrm>
          <a:prstGeom prst="rect">
            <a:avLst/>
          </a:prstGeom>
        </p:spPr>
      </p:pic>
      <p:pic>
        <p:nvPicPr>
          <p:cNvPr id="6" name="图片 5" descr="108268ADAE790FFC1CFED4CB52F5007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075045" y="0"/>
            <a:ext cx="56495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95D649985CDD597AD122C491F6D6D7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2330" y="0"/>
            <a:ext cx="5649595" cy="6858000"/>
          </a:xfrm>
          <a:prstGeom prst="rect">
            <a:avLst/>
          </a:prstGeom>
        </p:spPr>
      </p:pic>
      <p:pic>
        <p:nvPicPr>
          <p:cNvPr id="5" name="图片 4" descr="53E79396BA5D4F80C68B387E142B38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5" y="120015"/>
            <a:ext cx="564959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10800,&quot;width&quot;:8897}"/>
</p:tagLst>
</file>

<file path=ppt/tags/tag2.xml><?xml version="1.0" encoding="utf-8"?>
<p:tagLst xmlns:p="http://schemas.openxmlformats.org/presentationml/2006/main">
  <p:tag name="KSO_WM_UNIT_PLACING_PICTURE_USER_VIEWPORT" val="{&quot;height&quot;:10800,&quot;width&quot;:8897}"/>
</p:tagLst>
</file>

<file path=ppt/tags/tag3.xml><?xml version="1.0" encoding="utf-8"?>
<p:tagLst xmlns:p="http://schemas.openxmlformats.org/presentationml/2006/main">
  <p:tag name="COMMONDATA" val="eyJoZGlkIjoiYjJkZTU2MGZjNjExNDk0ZjY5ZjY3YTEyMWMyNTNmNWQ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白衣如旧</cp:lastModifiedBy>
  <cp:revision>2</cp:revision>
  <dcterms:created xsi:type="dcterms:W3CDTF">2022-09-05T05:55:42Z</dcterms:created>
  <dcterms:modified xsi:type="dcterms:W3CDTF">2022-09-05T06:01:11Z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1DD0F33186684F088A066EE8D1C312C2</vt:lpwstr>
  </property>
  <property fmtid="{D5CDD505-2E9C-101B-9397-08002B2CF9AE}" pid="3" name="KSOProductBuildVer">
    <vt:lpwstr>2052-11.1.0.12313</vt:lpwstr>
  </property>
</Properties>
</file>