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6" r:id="rId5"/>
    <p:sldId id="259" r:id="rId6"/>
    <p:sldId id="260" r:id="rId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截屏2022-09-06 08.54.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0" y="717550"/>
            <a:ext cx="5486400" cy="5422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截屏2022-09-06 08.54.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1380" y="249555"/>
            <a:ext cx="7889875" cy="63588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截屏2022-09-06 08.53.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215" y="75565"/>
            <a:ext cx="9512935" cy="67062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截屏2022-09-06 08.55.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315" y="939800"/>
            <a:ext cx="7150735" cy="4978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截屏2022-09-06 08.55.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30" y="390525"/>
            <a:ext cx="8333105" cy="60769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文字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方正书宋_GBK</vt:lpstr>
      <vt:lpstr>Wingdings</vt:lpstr>
      <vt:lpstr>宋体</vt:lpstr>
      <vt:lpstr>Arial Unicode MS</vt:lpstr>
      <vt:lpstr>Calibri Light</vt:lpstr>
      <vt:lpstr>Helvetica Neue</vt:lpstr>
      <vt:lpstr>汉仪书宋二KW</vt:lpstr>
      <vt:lpstr>Calibri</vt:lpstr>
      <vt:lpstr>微软雅黑</vt:lpstr>
      <vt:lpstr>汉仪旗黑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chenqingliang</dc:creator>
  <cp:lastModifiedBy>chenqingliang</cp:lastModifiedBy>
  <cp:revision>2</cp:revision>
  <dcterms:created xsi:type="dcterms:W3CDTF">2022-09-06T00:56:06Z</dcterms:created>
  <dcterms:modified xsi:type="dcterms:W3CDTF">2022-09-06T00:56:06Z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2052-4.1.2.6545</vt:lpwstr>
  </property>
</Properties>
</file>