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3"/>
  </p:notesMasterIdLst>
  <p:sldIdLst>
    <p:sldId id="262" r:id="rId4"/>
    <p:sldId id="256" r:id="rId5"/>
    <p:sldId id="266" r:id="rId6"/>
    <p:sldId id="268" r:id="rId7"/>
    <p:sldId id="258" r:id="rId8"/>
    <p:sldId id="259" r:id="rId9"/>
    <p:sldId id="273" r:id="rId10"/>
    <p:sldId id="260" r:id="rId11"/>
    <p:sldId id="274" r:id="rId12"/>
  </p:sldIdLst>
  <p:sldSz cx="12192000" cy="6858000"/>
  <p:notesSz cx="7103745" cy="10234295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0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4400" y="2825116"/>
            <a:ext cx="10363200" cy="10363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kern="1200">
                <a:solidFill>
                  <a:srgbClr val="157D53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28800" y="4057650"/>
            <a:ext cx="8534400" cy="75438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400" kern="1200">
                <a:solidFill>
                  <a:srgbClr val="0F6146"/>
                </a:solidFill>
                <a:ea typeface="微软雅黑" panose="020B0503020204020204" charset="-122"/>
              </a:defRPr>
            </a:lvl1pPr>
            <a:lvl2pPr marL="548640" lvl="1" indent="-54864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2pPr>
            <a:lvl3pPr marL="1097280" lvl="2" indent="-109728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3pPr>
            <a:lvl4pPr marL="1645920" lvl="3" indent="-164592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4pPr>
            <a:lvl5pPr marL="2194560" lvl="4" indent="-219456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514350"/>
            <a:ext cx="2743200" cy="561213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514350"/>
            <a:ext cx="8070573" cy="561213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889" y="2686050"/>
            <a:ext cx="2297112" cy="19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46038"/>
            <a:ext cx="1763712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434975"/>
            <a:ext cx="12287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0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b="16444"/>
          <a:stretch>
            <a:fillRect/>
          </a:stretch>
        </p:blipFill>
        <p:spPr bwMode="auto">
          <a:xfrm>
            <a:off x="0" y="5359400"/>
            <a:ext cx="2888143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0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788" y="4738688"/>
            <a:ext cx="1287462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任意多边形 18"/>
          <p:cNvSpPr/>
          <p:nvPr/>
        </p:nvSpPr>
        <p:spPr>
          <a:xfrm>
            <a:off x="7366000" y="0"/>
            <a:ext cx="4826000" cy="4043303"/>
          </a:xfrm>
          <a:custGeom>
            <a:avLst/>
            <a:gdLst>
              <a:gd name="connsiteX0" fmla="*/ 1029709 w 4254500"/>
              <a:gd name="connsiteY0" fmla="*/ 0 h 3564491"/>
              <a:gd name="connsiteX1" fmla="*/ 4254500 w 4254500"/>
              <a:gd name="connsiteY1" fmla="*/ 0 h 3564491"/>
              <a:gd name="connsiteX2" fmla="*/ 4254500 w 4254500"/>
              <a:gd name="connsiteY2" fmla="*/ 3564491 h 3564491"/>
              <a:gd name="connsiteX3" fmla="*/ 0 w 4254500"/>
              <a:gd name="connsiteY3" fmla="*/ 1927225 h 356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3564491">
                <a:moveTo>
                  <a:pt x="1029709" y="0"/>
                </a:moveTo>
                <a:lnTo>
                  <a:pt x="4254500" y="0"/>
                </a:lnTo>
                <a:lnTo>
                  <a:pt x="4254500" y="3564491"/>
                </a:lnTo>
                <a:lnTo>
                  <a:pt x="0" y="1927225"/>
                </a:lnTo>
                <a:close/>
              </a:path>
            </a:pathLst>
          </a:custGeom>
          <a:blipFill>
            <a:blip r:embed="rId7"/>
            <a:srcRect/>
            <a:stretch>
              <a:fillRect l="15224" t="-14598" r="-15224" b="60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077640" y="4077447"/>
            <a:ext cx="70975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4731" y="2416031"/>
            <a:ext cx="8603369" cy="1463030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400" b="1">
                <a:ln w="3175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38877" y="4237692"/>
            <a:ext cx="6375077" cy="550986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276000" y="3396343"/>
            <a:ext cx="5644800" cy="191365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85487" y="1054100"/>
            <a:ext cx="7556500" cy="2637477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55319" y="3748314"/>
            <a:ext cx="7616837" cy="15094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736600" y="2000250"/>
            <a:ext cx="2857500" cy="2857500"/>
            <a:chOff x="838200" y="2000250"/>
            <a:chExt cx="2857500" cy="2857500"/>
          </a:xfrm>
        </p:grpSpPr>
        <p:sp>
          <p:nvSpPr>
            <p:cNvPr id="19" name="椭圆 18"/>
            <p:cNvSpPr/>
            <p:nvPr userDrawn="1"/>
          </p:nvSpPr>
          <p:spPr>
            <a:xfrm>
              <a:off x="838200" y="2000250"/>
              <a:ext cx="2857500" cy="285750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 userDrawn="1"/>
          </p:nvSpPr>
          <p:spPr>
            <a:xfrm>
              <a:off x="2189951" y="2513486"/>
              <a:ext cx="1505749" cy="2309526"/>
            </a:xfrm>
            <a:custGeom>
              <a:avLst/>
              <a:gdLst>
                <a:gd name="connsiteX0" fmla="*/ 356323 w 1505749"/>
                <a:gd name="connsiteY0" fmla="*/ 0 h 2309526"/>
                <a:gd name="connsiteX1" fmla="*/ 384861 w 1505749"/>
                <a:gd name="connsiteY1" fmla="*/ 0 h 2309526"/>
                <a:gd name="connsiteX2" fmla="*/ 1493770 w 1505749"/>
                <a:gd name="connsiteY2" fmla="*/ 739272 h 2309526"/>
                <a:gd name="connsiteX3" fmla="*/ 1498373 w 1505749"/>
                <a:gd name="connsiteY3" fmla="*/ 769433 h 2309526"/>
                <a:gd name="connsiteX4" fmla="*/ 1505749 w 1505749"/>
                <a:gd name="connsiteY4" fmla="*/ 915515 h 2309526"/>
                <a:gd name="connsiteX5" fmla="*/ 501865 w 1505749"/>
                <a:gd name="connsiteY5" fmla="*/ 2280031 h 2309526"/>
                <a:gd name="connsiteX6" fmla="*/ 387155 w 1505749"/>
                <a:gd name="connsiteY6" fmla="*/ 2309526 h 2309526"/>
                <a:gd name="connsiteX7" fmla="*/ 0 w 1505749"/>
                <a:gd name="connsiteY7" fmla="*/ 2019160 h 230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5749" h="2309526">
                  <a:moveTo>
                    <a:pt x="356323" y="0"/>
                  </a:moveTo>
                  <a:lnTo>
                    <a:pt x="384861" y="0"/>
                  </a:lnTo>
                  <a:lnTo>
                    <a:pt x="1493770" y="739272"/>
                  </a:lnTo>
                  <a:lnTo>
                    <a:pt x="1498373" y="769433"/>
                  </a:lnTo>
                  <a:cubicBezTo>
                    <a:pt x="1503251" y="817465"/>
                    <a:pt x="1505749" y="866198"/>
                    <a:pt x="1505749" y="915515"/>
                  </a:cubicBezTo>
                  <a:cubicBezTo>
                    <a:pt x="1505749" y="1556640"/>
                    <a:pt x="1083464" y="2099135"/>
                    <a:pt x="501865" y="2280031"/>
                  </a:cubicBezTo>
                  <a:lnTo>
                    <a:pt x="387155" y="2309526"/>
                  </a:lnTo>
                  <a:lnTo>
                    <a:pt x="0" y="20191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 userDrawn="1"/>
          </p:nvSpPr>
          <p:spPr>
            <a:xfrm>
              <a:off x="1914446" y="2513486"/>
              <a:ext cx="705009" cy="2038779"/>
            </a:xfrm>
            <a:custGeom>
              <a:avLst/>
              <a:gdLst>
                <a:gd name="connsiteX0" fmla="*/ 261453 w 705009"/>
                <a:gd name="connsiteY0" fmla="*/ 1504098 h 2038779"/>
                <a:gd name="connsiteX1" fmla="*/ 436829 w 705009"/>
                <a:gd name="connsiteY1" fmla="*/ 1504934 h 2038779"/>
                <a:gd name="connsiteX2" fmla="*/ 433279 w 705009"/>
                <a:gd name="connsiteY2" fmla="*/ 2038779 h 2038779"/>
                <a:gd name="connsiteX3" fmla="*/ 257895 w 705009"/>
                <a:gd name="connsiteY3" fmla="*/ 2037559 h 2038779"/>
                <a:gd name="connsiteX4" fmla="*/ 380683 w 705009"/>
                <a:gd name="connsiteY4" fmla="*/ 209743 h 2038779"/>
                <a:gd name="connsiteX5" fmla="*/ 497603 w 705009"/>
                <a:gd name="connsiteY5" fmla="*/ 210428 h 2038779"/>
                <a:gd name="connsiteX6" fmla="*/ 497342 w 705009"/>
                <a:gd name="connsiteY6" fmla="*/ 280807 h 2038779"/>
                <a:gd name="connsiteX7" fmla="*/ 380225 w 705009"/>
                <a:gd name="connsiteY7" fmla="*/ 279935 h 2038779"/>
                <a:gd name="connsiteX8" fmla="*/ 228377 w 705009"/>
                <a:gd name="connsiteY8" fmla="*/ 208744 h 2038779"/>
                <a:gd name="connsiteX9" fmla="*/ 345493 w 705009"/>
                <a:gd name="connsiteY9" fmla="*/ 209617 h 2038779"/>
                <a:gd name="connsiteX10" fmla="*/ 345231 w 705009"/>
                <a:gd name="connsiteY10" fmla="*/ 279996 h 2038779"/>
                <a:gd name="connsiteX11" fmla="*/ 227730 w 705009"/>
                <a:gd name="connsiteY11" fmla="*/ 279132 h 2038779"/>
                <a:gd name="connsiteX12" fmla="*/ 173006 w 705009"/>
                <a:gd name="connsiteY12" fmla="*/ 111228 h 2038779"/>
                <a:gd name="connsiteX13" fmla="*/ 171355 w 705009"/>
                <a:gd name="connsiteY13" fmla="*/ 399682 h 2038779"/>
                <a:gd name="connsiteX14" fmla="*/ 544434 w 705009"/>
                <a:gd name="connsiteY14" fmla="*/ 402362 h 2038779"/>
                <a:gd name="connsiteX15" fmla="*/ 546264 w 705009"/>
                <a:gd name="connsiteY15" fmla="*/ 113326 h 2038779"/>
                <a:gd name="connsiteX16" fmla="*/ 63474 w 705009"/>
                <a:gd name="connsiteY16" fmla="*/ 0 h 2038779"/>
                <a:gd name="connsiteX17" fmla="*/ 118668 w 705009"/>
                <a:gd name="connsiteY17" fmla="*/ 420 h 2038779"/>
                <a:gd name="connsiteX18" fmla="*/ 602312 w 705009"/>
                <a:gd name="connsiteY18" fmla="*/ 3359 h 2038779"/>
                <a:gd name="connsiteX19" fmla="*/ 657506 w 705009"/>
                <a:gd name="connsiteY19" fmla="*/ 3779 h 2038779"/>
                <a:gd name="connsiteX20" fmla="*/ 657079 w 705009"/>
                <a:gd name="connsiteY20" fmla="*/ 58973 h 2038779"/>
                <a:gd name="connsiteX21" fmla="*/ 654821 w 705009"/>
                <a:gd name="connsiteY21" fmla="*/ 403203 h 2038779"/>
                <a:gd name="connsiteX22" fmla="*/ 705009 w 705009"/>
                <a:gd name="connsiteY22" fmla="*/ 403356 h 2038779"/>
                <a:gd name="connsiteX23" fmla="*/ 701222 w 705009"/>
                <a:gd name="connsiteY23" fmla="*/ 1000467 h 2038779"/>
                <a:gd name="connsiteX24" fmla="*/ 569529 w 705009"/>
                <a:gd name="connsiteY24" fmla="*/ 1286240 h 2038779"/>
                <a:gd name="connsiteX25" fmla="*/ 568567 w 705009"/>
                <a:gd name="connsiteY25" fmla="*/ 1424703 h 2038779"/>
                <a:gd name="connsiteX26" fmla="*/ 133573 w 705009"/>
                <a:gd name="connsiteY26" fmla="*/ 1421954 h 2038779"/>
                <a:gd name="connsiteX27" fmla="*/ 134759 w 705009"/>
                <a:gd name="connsiteY27" fmla="*/ 1284834 h 2038779"/>
                <a:gd name="connsiteX28" fmla="*/ 0 w 705009"/>
                <a:gd name="connsiteY28" fmla="*/ 1009039 h 2038779"/>
                <a:gd name="connsiteX29" fmla="*/ 3863 w 705009"/>
                <a:gd name="connsiteY29" fmla="*/ 398852 h 2038779"/>
                <a:gd name="connsiteX30" fmla="*/ 60978 w 705009"/>
                <a:gd name="connsiteY30" fmla="*/ 399227 h 2038779"/>
                <a:gd name="connsiteX31" fmla="*/ 63244 w 705009"/>
                <a:gd name="connsiteY31" fmla="*/ 55381 h 203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05009" h="2038779">
                  <a:moveTo>
                    <a:pt x="261453" y="1504098"/>
                  </a:moveTo>
                  <a:lnTo>
                    <a:pt x="436829" y="1504934"/>
                  </a:lnTo>
                  <a:lnTo>
                    <a:pt x="433279" y="2038779"/>
                  </a:lnTo>
                  <a:lnTo>
                    <a:pt x="257895" y="2037559"/>
                  </a:lnTo>
                  <a:close/>
                  <a:moveTo>
                    <a:pt x="380683" y="209743"/>
                  </a:moveTo>
                  <a:lnTo>
                    <a:pt x="497603" y="210428"/>
                  </a:lnTo>
                  <a:lnTo>
                    <a:pt x="497342" y="280807"/>
                  </a:lnTo>
                  <a:lnTo>
                    <a:pt x="380225" y="279935"/>
                  </a:lnTo>
                  <a:close/>
                  <a:moveTo>
                    <a:pt x="228377" y="208744"/>
                  </a:moveTo>
                  <a:lnTo>
                    <a:pt x="345493" y="209617"/>
                  </a:lnTo>
                  <a:lnTo>
                    <a:pt x="345231" y="279996"/>
                  </a:lnTo>
                  <a:lnTo>
                    <a:pt x="227730" y="279132"/>
                  </a:lnTo>
                  <a:close/>
                  <a:moveTo>
                    <a:pt x="173006" y="111228"/>
                  </a:moveTo>
                  <a:lnTo>
                    <a:pt x="171355" y="399682"/>
                  </a:lnTo>
                  <a:lnTo>
                    <a:pt x="544434" y="402362"/>
                  </a:lnTo>
                  <a:lnTo>
                    <a:pt x="546264" y="113326"/>
                  </a:lnTo>
                  <a:close/>
                  <a:moveTo>
                    <a:pt x="63474" y="0"/>
                  </a:moveTo>
                  <a:lnTo>
                    <a:pt x="118668" y="420"/>
                  </a:lnTo>
                  <a:lnTo>
                    <a:pt x="602312" y="3359"/>
                  </a:lnTo>
                  <a:lnTo>
                    <a:pt x="657506" y="3779"/>
                  </a:lnTo>
                  <a:lnTo>
                    <a:pt x="657079" y="58973"/>
                  </a:lnTo>
                  <a:lnTo>
                    <a:pt x="654821" y="403203"/>
                  </a:lnTo>
                  <a:lnTo>
                    <a:pt x="705009" y="403356"/>
                  </a:lnTo>
                  <a:lnTo>
                    <a:pt x="701222" y="1000467"/>
                  </a:lnTo>
                  <a:lnTo>
                    <a:pt x="569529" y="1286240"/>
                  </a:lnTo>
                  <a:lnTo>
                    <a:pt x="568567" y="1424703"/>
                  </a:lnTo>
                  <a:lnTo>
                    <a:pt x="133573" y="1421954"/>
                  </a:lnTo>
                  <a:lnTo>
                    <a:pt x="134759" y="1284834"/>
                  </a:lnTo>
                  <a:lnTo>
                    <a:pt x="0" y="1009039"/>
                  </a:lnTo>
                  <a:lnTo>
                    <a:pt x="3863" y="398852"/>
                  </a:lnTo>
                  <a:lnTo>
                    <a:pt x="60978" y="399227"/>
                  </a:lnTo>
                  <a:lnTo>
                    <a:pt x="63244" y="5538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670800" y="3360120"/>
            <a:ext cx="3254400" cy="300240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 algn="l">
              <a:buNone/>
              <a:defRPr sz="2000"/>
            </a:lvl2pPr>
            <a:lvl3pPr marL="914400" indent="0" algn="l">
              <a:buNone/>
              <a:defRPr sz="1800"/>
            </a:lvl3pPr>
            <a:lvl4pPr marL="1371600" indent="0" algn="l">
              <a:buNone/>
              <a:defRPr sz="1800"/>
            </a:lvl4pPr>
            <a:lvl5pPr marL="1828800" indent="0" algn="l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8" name="内容占位符 3"/>
          <p:cNvSpPr>
            <a:spLocks noGrp="1"/>
          </p:cNvSpPr>
          <p:nvPr>
            <p:ph sz="half" idx="13" hasCustomPrompt="1"/>
          </p:nvPr>
        </p:nvSpPr>
        <p:spPr>
          <a:xfrm>
            <a:off x="2192400" y="3353950"/>
            <a:ext cx="3254400" cy="300240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0F58-3108-4415-857A-6D0360DF62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35413" y="1042988"/>
            <a:ext cx="4460876" cy="4468812"/>
            <a:chOff x="3935413" y="1042988"/>
            <a:chExt cx="4460876" cy="4468812"/>
          </a:xfrm>
        </p:grpSpPr>
        <p:sp>
          <p:nvSpPr>
            <p:cNvPr id="6" name="任意多边形 5"/>
            <p:cNvSpPr/>
            <p:nvPr userDrawn="1">
              <p:custDataLst>
                <p:tags r:id="rId2"/>
              </p:custDataLst>
            </p:nvPr>
          </p:nvSpPr>
          <p:spPr>
            <a:xfrm flipH="1">
              <a:off x="6164263" y="1836738"/>
              <a:ext cx="2228850" cy="36750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 userDrawn="1">
              <p:custDataLst>
                <p:tags r:id="rId3"/>
              </p:custDataLst>
            </p:nvPr>
          </p:nvSpPr>
          <p:spPr>
            <a:xfrm>
              <a:off x="3935413" y="1042988"/>
              <a:ext cx="2228850" cy="368141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 userDrawn="1">
              <p:custDataLst>
                <p:tags r:id="rId4"/>
              </p:custDataLst>
            </p:nvPr>
          </p:nvSpPr>
          <p:spPr>
            <a:xfrm>
              <a:off x="3935414" y="1049338"/>
              <a:ext cx="2232025" cy="44624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任意多边形 8"/>
            <p:cNvSpPr/>
            <p:nvPr userDrawn="1">
              <p:custDataLst>
                <p:tags r:id="rId5"/>
              </p:custDataLst>
            </p:nvPr>
          </p:nvSpPr>
          <p:spPr>
            <a:xfrm flipH="1">
              <a:off x="6164264" y="1049338"/>
              <a:ext cx="2232025" cy="44624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356800" y="2250000"/>
            <a:ext cx="1569600" cy="1753200"/>
          </a:xfrm>
          <a:noFill/>
        </p:spPr>
        <p:txBody>
          <a:bodyPr>
            <a:normAutofit/>
          </a:bodyPr>
          <a:lstStyle>
            <a:lvl1pPr algn="ctr">
              <a:defRPr sz="5400" b="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</p:spPr>
        <p:txBody>
          <a:bodyPr anchor="ctr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4800" y="2376000"/>
            <a:ext cx="5176800" cy="18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65600" y="2800800"/>
            <a:ext cx="5140800" cy="9576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09588" y="1925638"/>
            <a:ext cx="1113472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09588" y="4630738"/>
            <a:ext cx="1113472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96000" y="1925638"/>
            <a:ext cx="0" cy="270510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62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62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520"/>
            </a:lvl1pPr>
            <a:lvl2pPr marL="411480" indent="0">
              <a:buNone/>
              <a:defRPr sz="2160"/>
            </a:lvl2pPr>
            <a:lvl3pPr marL="822960" indent="0">
              <a:buNone/>
              <a:defRPr sz="1800"/>
            </a:lvl3pPr>
            <a:lvl4pPr marL="1234440" indent="0">
              <a:buNone/>
              <a:defRPr sz="1620"/>
            </a:lvl4pPr>
            <a:lvl5pPr marL="1645920" indent="0">
              <a:buNone/>
              <a:defRPr sz="1620"/>
            </a:lvl5pPr>
            <a:lvl6pPr marL="2057400" indent="0">
              <a:buNone/>
              <a:defRPr sz="1620"/>
            </a:lvl6pPr>
            <a:lvl7pPr marL="2468880" indent="0">
              <a:buNone/>
              <a:defRPr sz="1620"/>
            </a:lvl7pPr>
            <a:lvl8pPr marL="2880360" indent="0">
              <a:buNone/>
              <a:defRPr sz="1620"/>
            </a:lvl8pPr>
            <a:lvl9pPr marL="3291840" indent="0">
              <a:buNone/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520"/>
            </a:lvl1pPr>
            <a:lvl2pPr marL="411480" indent="0">
              <a:buNone/>
              <a:defRPr sz="2160"/>
            </a:lvl2pPr>
            <a:lvl3pPr marL="822960" indent="0">
              <a:buNone/>
              <a:defRPr sz="1800"/>
            </a:lvl3pPr>
            <a:lvl4pPr marL="1234440" indent="0">
              <a:buNone/>
              <a:defRPr sz="1620"/>
            </a:lvl4pPr>
            <a:lvl5pPr marL="1645920" indent="0">
              <a:buNone/>
              <a:defRPr sz="1620"/>
            </a:lvl5pPr>
            <a:lvl6pPr marL="2057400" indent="0">
              <a:buNone/>
              <a:defRPr sz="1620"/>
            </a:lvl6pPr>
            <a:lvl7pPr marL="2468880" indent="0">
              <a:buNone/>
              <a:defRPr sz="1620"/>
            </a:lvl7pPr>
            <a:lvl8pPr marL="2880360" indent="0">
              <a:buNone/>
              <a:defRPr sz="1620"/>
            </a:lvl8pPr>
            <a:lvl9pPr marL="3291840" indent="0">
              <a:buNone/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800"/>
            </a:lvl1pPr>
            <a:lvl2pPr marL="411480" indent="0">
              <a:buNone/>
              <a:defRPr sz="1620"/>
            </a:lvl2pPr>
            <a:lvl3pPr marL="822960" indent="0">
              <a:buNone/>
              <a:defRPr sz="1440"/>
            </a:lvl3pPr>
            <a:lvl4pPr marL="1234440" indent="0">
              <a:buNone/>
              <a:defRPr sz="1260"/>
            </a:lvl4pPr>
            <a:lvl5pPr marL="1645920" indent="0">
              <a:buNone/>
              <a:defRPr sz="1260"/>
            </a:lvl5pPr>
            <a:lvl6pPr marL="2057400" indent="0">
              <a:buNone/>
              <a:defRPr sz="1260"/>
            </a:lvl6pPr>
            <a:lvl7pPr marL="2468880" indent="0">
              <a:buNone/>
              <a:defRPr sz="1260"/>
            </a:lvl7pPr>
            <a:lvl8pPr marL="2880360" indent="0">
              <a:buNone/>
              <a:defRPr sz="1260"/>
            </a:lvl8pPr>
            <a:lvl9pPr marL="3291840" indent="0">
              <a:buNone/>
              <a:defRPr sz="126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514350"/>
            <a:ext cx="10972800" cy="101346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10972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84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lvl="0" indent="-41084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•"/>
        <a:defRPr sz="288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891540" lvl="1" indent="-34226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71600" lvl="2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•"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920240" lvl="3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–"/>
        <a:defRPr sz="19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68880" lvl="4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17520" lvl="5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566160" lvl="6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114800" lvl="7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663440" lvl="8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0972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48640" lvl="1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97280" lvl="2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45920" lvl="3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194560" lvl="4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743200" lvl="5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291840" lvl="6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840480" lvl="7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389120" lvl="8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  <a:endParaRPr lang="zh-CN" altLang="en-US" sz="2000" dirty="0"/>
          </a:p>
          <a:p>
            <a:pPr lvl="2"/>
            <a:r>
              <a:rPr lang="zh-CN" altLang="en-US" sz="1800" dirty="0"/>
              <a:t>第三级</a:t>
            </a:r>
            <a:endParaRPr lang="zh-CN" altLang="en-US" sz="1800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1.xml"/><Relationship Id="rId2" Type="http://schemas.openxmlformats.org/officeDocument/2006/relationships/image" Target="../media/image9.jpeg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24731" y="2416031"/>
            <a:ext cx="8603369" cy="14630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4400" b="1" kern="1200">
                <a:ln w="3175">
                  <a:noFill/>
                </a:ln>
                <a:solidFill>
                  <a:srgbClr val="0B6983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96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ea"/>
                <a:ea typeface="+mn-ea"/>
                <a:sym typeface="+mn-lt"/>
              </a:rPr>
              <a:t>网络安全教育</a:t>
            </a:r>
            <a:endParaRPr lang="en-US" altLang="zh-CN" sz="96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ea"/>
              <a:ea typeface="+mn-ea"/>
              <a:sym typeface="+mn-lt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08467" y="5331162"/>
            <a:ext cx="6375077" cy="550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4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sym typeface="+mn-lt"/>
              </a:rPr>
              <a:t>LOREM IPSUM DOLOR LOREM </a:t>
            </a:r>
            <a:endParaRPr lang="en-US" altLang="zh-CN" sz="5400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445506" y="3126596"/>
            <a:ext cx="8603369" cy="14630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4400" b="1" kern="1200">
                <a:ln w="3175">
                  <a:noFill/>
                </a:ln>
                <a:solidFill>
                  <a:srgbClr val="0B6983"/>
                </a:solidFill>
                <a:effectLst/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</a:lstStyle>
          <a:p>
            <a:r>
              <a:rPr lang="en-US" altLang="zh-CN">
                <a:sym typeface="Arial" panose="020B0604020202020204" pitchFamily="34" charset="0"/>
              </a:rPr>
              <a:t>共建网络安全   共享网络文明</a:t>
            </a:r>
            <a:endParaRPr lang="en-US" altLang="zh-CN"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+mn-lt"/>
              </a:rPr>
              <a:t>网络有很多种信息传递方式。能让我们更加有效和广泛地获取信息、学习知识、交流情感和了解社会。对于我们不懂的知识，网络都可以给我们解答。电商的兴起大大方便了我们的生活。它就像一本百科全书。</a:t>
            </a:r>
            <a:endParaRPr lang="zh-CN" altLang="en-US" dirty="0">
              <a:sym typeface="+mn-lt"/>
            </a:endParaRPr>
          </a:p>
        </p:txBody>
      </p:sp>
      <p:pic>
        <p:nvPicPr>
          <p:cNvPr id="15" name="内容占位符 14" descr="065505c02e43cc12825bd55257fa9cbb (1)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64885" y="815340"/>
            <a:ext cx="5918835" cy="48926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但是网络也有它的负面影响</a:t>
            </a:r>
            <a:endParaRPr lang="zh-CN" altLang="en-US" sz="400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网络丰富了我们的生活，也给我们带来了危害，请同学们说说网络的危害！！！</a:t>
            </a:r>
            <a:endParaRPr lang="zh-CN" altLang="en-US"/>
          </a:p>
        </p:txBody>
      </p:sp>
      <p:pic>
        <p:nvPicPr>
          <p:cNvPr id="6" name="内容占位符 5" descr="t0143ce7cca304d6d41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85510" y="1426210"/>
            <a:ext cx="5827395" cy="50361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过分的迷恋网上聊天、游戏或不良网站：</a:t>
            </a:r>
            <a:endParaRPr lang="zh-CN" altLang="en-US"/>
          </a:p>
          <a:p>
            <a:r>
              <a:rPr lang="en-US" altLang="zh-CN"/>
              <a:t>1</a:t>
            </a:r>
            <a:r>
              <a:rPr lang="zh-CN" altLang="en-US"/>
              <a:t>造成精神颓废，荒废学业；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影响身心健康，影响人际交往；</a:t>
            </a:r>
            <a:endParaRPr lang="zh-CN" altLang="en-US"/>
          </a:p>
          <a:p>
            <a:r>
              <a:rPr lang="en-US" altLang="zh-CN"/>
              <a:t>3</a:t>
            </a:r>
            <a:r>
              <a:rPr lang="zh-CN" altLang="en-US"/>
              <a:t>造成经济负担；</a:t>
            </a:r>
            <a:endParaRPr lang="zh-CN" altLang="en-US"/>
          </a:p>
          <a:p>
            <a:r>
              <a:rPr lang="en-US" altLang="zh-CN"/>
              <a:t>4</a:t>
            </a:r>
            <a:r>
              <a:rPr lang="zh-CN" altLang="en-US"/>
              <a:t>影响思想道德观念趋向，有的走向违法犯罪道路。</a:t>
            </a:r>
            <a:endParaRPr lang="zh-CN" altLang="en-US"/>
          </a:p>
        </p:txBody>
      </p:sp>
      <p:pic>
        <p:nvPicPr>
          <p:cNvPr id="6" name="内容占位符 5" descr="t01c3e894746efa3630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078220" y="1019175"/>
            <a:ext cx="5708015" cy="51066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网络有利的方面</a:t>
            </a:r>
            <a:endParaRPr lang="zh-CN" altLang="en-US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1</a:t>
            </a:r>
            <a:r>
              <a:rPr lang="zh-CN" altLang="en-US"/>
              <a:t>、首先。以健康的心态把网络作为生活的补充，这样我们就可以享受网络交往的诸多益处。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、在网络交往中，我们要注意浏览寻找与学习工作的有关信息，学会</a:t>
            </a:r>
            <a:r>
              <a:rPr lang="en-US" altLang="zh-CN"/>
              <a:t>“</a:t>
            </a:r>
            <a:r>
              <a:rPr lang="zh-CN" altLang="en-US"/>
              <a:t>信息节食</a:t>
            </a:r>
            <a:r>
              <a:rPr lang="en-US" altLang="zh-CN"/>
              <a:t>”</a:t>
            </a:r>
            <a:r>
              <a:rPr lang="zh-CN" altLang="en-US"/>
              <a:t>。学会抵御不良诱惑。</a:t>
            </a:r>
            <a:endParaRPr lang="zh-CN" altLang="en-US"/>
          </a:p>
          <a:p>
            <a:r>
              <a:rPr lang="zh-CN" altLang="en-US"/>
              <a:t>我们要善于利用网络技术解决工作学习生活中的问题，帮助他人解决一些困难，做一些对他人和社会有用的事情。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警告！！！！！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网络只是一个工具，使我们用的，而不是玩的。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要让自己做网络的主人，让网络成为自己手中的学习工具。</a:t>
            </a:r>
            <a:endParaRPr lang="zh-CN" altLang="en-US"/>
          </a:p>
        </p:txBody>
      </p:sp>
      <p:pic>
        <p:nvPicPr>
          <p:cNvPr id="11" name="内容占位符 10" descr="t01c199acf88be452d2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95085" y="791210"/>
            <a:ext cx="5301615" cy="5511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>
                <a:solidFill>
                  <a:srgbClr val="FF0000"/>
                </a:solidFill>
              </a:rPr>
              <a:t>注意    再注意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不要轻易泄露个人信息              </a:t>
            </a:r>
            <a:endParaRPr lang="zh-CN" altLang="en-US"/>
          </a:p>
          <a:p>
            <a:r>
              <a:rPr lang="zh-CN" altLang="en-US"/>
              <a:t>不要相信网友的任何话</a:t>
            </a:r>
            <a:endParaRPr lang="zh-CN" altLang="en-US"/>
          </a:p>
          <a:p>
            <a:r>
              <a:rPr lang="zh-CN" altLang="en-US"/>
              <a:t>不随意答应网友的要求</a:t>
            </a:r>
            <a:endParaRPr lang="zh-CN" altLang="en-US"/>
          </a:p>
          <a:p>
            <a:r>
              <a:rPr lang="zh-CN" altLang="en-US"/>
              <a:t>及时远离</a:t>
            </a:r>
            <a:r>
              <a:rPr lang="en-US" altLang="zh-CN"/>
              <a:t>“</a:t>
            </a:r>
            <a:r>
              <a:rPr lang="zh-CN" altLang="en-US"/>
              <a:t>危险</a:t>
            </a:r>
            <a:r>
              <a:rPr lang="en-US" altLang="zh-CN"/>
              <a:t>”</a:t>
            </a:r>
            <a:r>
              <a:rPr lang="zh-CN" altLang="en-US"/>
              <a:t>网友</a:t>
            </a:r>
            <a:endParaRPr lang="zh-CN" altLang="en-US"/>
          </a:p>
          <a:p>
            <a:r>
              <a:rPr lang="zh-CN" altLang="en-US"/>
              <a:t>有情况时及时求助</a:t>
            </a:r>
            <a:endParaRPr lang="zh-CN" altLang="en-US"/>
          </a:p>
        </p:txBody>
      </p:sp>
      <p:pic>
        <p:nvPicPr>
          <p:cNvPr id="4" name="内容占位符 3" descr="t011a14b46b40a8a371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75555" y="1362710"/>
            <a:ext cx="6633845" cy="51276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605" y="1373505"/>
            <a:ext cx="10972800" cy="1013460"/>
          </a:xfrm>
        </p:spPr>
        <p:txBody>
          <a:bodyPr/>
          <a:lstStyle/>
          <a:p>
            <a:r>
              <a:rPr lang="zh-CN" altLang="en-US" sz="8000" b="1" i="1">
                <a:solidFill>
                  <a:srgbClr val="00B050"/>
                </a:solidFill>
                <a:uFillTx/>
              </a:rPr>
              <a:t>让我们享受健康的网络</a:t>
            </a:r>
            <a:endParaRPr lang="zh-CN" altLang="en-US" sz="8000" b="1" i="1">
              <a:solidFill>
                <a:srgbClr val="00B050"/>
              </a:solidFill>
              <a:uFillTx/>
            </a:endParaRPr>
          </a:p>
        </p:txBody>
      </p:sp>
      <p:pic>
        <p:nvPicPr>
          <p:cNvPr id="5" name="内容占位符 4" descr="t01530fc6b3dc05995c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52195" y="2708275"/>
            <a:ext cx="9403080" cy="35261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51102154557"/>
  <p:tag name="MH_LIBRARY" val="GRAPHIC"/>
  <p:tag name="MH_ORDER" val="Freeform 36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b"/>
  <p:tag name="KSO_WM_UNIT_INDEX" val="1"/>
  <p:tag name="KSO_WM_UNIT_ID" val="custom160195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11.xml><?xml version="1.0" encoding="utf-8"?>
<p:tagLst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2.xml><?xml version="1.0" encoding="utf-8"?>
<p:tagLst xmlns:p="http://schemas.openxmlformats.org/presentationml/2006/main">
  <p:tag name="COMMONDATA" val="eyJoZGlkIjoiZmJjOTVhMjQ2ODVlZTIyYmI5YTRjM2JhMWU1OGU0NjkifQ=="/>
</p:tagLst>
</file>

<file path=ppt/tags/tag2.xml><?xml version="1.0" encoding="utf-8"?>
<p:tagLst xmlns:p="http://schemas.openxmlformats.org/presentationml/2006/main">
  <p:tag name="MH" val="20151102154557"/>
  <p:tag name="MH_LIBRARY" val="GRAPHIC"/>
  <p:tag name="MH_ORDER" val="Freeform 34"/>
</p:tagLst>
</file>

<file path=ppt/tags/tag3.xml><?xml version="1.0" encoding="utf-8"?>
<p:tagLst xmlns:p="http://schemas.openxmlformats.org/presentationml/2006/main">
  <p:tag name="MH" val="20151102154557"/>
  <p:tag name="MH_LIBRARY" val="GRAPHIC"/>
  <p:tag name="MH_ORDER" val="Freeform 35"/>
</p:tagLst>
</file>

<file path=ppt/tags/tag4.xml><?xml version="1.0" encoding="utf-8"?>
<p:tagLst xmlns:p="http://schemas.openxmlformats.org/presentationml/2006/main">
  <p:tag name="MH" val="20151102154557"/>
  <p:tag name="MH_LIBRARY" val="GRAPHIC"/>
  <p:tag name="MH_ORDER" val="Freeform 38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a"/>
  <p:tag name="KSO_WM_UNIT_INDEX" val="1"/>
  <p:tag name="KSO_WM_UNIT_ID" val="custom160195_1*a*1"/>
  <p:tag name="KSO_WM_UNIT_CLEAR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b"/>
  <p:tag name="KSO_WM_UNIT_INDEX" val="1"/>
  <p:tag name="KSO_WM_UNIT_ID" val="custom160195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7.xml><?xml version="1.0" encoding="utf-8"?>
<p:tagLst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a"/>
  <p:tag name="KSO_WM_UNIT_INDEX" val="1"/>
  <p:tag name="KSO_WM_UNIT_ID" val="custom160195_1*a*1"/>
  <p:tag name="KSO_WM_UNIT_CLEAR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heme/theme1.xml><?xml version="1.0" encoding="utf-8"?>
<a:theme xmlns:a="http://schemas.openxmlformats.org/drawingml/2006/main" name="1_人际关系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向天歌稻壳儿模板23XIN - 副本">
  <a:themeElements>
    <a:clrScheme name="自定义 4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0B6983"/>
      </a:accent1>
      <a:accent2>
        <a:srgbClr val="496764"/>
      </a:accent2>
      <a:accent3>
        <a:srgbClr val="B97247"/>
      </a:accent3>
      <a:accent4>
        <a:srgbClr val="94526E"/>
      </a:accent4>
      <a:accent5>
        <a:srgbClr val="9CC34C"/>
      </a:accent5>
      <a:accent6>
        <a:srgbClr val="D93F60"/>
      </a:accent6>
      <a:hlink>
        <a:srgbClr val="7F7FB7"/>
      </a:hlink>
      <a:folHlink>
        <a:srgbClr val="5081BC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541</Words>
  <Application>WPS 演示</Application>
  <PresentationFormat>宽屏</PresentationFormat>
  <Paragraphs>42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1_人际关系</vt:lpstr>
      <vt:lpstr>向天歌稻壳儿模板23XIN - 副本</vt:lpstr>
      <vt:lpstr>PowerPoint 演示文稿</vt:lpstr>
      <vt:lpstr>PowerPoint 演示文稿</vt:lpstr>
      <vt:lpstr>PowerPoint 演示文稿</vt:lpstr>
      <vt:lpstr>但是网络也有它的负面影响</vt:lpstr>
      <vt:lpstr>PowerPoint 演示文稿</vt:lpstr>
      <vt:lpstr>网络有利的方面</vt:lpstr>
      <vt:lpstr>警告！！！！！</vt:lpstr>
      <vt:lpstr>注意    再注意</vt:lpstr>
      <vt:lpstr>让我们享受健康的网络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zlm</dc:creator>
  <cp:lastModifiedBy>莫莫兮露矣</cp:lastModifiedBy>
  <cp:revision>5</cp:revision>
  <dcterms:created xsi:type="dcterms:W3CDTF">2016-09-30T06:43:00Z</dcterms:created>
  <dcterms:modified xsi:type="dcterms:W3CDTF">2022-09-05T23:42:54Z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2052-11.1.0.12313</vt:lpwstr>
  </property>
  <property fmtid="{D5CDD505-2E9C-101B-9397-08002B2CF9AE}" pid="3" name="ICV">
    <vt:lpwstr>E277124016DB46A8B6E445685FAAEE28</vt:lpwstr>
  </property>
</Properties>
</file>