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13"/>
  </p:handoutMasterIdLst>
  <p:sldIdLst>
    <p:sldId id="260" r:id="rId4"/>
    <p:sldId id="267" r:id="rId6"/>
    <p:sldId id="261" r:id="rId7"/>
    <p:sldId id="268" r:id="rId8"/>
    <p:sldId id="263" r:id="rId9"/>
    <p:sldId id="269" r:id="rId10"/>
    <p:sldId id="262" r:id="rId11"/>
    <p:sldId id="265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image" Target="../media/image4.png"/><Relationship Id="rId7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../media/image7.png"/><Relationship Id="rId6" Type="http://schemas.openxmlformats.org/officeDocument/2006/relationships/tags" Target="../tags/tag12.xml"/><Relationship Id="rId5" Type="http://schemas.openxmlformats.org/officeDocument/2006/relationships/image" Target="../media/image6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5.png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image" Target="../media/image8.png"/><Relationship Id="rId3" Type="http://schemas.openxmlformats.org/officeDocument/2006/relationships/tags" Target="../tags/tag1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../media/image7.png"/><Relationship Id="rId6" Type="http://schemas.openxmlformats.org/officeDocument/2006/relationships/tags" Target="../tags/tag26.xml"/><Relationship Id="rId5" Type="http://schemas.openxmlformats.org/officeDocument/2006/relationships/image" Target="../media/image6.png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5.png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../media/image7.png"/><Relationship Id="rId6" Type="http://schemas.openxmlformats.org/officeDocument/2006/relationships/tags" Target="../tags/tag35.xml"/><Relationship Id="rId5" Type="http://schemas.openxmlformats.org/officeDocument/2006/relationships/image" Target="../media/image6.png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5.png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image" Target="../media/image7.png"/><Relationship Id="rId6" Type="http://schemas.openxmlformats.org/officeDocument/2006/relationships/tags" Target="../tags/tag53.xml"/><Relationship Id="rId5" Type="http://schemas.openxmlformats.org/officeDocument/2006/relationships/image" Target="../media/image6.png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5.png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image" Target="../media/image9.png"/><Relationship Id="rId6" Type="http://schemas.openxmlformats.org/officeDocument/2006/relationships/tags" Target="../tags/tag63.xml"/><Relationship Id="rId5" Type="http://schemas.openxmlformats.org/officeDocument/2006/relationships/image" Target="../media/image7.pn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image" Target="../media/image9.png"/><Relationship Id="rId6" Type="http://schemas.openxmlformats.org/officeDocument/2006/relationships/tags" Target="../tags/tag72.xml"/><Relationship Id="rId5" Type="http://schemas.openxmlformats.org/officeDocument/2006/relationships/image" Target="../media/image7.pn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image" Target="../media/image11.png"/><Relationship Id="rId5" Type="http://schemas.openxmlformats.org/officeDocument/2006/relationships/tags" Target="../tags/tag82.xml"/><Relationship Id="rId4" Type="http://schemas.openxmlformats.org/officeDocument/2006/relationships/image" Target="../media/image6.png"/><Relationship Id="rId3" Type="http://schemas.openxmlformats.org/officeDocument/2006/relationships/tags" Target="../tags/tag81.xml"/><Relationship Id="rId2" Type="http://schemas.openxmlformats.org/officeDocument/2006/relationships/image" Target="../media/image5.png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image" Target="../media/image9.png"/><Relationship Id="rId5" Type="http://schemas.openxmlformats.org/officeDocument/2006/relationships/tags" Target="../tags/tag89.xml"/><Relationship Id="rId4" Type="http://schemas.openxmlformats.org/officeDocument/2006/relationships/image" Target="../media/image7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image" Target="../media/image12.png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image" Target="../media/image5.png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image" Target="../media/image13.png"/><Relationship Id="rId6" Type="http://schemas.openxmlformats.org/officeDocument/2006/relationships/tags" Target="../tags/tag105.xml"/><Relationship Id="rId5" Type="http://schemas.openxmlformats.org/officeDocument/2006/relationships/image" Target="../media/image9.png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image" Target="../media/image5.png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image" Target="../media/image13.png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image" Target="../media/image5.png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image" Target="../media/image12.png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image" Target="../media/image5.png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image" Target="../media/image15.png"/><Relationship Id="rId6" Type="http://schemas.openxmlformats.org/officeDocument/2006/relationships/tags" Target="../tags/tag132.xml"/><Relationship Id="rId5" Type="http://schemas.openxmlformats.org/officeDocument/2006/relationships/image" Target="../media/image14.png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5.png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0049648" y="3772685"/>
            <a:ext cx="1371719" cy="13717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11124039" y="2576058"/>
            <a:ext cx="768088" cy="7680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845237" y="2437428"/>
            <a:ext cx="768088" cy="768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688666" y="3429000"/>
            <a:ext cx="768088" cy="7680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421149" y="1506868"/>
            <a:ext cx="8866800" cy="1324800"/>
          </a:xfrm>
        </p:spPr>
        <p:txBody>
          <a:bodyPr lIns="90000" tIns="46800" rIns="90000" bIns="46800" anchor="t" anchorCtr="0">
            <a:normAutofit/>
          </a:bodyPr>
          <a:lstStyle>
            <a:lvl1pPr algn="r">
              <a:defRPr sz="8000" b="0" u="none" strike="noStrike" kern="1200" cap="none" spc="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6687149" y="2916534"/>
            <a:ext cx="4600800" cy="856800"/>
          </a:xfrm>
        </p:spPr>
        <p:txBody>
          <a:bodyPr lIns="90000" tIns="46800" rIns="90000" bIns="46800">
            <a:normAutofit/>
          </a:bodyPr>
          <a:lstStyle>
            <a:lvl1pPr marL="0" indent="0" algn="r" eaLnBrk="1" fontAlgn="auto" latinLnBrk="0" hangingPunct="1">
              <a:lnSpc>
                <a:spcPct val="150000"/>
              </a:lnSpc>
              <a:buNone/>
              <a:defRPr sz="180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-29162" y="0"/>
            <a:ext cx="12221162" cy="6858000"/>
            <a:chOff x="-29162" y="0"/>
            <a:chExt cx="12221162" cy="6858000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10535844" y="5284269"/>
              <a:ext cx="1656156" cy="1573731"/>
            </a:xfrm>
            <a:custGeom>
              <a:avLst/>
              <a:gdLst>
                <a:gd name="connsiteX0" fmla="*/ 0 w 2542903"/>
                <a:gd name="connsiteY0" fmla="*/ 0 h 2416345"/>
                <a:gd name="connsiteX1" fmla="*/ 2542903 w 2542903"/>
                <a:gd name="connsiteY1" fmla="*/ 0 h 2416345"/>
                <a:gd name="connsiteX2" fmla="*/ 2542903 w 2542903"/>
                <a:gd name="connsiteY2" fmla="*/ 2416345 h 2416345"/>
                <a:gd name="connsiteX3" fmla="*/ 0 w 2542903"/>
                <a:gd name="connsiteY3" fmla="*/ 2416345 h 2416345"/>
                <a:gd name="connsiteX4" fmla="*/ 0 w 2542903"/>
                <a:gd name="connsiteY4" fmla="*/ 2124892 h 2416345"/>
                <a:gd name="connsiteX5" fmla="*/ 202203 w 2542903"/>
                <a:gd name="connsiteY5" fmla="*/ 2124892 h 2416345"/>
                <a:gd name="connsiteX6" fmla="*/ 202203 w 2542903"/>
                <a:gd name="connsiteY6" fmla="*/ 1601017 h 2416345"/>
                <a:gd name="connsiteX7" fmla="*/ 0 w 2542903"/>
                <a:gd name="connsiteY7" fmla="*/ 1601017 h 241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2903" h="2416345">
                  <a:moveTo>
                    <a:pt x="0" y="0"/>
                  </a:moveTo>
                  <a:lnTo>
                    <a:pt x="2542903" y="0"/>
                  </a:lnTo>
                  <a:lnTo>
                    <a:pt x="2542903" y="2416345"/>
                  </a:lnTo>
                  <a:lnTo>
                    <a:pt x="0" y="2416345"/>
                  </a:lnTo>
                  <a:lnTo>
                    <a:pt x="0" y="2124892"/>
                  </a:lnTo>
                  <a:lnTo>
                    <a:pt x="202203" y="2124892"/>
                  </a:lnTo>
                  <a:lnTo>
                    <a:pt x="202203" y="1601017"/>
                  </a:lnTo>
                  <a:lnTo>
                    <a:pt x="0" y="1601017"/>
                  </a:lnTo>
                  <a:close/>
                </a:path>
              </a:pathLst>
            </a:cu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-29162" y="0"/>
              <a:ext cx="908904" cy="88519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167467" y="1909593"/>
            <a:ext cx="3360966" cy="336096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682123" y="3236133"/>
            <a:ext cx="4453200" cy="707886"/>
          </a:xfrm>
        </p:spPr>
        <p:txBody>
          <a:bodyPr lIns="90000" tIns="46800" rIns="90000" bIns="46800" anchor="t" anchorCtr="0">
            <a:normAutofit/>
          </a:bodyPr>
          <a:lstStyle>
            <a:lvl1pPr algn="dist">
              <a:defRPr sz="40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5682124" y="4065574"/>
            <a:ext cx="4453200" cy="1077985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-29162" y="0"/>
            <a:ext cx="12221162" cy="6858000"/>
            <a:chOff x="-29162" y="0"/>
            <a:chExt cx="12221162" cy="6858000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10535844" y="5284269"/>
              <a:ext cx="1656156" cy="1573731"/>
            </a:xfrm>
            <a:custGeom>
              <a:avLst/>
              <a:gdLst>
                <a:gd name="connsiteX0" fmla="*/ 0 w 2542903"/>
                <a:gd name="connsiteY0" fmla="*/ 0 h 2416345"/>
                <a:gd name="connsiteX1" fmla="*/ 2542903 w 2542903"/>
                <a:gd name="connsiteY1" fmla="*/ 0 h 2416345"/>
                <a:gd name="connsiteX2" fmla="*/ 2542903 w 2542903"/>
                <a:gd name="connsiteY2" fmla="*/ 2416345 h 2416345"/>
                <a:gd name="connsiteX3" fmla="*/ 0 w 2542903"/>
                <a:gd name="connsiteY3" fmla="*/ 2416345 h 2416345"/>
                <a:gd name="connsiteX4" fmla="*/ 0 w 2542903"/>
                <a:gd name="connsiteY4" fmla="*/ 2124892 h 2416345"/>
                <a:gd name="connsiteX5" fmla="*/ 202203 w 2542903"/>
                <a:gd name="connsiteY5" fmla="*/ 2124892 h 2416345"/>
                <a:gd name="connsiteX6" fmla="*/ 202203 w 2542903"/>
                <a:gd name="connsiteY6" fmla="*/ 1601017 h 2416345"/>
                <a:gd name="connsiteX7" fmla="*/ 0 w 2542903"/>
                <a:gd name="connsiteY7" fmla="*/ 1601017 h 241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2903" h="2416345">
                  <a:moveTo>
                    <a:pt x="0" y="0"/>
                  </a:moveTo>
                  <a:lnTo>
                    <a:pt x="2542903" y="0"/>
                  </a:lnTo>
                  <a:lnTo>
                    <a:pt x="2542903" y="2416345"/>
                  </a:lnTo>
                  <a:lnTo>
                    <a:pt x="0" y="2416345"/>
                  </a:lnTo>
                  <a:lnTo>
                    <a:pt x="0" y="2124892"/>
                  </a:lnTo>
                  <a:lnTo>
                    <a:pt x="202203" y="2124892"/>
                  </a:lnTo>
                  <a:lnTo>
                    <a:pt x="202203" y="1601017"/>
                  </a:lnTo>
                  <a:lnTo>
                    <a:pt x="0" y="1601017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-29162" y="0"/>
              <a:ext cx="908904" cy="88519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-29162" y="-11430"/>
            <a:ext cx="12221162" cy="6858000"/>
            <a:chOff x="-29162" y="0"/>
            <a:chExt cx="12221162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10535844" y="5284269"/>
              <a:ext cx="1656156" cy="1573731"/>
            </a:xfrm>
            <a:custGeom>
              <a:avLst/>
              <a:gdLst>
                <a:gd name="connsiteX0" fmla="*/ 0 w 2542903"/>
                <a:gd name="connsiteY0" fmla="*/ 0 h 2416345"/>
                <a:gd name="connsiteX1" fmla="*/ 2542903 w 2542903"/>
                <a:gd name="connsiteY1" fmla="*/ 0 h 2416345"/>
                <a:gd name="connsiteX2" fmla="*/ 2542903 w 2542903"/>
                <a:gd name="connsiteY2" fmla="*/ 2416345 h 2416345"/>
                <a:gd name="connsiteX3" fmla="*/ 0 w 2542903"/>
                <a:gd name="connsiteY3" fmla="*/ 2416345 h 2416345"/>
                <a:gd name="connsiteX4" fmla="*/ 0 w 2542903"/>
                <a:gd name="connsiteY4" fmla="*/ 2124892 h 2416345"/>
                <a:gd name="connsiteX5" fmla="*/ 202203 w 2542903"/>
                <a:gd name="connsiteY5" fmla="*/ 2124892 h 2416345"/>
                <a:gd name="connsiteX6" fmla="*/ 202203 w 2542903"/>
                <a:gd name="connsiteY6" fmla="*/ 1601017 h 2416345"/>
                <a:gd name="connsiteX7" fmla="*/ 0 w 2542903"/>
                <a:gd name="connsiteY7" fmla="*/ 1601017 h 241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2903" h="2416345">
                  <a:moveTo>
                    <a:pt x="0" y="0"/>
                  </a:moveTo>
                  <a:lnTo>
                    <a:pt x="2542903" y="0"/>
                  </a:lnTo>
                  <a:lnTo>
                    <a:pt x="2542903" y="2416345"/>
                  </a:lnTo>
                  <a:lnTo>
                    <a:pt x="0" y="2416345"/>
                  </a:lnTo>
                  <a:lnTo>
                    <a:pt x="0" y="2124892"/>
                  </a:lnTo>
                  <a:lnTo>
                    <a:pt x="202203" y="2124892"/>
                  </a:lnTo>
                  <a:lnTo>
                    <a:pt x="202203" y="1601017"/>
                  </a:lnTo>
                  <a:lnTo>
                    <a:pt x="0" y="1601017"/>
                  </a:ln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-29162" y="0"/>
              <a:ext cx="908904" cy="88519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 hidden="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 hidden="1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-29162" y="-11430"/>
            <a:ext cx="12221162" cy="6858000"/>
            <a:chOff x="-29162" y="0"/>
            <a:chExt cx="12221162" cy="6858000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10535844" y="5284269"/>
              <a:ext cx="1656156" cy="1573731"/>
            </a:xfrm>
            <a:custGeom>
              <a:avLst/>
              <a:gdLst>
                <a:gd name="connsiteX0" fmla="*/ 0 w 2542903"/>
                <a:gd name="connsiteY0" fmla="*/ 0 h 2416345"/>
                <a:gd name="connsiteX1" fmla="*/ 2542903 w 2542903"/>
                <a:gd name="connsiteY1" fmla="*/ 0 h 2416345"/>
                <a:gd name="connsiteX2" fmla="*/ 2542903 w 2542903"/>
                <a:gd name="connsiteY2" fmla="*/ 2416345 h 2416345"/>
                <a:gd name="connsiteX3" fmla="*/ 0 w 2542903"/>
                <a:gd name="connsiteY3" fmla="*/ 2416345 h 2416345"/>
                <a:gd name="connsiteX4" fmla="*/ 0 w 2542903"/>
                <a:gd name="connsiteY4" fmla="*/ 2124892 h 2416345"/>
                <a:gd name="connsiteX5" fmla="*/ 202203 w 2542903"/>
                <a:gd name="connsiteY5" fmla="*/ 2124892 h 2416345"/>
                <a:gd name="connsiteX6" fmla="*/ 202203 w 2542903"/>
                <a:gd name="connsiteY6" fmla="*/ 1601017 h 2416345"/>
                <a:gd name="connsiteX7" fmla="*/ 0 w 2542903"/>
                <a:gd name="connsiteY7" fmla="*/ 1601017 h 241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2903" h="2416345">
                  <a:moveTo>
                    <a:pt x="0" y="0"/>
                  </a:moveTo>
                  <a:lnTo>
                    <a:pt x="2542903" y="0"/>
                  </a:lnTo>
                  <a:lnTo>
                    <a:pt x="2542903" y="2416345"/>
                  </a:lnTo>
                  <a:lnTo>
                    <a:pt x="0" y="2416345"/>
                  </a:lnTo>
                  <a:lnTo>
                    <a:pt x="0" y="2124892"/>
                  </a:lnTo>
                  <a:lnTo>
                    <a:pt x="202203" y="2124892"/>
                  </a:lnTo>
                  <a:lnTo>
                    <a:pt x="202203" y="1601017"/>
                  </a:lnTo>
                  <a:lnTo>
                    <a:pt x="0" y="1601017"/>
                  </a:lnTo>
                  <a:close/>
                </a:path>
              </a:pathLst>
            </a:cu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-29162" y="0"/>
              <a:ext cx="908904" cy="88519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29162" y="0"/>
            <a:ext cx="12221163" cy="6857716"/>
            <a:chOff x="-29162" y="0"/>
            <a:chExt cx="12221163" cy="6857716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-29162" y="0"/>
              <a:ext cx="908904" cy="88519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10623177" y="5497502"/>
              <a:ext cx="1568824" cy="1360214"/>
            </a:xfrm>
            <a:custGeom>
              <a:avLst/>
              <a:gdLst>
                <a:gd name="connsiteX0" fmla="*/ 0 w 3657600"/>
                <a:gd name="connsiteY0" fmla="*/ 0 h 3171240"/>
                <a:gd name="connsiteX1" fmla="*/ 2310199 w 3657600"/>
                <a:gd name="connsiteY1" fmla="*/ 0 h 3171240"/>
                <a:gd name="connsiteX2" fmla="*/ 2312325 w 3657600"/>
                <a:gd name="connsiteY2" fmla="*/ 21090 h 3171240"/>
                <a:gd name="connsiteX3" fmla="*/ 2594318 w 3657600"/>
                <a:gd name="connsiteY3" fmla="*/ 410776 h 3171240"/>
                <a:gd name="connsiteX4" fmla="*/ 2673532 w 3657600"/>
                <a:gd name="connsiteY4" fmla="*/ 447732 h 3171240"/>
                <a:gd name="connsiteX5" fmla="*/ 2664745 w 3657600"/>
                <a:gd name="connsiteY5" fmla="*/ 471864 h 3171240"/>
                <a:gd name="connsiteX6" fmla="*/ 2656572 w 3657600"/>
                <a:gd name="connsiteY6" fmla="*/ 540970 h 3171240"/>
                <a:gd name="connsiteX7" fmla="*/ 3058828 w 3657600"/>
                <a:gd name="connsiteY7" fmla="*/ 883870 h 3171240"/>
                <a:gd name="connsiteX8" fmla="*/ 3461084 w 3657600"/>
                <a:gd name="connsiteY8" fmla="*/ 540970 h 3171240"/>
                <a:gd name="connsiteX9" fmla="*/ 3343266 w 3657600"/>
                <a:gd name="connsiteY9" fmla="*/ 298503 h 3171240"/>
                <a:gd name="connsiteX10" fmla="*/ 3327016 w 3657600"/>
                <a:gd name="connsiteY10" fmla="*/ 287074 h 3171240"/>
                <a:gd name="connsiteX11" fmla="*/ 3328022 w 3657600"/>
                <a:gd name="connsiteY11" fmla="*/ 286092 h 3171240"/>
                <a:gd name="connsiteX12" fmla="*/ 3458821 w 3657600"/>
                <a:gd name="connsiteY12" fmla="*/ 21090 h 3171240"/>
                <a:gd name="connsiteX13" fmla="*/ 3460947 w 3657600"/>
                <a:gd name="connsiteY13" fmla="*/ 0 h 3171240"/>
                <a:gd name="connsiteX14" fmla="*/ 3657600 w 3657600"/>
                <a:gd name="connsiteY14" fmla="*/ 0 h 3171240"/>
                <a:gd name="connsiteX15" fmla="*/ 3657600 w 3657600"/>
                <a:gd name="connsiteY15" fmla="*/ 2553624 h 3171240"/>
                <a:gd name="connsiteX16" fmla="*/ 3381277 w 3657600"/>
                <a:gd name="connsiteY16" fmla="*/ 2553624 h 3171240"/>
                <a:gd name="connsiteX17" fmla="*/ 3381277 w 3657600"/>
                <a:gd name="connsiteY17" fmla="*/ 3171240 h 3171240"/>
                <a:gd name="connsiteX18" fmla="*/ 0 w 3657600"/>
                <a:gd name="connsiteY18" fmla="*/ 3171240 h 317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57600" h="3171240">
                  <a:moveTo>
                    <a:pt x="0" y="0"/>
                  </a:moveTo>
                  <a:lnTo>
                    <a:pt x="2310199" y="0"/>
                  </a:lnTo>
                  <a:lnTo>
                    <a:pt x="2312325" y="21090"/>
                  </a:lnTo>
                  <a:cubicBezTo>
                    <a:pt x="2346426" y="187738"/>
                    <a:pt x="2451371" y="328580"/>
                    <a:pt x="2594318" y="410776"/>
                  </a:cubicBezTo>
                  <a:lnTo>
                    <a:pt x="2673532" y="447732"/>
                  </a:lnTo>
                  <a:lnTo>
                    <a:pt x="2664745" y="471864"/>
                  </a:lnTo>
                  <a:cubicBezTo>
                    <a:pt x="2659386" y="494186"/>
                    <a:pt x="2656572" y="517298"/>
                    <a:pt x="2656572" y="540970"/>
                  </a:cubicBezTo>
                  <a:cubicBezTo>
                    <a:pt x="2656572" y="730348"/>
                    <a:pt x="2836668" y="883870"/>
                    <a:pt x="3058828" y="883870"/>
                  </a:cubicBezTo>
                  <a:cubicBezTo>
                    <a:pt x="3280988" y="883870"/>
                    <a:pt x="3461084" y="730348"/>
                    <a:pt x="3461084" y="540970"/>
                  </a:cubicBezTo>
                  <a:cubicBezTo>
                    <a:pt x="3461084" y="446281"/>
                    <a:pt x="3416060" y="360556"/>
                    <a:pt x="3343266" y="298503"/>
                  </a:cubicBezTo>
                  <a:lnTo>
                    <a:pt x="3327016" y="287074"/>
                  </a:lnTo>
                  <a:lnTo>
                    <a:pt x="3328022" y="286092"/>
                  </a:lnTo>
                  <a:cubicBezTo>
                    <a:pt x="3392396" y="211777"/>
                    <a:pt x="3438360" y="121079"/>
                    <a:pt x="3458821" y="21090"/>
                  </a:cubicBezTo>
                  <a:lnTo>
                    <a:pt x="3460947" y="0"/>
                  </a:lnTo>
                  <a:lnTo>
                    <a:pt x="3657600" y="0"/>
                  </a:lnTo>
                  <a:lnTo>
                    <a:pt x="3657600" y="2553624"/>
                  </a:lnTo>
                  <a:lnTo>
                    <a:pt x="3381277" y="2553624"/>
                  </a:lnTo>
                  <a:lnTo>
                    <a:pt x="3381277" y="3171240"/>
                  </a:lnTo>
                  <a:lnTo>
                    <a:pt x="0" y="3171240"/>
                  </a:lnTo>
                  <a:close/>
                </a:path>
              </a:pathLst>
            </a:cu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29162" y="0"/>
            <a:ext cx="12221163" cy="6857716"/>
            <a:chOff x="-29162" y="0"/>
            <a:chExt cx="12221163" cy="6857716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-29162" y="0"/>
              <a:ext cx="908904" cy="88519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10623177" y="5497502"/>
              <a:ext cx="1568824" cy="1360214"/>
            </a:xfrm>
            <a:custGeom>
              <a:avLst/>
              <a:gdLst>
                <a:gd name="connsiteX0" fmla="*/ 0 w 3657600"/>
                <a:gd name="connsiteY0" fmla="*/ 0 h 3171240"/>
                <a:gd name="connsiteX1" fmla="*/ 2310199 w 3657600"/>
                <a:gd name="connsiteY1" fmla="*/ 0 h 3171240"/>
                <a:gd name="connsiteX2" fmla="*/ 2312325 w 3657600"/>
                <a:gd name="connsiteY2" fmla="*/ 21090 h 3171240"/>
                <a:gd name="connsiteX3" fmla="*/ 2594318 w 3657600"/>
                <a:gd name="connsiteY3" fmla="*/ 410776 h 3171240"/>
                <a:gd name="connsiteX4" fmla="*/ 2673532 w 3657600"/>
                <a:gd name="connsiteY4" fmla="*/ 447732 h 3171240"/>
                <a:gd name="connsiteX5" fmla="*/ 2664745 w 3657600"/>
                <a:gd name="connsiteY5" fmla="*/ 471864 h 3171240"/>
                <a:gd name="connsiteX6" fmla="*/ 2656572 w 3657600"/>
                <a:gd name="connsiteY6" fmla="*/ 540970 h 3171240"/>
                <a:gd name="connsiteX7" fmla="*/ 3058828 w 3657600"/>
                <a:gd name="connsiteY7" fmla="*/ 883870 h 3171240"/>
                <a:gd name="connsiteX8" fmla="*/ 3461084 w 3657600"/>
                <a:gd name="connsiteY8" fmla="*/ 540970 h 3171240"/>
                <a:gd name="connsiteX9" fmla="*/ 3343266 w 3657600"/>
                <a:gd name="connsiteY9" fmla="*/ 298503 h 3171240"/>
                <a:gd name="connsiteX10" fmla="*/ 3327016 w 3657600"/>
                <a:gd name="connsiteY10" fmla="*/ 287074 h 3171240"/>
                <a:gd name="connsiteX11" fmla="*/ 3328022 w 3657600"/>
                <a:gd name="connsiteY11" fmla="*/ 286092 h 3171240"/>
                <a:gd name="connsiteX12" fmla="*/ 3458821 w 3657600"/>
                <a:gd name="connsiteY12" fmla="*/ 21090 h 3171240"/>
                <a:gd name="connsiteX13" fmla="*/ 3460947 w 3657600"/>
                <a:gd name="connsiteY13" fmla="*/ 0 h 3171240"/>
                <a:gd name="connsiteX14" fmla="*/ 3657600 w 3657600"/>
                <a:gd name="connsiteY14" fmla="*/ 0 h 3171240"/>
                <a:gd name="connsiteX15" fmla="*/ 3657600 w 3657600"/>
                <a:gd name="connsiteY15" fmla="*/ 2553624 h 3171240"/>
                <a:gd name="connsiteX16" fmla="*/ 3381277 w 3657600"/>
                <a:gd name="connsiteY16" fmla="*/ 2553624 h 3171240"/>
                <a:gd name="connsiteX17" fmla="*/ 3381277 w 3657600"/>
                <a:gd name="connsiteY17" fmla="*/ 3171240 h 3171240"/>
                <a:gd name="connsiteX18" fmla="*/ 0 w 3657600"/>
                <a:gd name="connsiteY18" fmla="*/ 3171240 h 317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57600" h="3171240">
                  <a:moveTo>
                    <a:pt x="0" y="0"/>
                  </a:moveTo>
                  <a:lnTo>
                    <a:pt x="2310199" y="0"/>
                  </a:lnTo>
                  <a:lnTo>
                    <a:pt x="2312325" y="21090"/>
                  </a:lnTo>
                  <a:cubicBezTo>
                    <a:pt x="2346426" y="187738"/>
                    <a:pt x="2451371" y="328580"/>
                    <a:pt x="2594318" y="410776"/>
                  </a:cubicBezTo>
                  <a:lnTo>
                    <a:pt x="2673532" y="447732"/>
                  </a:lnTo>
                  <a:lnTo>
                    <a:pt x="2664745" y="471864"/>
                  </a:lnTo>
                  <a:cubicBezTo>
                    <a:pt x="2659386" y="494186"/>
                    <a:pt x="2656572" y="517298"/>
                    <a:pt x="2656572" y="540970"/>
                  </a:cubicBezTo>
                  <a:cubicBezTo>
                    <a:pt x="2656572" y="730348"/>
                    <a:pt x="2836668" y="883870"/>
                    <a:pt x="3058828" y="883870"/>
                  </a:cubicBezTo>
                  <a:cubicBezTo>
                    <a:pt x="3280988" y="883870"/>
                    <a:pt x="3461084" y="730348"/>
                    <a:pt x="3461084" y="540970"/>
                  </a:cubicBezTo>
                  <a:cubicBezTo>
                    <a:pt x="3461084" y="446281"/>
                    <a:pt x="3416060" y="360556"/>
                    <a:pt x="3343266" y="298503"/>
                  </a:cubicBezTo>
                  <a:lnTo>
                    <a:pt x="3327016" y="287074"/>
                  </a:lnTo>
                  <a:lnTo>
                    <a:pt x="3328022" y="286092"/>
                  </a:lnTo>
                  <a:cubicBezTo>
                    <a:pt x="3392396" y="211777"/>
                    <a:pt x="3438360" y="121079"/>
                    <a:pt x="3458821" y="21090"/>
                  </a:cubicBezTo>
                  <a:lnTo>
                    <a:pt x="3460947" y="0"/>
                  </a:lnTo>
                  <a:lnTo>
                    <a:pt x="3657600" y="0"/>
                  </a:lnTo>
                  <a:lnTo>
                    <a:pt x="3657600" y="2553624"/>
                  </a:lnTo>
                  <a:lnTo>
                    <a:pt x="3381277" y="2553624"/>
                  </a:lnTo>
                  <a:lnTo>
                    <a:pt x="3381277" y="3171240"/>
                  </a:lnTo>
                  <a:lnTo>
                    <a:pt x="0" y="3171240"/>
                  </a:lnTo>
                  <a:close/>
                </a:path>
              </a:pathLst>
            </a:cu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90886" y="2259449"/>
            <a:ext cx="4824000" cy="1447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0535920" y="5284470"/>
            <a:ext cx="1656080" cy="1573530"/>
          </a:xfrm>
          <a:custGeom>
            <a:avLst/>
            <a:gdLst>
              <a:gd name="connsiteX0" fmla="*/ 0 w 2542903"/>
              <a:gd name="connsiteY0" fmla="*/ 0 h 2416345"/>
              <a:gd name="connsiteX1" fmla="*/ 2542903 w 2542903"/>
              <a:gd name="connsiteY1" fmla="*/ 0 h 2416345"/>
              <a:gd name="connsiteX2" fmla="*/ 2542903 w 2542903"/>
              <a:gd name="connsiteY2" fmla="*/ 2416345 h 2416345"/>
              <a:gd name="connsiteX3" fmla="*/ 0 w 2542903"/>
              <a:gd name="connsiteY3" fmla="*/ 2416345 h 2416345"/>
              <a:gd name="connsiteX4" fmla="*/ 0 w 2542903"/>
              <a:gd name="connsiteY4" fmla="*/ 2124892 h 2416345"/>
              <a:gd name="connsiteX5" fmla="*/ 202203 w 2542903"/>
              <a:gd name="connsiteY5" fmla="*/ 2124892 h 2416345"/>
              <a:gd name="connsiteX6" fmla="*/ 202203 w 2542903"/>
              <a:gd name="connsiteY6" fmla="*/ 1601017 h 2416345"/>
              <a:gd name="connsiteX7" fmla="*/ 0 w 2542903"/>
              <a:gd name="connsiteY7" fmla="*/ 1601017 h 241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2903" h="2416345">
                <a:moveTo>
                  <a:pt x="0" y="0"/>
                </a:moveTo>
                <a:lnTo>
                  <a:pt x="2542903" y="0"/>
                </a:lnTo>
                <a:lnTo>
                  <a:pt x="2542903" y="2416345"/>
                </a:lnTo>
                <a:lnTo>
                  <a:pt x="0" y="2416345"/>
                </a:lnTo>
                <a:lnTo>
                  <a:pt x="0" y="2124892"/>
                </a:lnTo>
                <a:lnTo>
                  <a:pt x="202203" y="2124892"/>
                </a:lnTo>
                <a:lnTo>
                  <a:pt x="202203" y="1601017"/>
                </a:lnTo>
                <a:lnTo>
                  <a:pt x="0" y="1601017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0" y="0"/>
            <a:ext cx="894715" cy="8718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0" y="0"/>
            <a:ext cx="908685" cy="8851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0622915" y="5497830"/>
            <a:ext cx="1569085" cy="1360170"/>
          </a:xfrm>
          <a:custGeom>
            <a:avLst/>
            <a:gdLst>
              <a:gd name="connsiteX0" fmla="*/ 0 w 3657600"/>
              <a:gd name="connsiteY0" fmla="*/ 0 h 3171240"/>
              <a:gd name="connsiteX1" fmla="*/ 2310199 w 3657600"/>
              <a:gd name="connsiteY1" fmla="*/ 0 h 3171240"/>
              <a:gd name="connsiteX2" fmla="*/ 2312325 w 3657600"/>
              <a:gd name="connsiteY2" fmla="*/ 21090 h 3171240"/>
              <a:gd name="connsiteX3" fmla="*/ 2594318 w 3657600"/>
              <a:gd name="connsiteY3" fmla="*/ 410776 h 3171240"/>
              <a:gd name="connsiteX4" fmla="*/ 2673532 w 3657600"/>
              <a:gd name="connsiteY4" fmla="*/ 447732 h 3171240"/>
              <a:gd name="connsiteX5" fmla="*/ 2664745 w 3657600"/>
              <a:gd name="connsiteY5" fmla="*/ 471864 h 3171240"/>
              <a:gd name="connsiteX6" fmla="*/ 2656572 w 3657600"/>
              <a:gd name="connsiteY6" fmla="*/ 540970 h 3171240"/>
              <a:gd name="connsiteX7" fmla="*/ 3058828 w 3657600"/>
              <a:gd name="connsiteY7" fmla="*/ 883870 h 3171240"/>
              <a:gd name="connsiteX8" fmla="*/ 3461084 w 3657600"/>
              <a:gd name="connsiteY8" fmla="*/ 540970 h 3171240"/>
              <a:gd name="connsiteX9" fmla="*/ 3343266 w 3657600"/>
              <a:gd name="connsiteY9" fmla="*/ 298503 h 3171240"/>
              <a:gd name="connsiteX10" fmla="*/ 3327016 w 3657600"/>
              <a:gd name="connsiteY10" fmla="*/ 287074 h 3171240"/>
              <a:gd name="connsiteX11" fmla="*/ 3328022 w 3657600"/>
              <a:gd name="connsiteY11" fmla="*/ 286092 h 3171240"/>
              <a:gd name="connsiteX12" fmla="*/ 3458821 w 3657600"/>
              <a:gd name="connsiteY12" fmla="*/ 21090 h 3171240"/>
              <a:gd name="connsiteX13" fmla="*/ 3460947 w 3657600"/>
              <a:gd name="connsiteY13" fmla="*/ 0 h 3171240"/>
              <a:gd name="connsiteX14" fmla="*/ 3657600 w 3657600"/>
              <a:gd name="connsiteY14" fmla="*/ 0 h 3171240"/>
              <a:gd name="connsiteX15" fmla="*/ 3657600 w 3657600"/>
              <a:gd name="connsiteY15" fmla="*/ 2553624 h 3171240"/>
              <a:gd name="connsiteX16" fmla="*/ 3381277 w 3657600"/>
              <a:gd name="connsiteY16" fmla="*/ 2553624 h 3171240"/>
              <a:gd name="connsiteX17" fmla="*/ 3381277 w 3657600"/>
              <a:gd name="connsiteY17" fmla="*/ 3171240 h 3171240"/>
              <a:gd name="connsiteX18" fmla="*/ 0 w 3657600"/>
              <a:gd name="connsiteY18" fmla="*/ 3171240 h 317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57600" h="3171240">
                <a:moveTo>
                  <a:pt x="0" y="0"/>
                </a:moveTo>
                <a:lnTo>
                  <a:pt x="2310199" y="0"/>
                </a:lnTo>
                <a:lnTo>
                  <a:pt x="2312325" y="21090"/>
                </a:lnTo>
                <a:cubicBezTo>
                  <a:pt x="2346426" y="187738"/>
                  <a:pt x="2451371" y="328580"/>
                  <a:pt x="2594318" y="410776"/>
                </a:cubicBezTo>
                <a:lnTo>
                  <a:pt x="2673532" y="447732"/>
                </a:lnTo>
                <a:lnTo>
                  <a:pt x="2664745" y="471864"/>
                </a:lnTo>
                <a:cubicBezTo>
                  <a:pt x="2659386" y="494186"/>
                  <a:pt x="2656572" y="517298"/>
                  <a:pt x="2656572" y="540970"/>
                </a:cubicBezTo>
                <a:cubicBezTo>
                  <a:pt x="2656572" y="730348"/>
                  <a:pt x="2836668" y="883870"/>
                  <a:pt x="3058828" y="883870"/>
                </a:cubicBezTo>
                <a:cubicBezTo>
                  <a:pt x="3280988" y="883870"/>
                  <a:pt x="3461084" y="730348"/>
                  <a:pt x="3461084" y="540970"/>
                </a:cubicBezTo>
                <a:cubicBezTo>
                  <a:pt x="3461084" y="446281"/>
                  <a:pt x="3416060" y="360556"/>
                  <a:pt x="3343266" y="298503"/>
                </a:cubicBezTo>
                <a:lnTo>
                  <a:pt x="3327016" y="287074"/>
                </a:lnTo>
                <a:lnTo>
                  <a:pt x="3328022" y="286092"/>
                </a:lnTo>
                <a:cubicBezTo>
                  <a:pt x="3392396" y="211777"/>
                  <a:pt x="3438360" y="121079"/>
                  <a:pt x="3458821" y="21090"/>
                </a:cubicBezTo>
                <a:lnTo>
                  <a:pt x="3460947" y="0"/>
                </a:lnTo>
                <a:lnTo>
                  <a:pt x="3657600" y="0"/>
                </a:lnTo>
                <a:lnTo>
                  <a:pt x="3657600" y="2553624"/>
                </a:lnTo>
                <a:lnTo>
                  <a:pt x="3381277" y="2553624"/>
                </a:lnTo>
                <a:lnTo>
                  <a:pt x="3381277" y="3171240"/>
                </a:lnTo>
                <a:lnTo>
                  <a:pt x="0" y="317124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375404" y="5467992"/>
            <a:ext cx="2816596" cy="13900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10751820" y="5608955"/>
            <a:ext cx="1440180" cy="1249045"/>
          </a:xfrm>
          <a:custGeom>
            <a:avLst/>
            <a:gdLst>
              <a:gd name="connsiteX0" fmla="*/ 0 w 3657600"/>
              <a:gd name="connsiteY0" fmla="*/ 0 h 3171240"/>
              <a:gd name="connsiteX1" fmla="*/ 2310199 w 3657600"/>
              <a:gd name="connsiteY1" fmla="*/ 0 h 3171240"/>
              <a:gd name="connsiteX2" fmla="*/ 2312325 w 3657600"/>
              <a:gd name="connsiteY2" fmla="*/ 21090 h 3171240"/>
              <a:gd name="connsiteX3" fmla="*/ 2594318 w 3657600"/>
              <a:gd name="connsiteY3" fmla="*/ 410776 h 3171240"/>
              <a:gd name="connsiteX4" fmla="*/ 2673532 w 3657600"/>
              <a:gd name="connsiteY4" fmla="*/ 447732 h 3171240"/>
              <a:gd name="connsiteX5" fmla="*/ 2664745 w 3657600"/>
              <a:gd name="connsiteY5" fmla="*/ 471864 h 3171240"/>
              <a:gd name="connsiteX6" fmla="*/ 2656572 w 3657600"/>
              <a:gd name="connsiteY6" fmla="*/ 540970 h 3171240"/>
              <a:gd name="connsiteX7" fmla="*/ 3058828 w 3657600"/>
              <a:gd name="connsiteY7" fmla="*/ 883870 h 3171240"/>
              <a:gd name="connsiteX8" fmla="*/ 3461084 w 3657600"/>
              <a:gd name="connsiteY8" fmla="*/ 540970 h 3171240"/>
              <a:gd name="connsiteX9" fmla="*/ 3343266 w 3657600"/>
              <a:gd name="connsiteY9" fmla="*/ 298503 h 3171240"/>
              <a:gd name="connsiteX10" fmla="*/ 3327016 w 3657600"/>
              <a:gd name="connsiteY10" fmla="*/ 287074 h 3171240"/>
              <a:gd name="connsiteX11" fmla="*/ 3328022 w 3657600"/>
              <a:gd name="connsiteY11" fmla="*/ 286092 h 3171240"/>
              <a:gd name="connsiteX12" fmla="*/ 3458821 w 3657600"/>
              <a:gd name="connsiteY12" fmla="*/ 21090 h 3171240"/>
              <a:gd name="connsiteX13" fmla="*/ 3460947 w 3657600"/>
              <a:gd name="connsiteY13" fmla="*/ 0 h 3171240"/>
              <a:gd name="connsiteX14" fmla="*/ 3657600 w 3657600"/>
              <a:gd name="connsiteY14" fmla="*/ 0 h 3171240"/>
              <a:gd name="connsiteX15" fmla="*/ 3657600 w 3657600"/>
              <a:gd name="connsiteY15" fmla="*/ 2553624 h 3171240"/>
              <a:gd name="connsiteX16" fmla="*/ 3381277 w 3657600"/>
              <a:gd name="connsiteY16" fmla="*/ 2553624 h 3171240"/>
              <a:gd name="connsiteX17" fmla="*/ 3381277 w 3657600"/>
              <a:gd name="connsiteY17" fmla="*/ 3171240 h 3171240"/>
              <a:gd name="connsiteX18" fmla="*/ 0 w 3657600"/>
              <a:gd name="connsiteY18" fmla="*/ 3171240 h 3171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657600" h="3171240">
                <a:moveTo>
                  <a:pt x="0" y="0"/>
                </a:moveTo>
                <a:lnTo>
                  <a:pt x="2310199" y="0"/>
                </a:lnTo>
                <a:lnTo>
                  <a:pt x="2312325" y="21090"/>
                </a:lnTo>
                <a:cubicBezTo>
                  <a:pt x="2346426" y="187738"/>
                  <a:pt x="2451371" y="328580"/>
                  <a:pt x="2594318" y="410776"/>
                </a:cubicBezTo>
                <a:lnTo>
                  <a:pt x="2673532" y="447732"/>
                </a:lnTo>
                <a:lnTo>
                  <a:pt x="2664745" y="471864"/>
                </a:lnTo>
                <a:cubicBezTo>
                  <a:pt x="2659386" y="494186"/>
                  <a:pt x="2656572" y="517298"/>
                  <a:pt x="2656572" y="540970"/>
                </a:cubicBezTo>
                <a:cubicBezTo>
                  <a:pt x="2656572" y="730348"/>
                  <a:pt x="2836668" y="883870"/>
                  <a:pt x="3058828" y="883870"/>
                </a:cubicBezTo>
                <a:cubicBezTo>
                  <a:pt x="3280988" y="883870"/>
                  <a:pt x="3461084" y="730348"/>
                  <a:pt x="3461084" y="540970"/>
                </a:cubicBezTo>
                <a:cubicBezTo>
                  <a:pt x="3461084" y="446281"/>
                  <a:pt x="3416060" y="360556"/>
                  <a:pt x="3343266" y="298503"/>
                </a:cubicBezTo>
                <a:lnTo>
                  <a:pt x="3327016" y="287074"/>
                </a:lnTo>
                <a:lnTo>
                  <a:pt x="3328022" y="286092"/>
                </a:lnTo>
                <a:cubicBezTo>
                  <a:pt x="3392396" y="211777"/>
                  <a:pt x="3438360" y="121079"/>
                  <a:pt x="3458821" y="21090"/>
                </a:cubicBezTo>
                <a:lnTo>
                  <a:pt x="3460947" y="0"/>
                </a:lnTo>
                <a:lnTo>
                  <a:pt x="3657600" y="0"/>
                </a:lnTo>
                <a:lnTo>
                  <a:pt x="3657600" y="2553624"/>
                </a:lnTo>
                <a:lnTo>
                  <a:pt x="3381277" y="2553624"/>
                </a:lnTo>
                <a:lnTo>
                  <a:pt x="3381277" y="3171240"/>
                </a:lnTo>
                <a:lnTo>
                  <a:pt x="0" y="317124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0" y="0"/>
            <a:ext cx="1108662" cy="10797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0" y="0"/>
            <a:ext cx="1108710" cy="1079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375404" y="5467708"/>
            <a:ext cx="2816596" cy="13900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7877175" y="4594860"/>
            <a:ext cx="4314825" cy="2263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0" y="0"/>
            <a:ext cx="1512570" cy="1473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43.xml"/><Relationship Id="rId23" Type="http://schemas.openxmlformats.org/officeDocument/2006/relationships/tags" Target="../tags/tag142.xml"/><Relationship Id="rId22" Type="http://schemas.openxmlformats.org/officeDocument/2006/relationships/tags" Target="../tags/tag141.xml"/><Relationship Id="rId21" Type="http://schemas.openxmlformats.org/officeDocument/2006/relationships/tags" Target="../tags/tag140.xml"/><Relationship Id="rId20" Type="http://schemas.openxmlformats.org/officeDocument/2006/relationships/tags" Target="../tags/tag139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38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u="none" strike="noStrike" kern="1200" cap="none" spc="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u="none" strike="noStrike" kern="1200" cap="none" spc="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u="none" strike="noStrike" kern="1200" cap="none" spc="0" normalizeH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tags" Target="../tags/tag148.xml"/><Relationship Id="rId3" Type="http://schemas.openxmlformats.org/officeDocument/2006/relationships/image" Target="../media/image6.png"/><Relationship Id="rId2" Type="http://schemas.openxmlformats.org/officeDocument/2006/relationships/tags" Target="../tags/tag147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14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1.png"/><Relationship Id="rId4" Type="http://schemas.openxmlformats.org/officeDocument/2006/relationships/tags" Target="../tags/tag152.xml"/><Relationship Id="rId3" Type="http://schemas.openxmlformats.org/officeDocument/2006/relationships/image" Target="../media/image6.png"/><Relationship Id="rId2" Type="http://schemas.openxmlformats.org/officeDocument/2006/relationships/tags" Target="../tags/tag15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56.xml"/><Relationship Id="rId6" Type="http://schemas.openxmlformats.org/officeDocument/2006/relationships/image" Target="../media/image23.png"/><Relationship Id="rId5" Type="http://schemas.openxmlformats.org/officeDocument/2006/relationships/image" Target="../media/image11.png"/><Relationship Id="rId4" Type="http://schemas.openxmlformats.org/officeDocument/2006/relationships/tags" Target="../tags/tag155.xml"/><Relationship Id="rId3" Type="http://schemas.openxmlformats.org/officeDocument/2006/relationships/image" Target="../media/image6.png"/><Relationship Id="rId2" Type="http://schemas.openxmlformats.org/officeDocument/2006/relationships/tags" Target="../tags/tag154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12539" y="1952638"/>
            <a:ext cx="8866800" cy="1324800"/>
          </a:xfrm>
        </p:spPr>
        <p:txBody>
          <a:bodyPr>
            <a:noAutofit/>
          </a:bodyPr>
          <a:p>
            <a:r>
              <a:rPr lang="zh-CN" altLang="en-US" sz="8800" dirty="0">
                <a:solidFill>
                  <a:schemeClr val="accent1"/>
                </a:solidFill>
              </a:rPr>
              <a:t>网络安全</a:t>
            </a:r>
            <a:endParaRPr lang="zh-CN" altLang="en-US" sz="8800" dirty="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71700" y="2621915"/>
            <a:ext cx="74885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平时你都会用什么东西上网呢？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0535920" y="5284470"/>
            <a:ext cx="1656080" cy="1573530"/>
          </a:xfrm>
          <a:custGeom>
            <a:avLst/>
            <a:gdLst>
              <a:gd name="connsiteX0" fmla="*/ 0 w 2542903"/>
              <a:gd name="connsiteY0" fmla="*/ 0 h 2416345"/>
              <a:gd name="connsiteX1" fmla="*/ 2542903 w 2542903"/>
              <a:gd name="connsiteY1" fmla="*/ 0 h 2416345"/>
              <a:gd name="connsiteX2" fmla="*/ 2542903 w 2542903"/>
              <a:gd name="connsiteY2" fmla="*/ 2416345 h 2416345"/>
              <a:gd name="connsiteX3" fmla="*/ 0 w 2542903"/>
              <a:gd name="connsiteY3" fmla="*/ 2416345 h 2416345"/>
              <a:gd name="connsiteX4" fmla="*/ 0 w 2542903"/>
              <a:gd name="connsiteY4" fmla="*/ 2124892 h 2416345"/>
              <a:gd name="connsiteX5" fmla="*/ 202203 w 2542903"/>
              <a:gd name="connsiteY5" fmla="*/ 2124892 h 2416345"/>
              <a:gd name="connsiteX6" fmla="*/ 202203 w 2542903"/>
              <a:gd name="connsiteY6" fmla="*/ 1601017 h 2416345"/>
              <a:gd name="connsiteX7" fmla="*/ 0 w 2542903"/>
              <a:gd name="connsiteY7" fmla="*/ 1601017 h 241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2903" h="2416345">
                <a:moveTo>
                  <a:pt x="0" y="0"/>
                </a:moveTo>
                <a:lnTo>
                  <a:pt x="2542903" y="0"/>
                </a:lnTo>
                <a:lnTo>
                  <a:pt x="2542903" y="2416345"/>
                </a:lnTo>
                <a:lnTo>
                  <a:pt x="0" y="2416345"/>
                </a:lnTo>
                <a:lnTo>
                  <a:pt x="0" y="2124892"/>
                </a:lnTo>
                <a:lnTo>
                  <a:pt x="202203" y="2124892"/>
                </a:lnTo>
                <a:lnTo>
                  <a:pt x="202203" y="1601017"/>
                </a:lnTo>
                <a:lnTo>
                  <a:pt x="0" y="1601017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0"/>
            <a:ext cx="894715" cy="8718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/>
          <a:p>
            <a:endParaRPr lang="zh-CN" altLang="en-US">
              <a:solidFill>
                <a:schemeClr val="accent1"/>
              </a:solidFill>
              <a:latin typeface="汉仪乐喵体W" charset="0"/>
              <a:cs typeface="汉仪乐喵体W" charset="0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768350" y="0"/>
            <a:ext cx="4821555" cy="3264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rcRect l="-263" t="12552" r="263" b="18149"/>
          <a:stretch>
            <a:fillRect/>
          </a:stretch>
        </p:blipFill>
        <p:spPr>
          <a:xfrm>
            <a:off x="6341745" y="169545"/>
            <a:ext cx="4821555" cy="2657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rcRect l="12683" t="9778" r="29120" b="7565"/>
          <a:stretch>
            <a:fillRect/>
          </a:stretch>
        </p:blipFill>
        <p:spPr>
          <a:xfrm>
            <a:off x="894715" y="3264535"/>
            <a:ext cx="4093210" cy="3594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72555" y="3100070"/>
            <a:ext cx="4791710" cy="35941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71700" y="2621915"/>
            <a:ext cx="74885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上网的时候你都会</a:t>
            </a:r>
            <a:r>
              <a:rPr lang="zh-CN" altLang="en-US" sz="4400"/>
              <a:t>看些什么呢？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0535920" y="5284470"/>
            <a:ext cx="1656080" cy="1573530"/>
          </a:xfrm>
          <a:custGeom>
            <a:avLst/>
            <a:gdLst>
              <a:gd name="connsiteX0" fmla="*/ 0 w 2542903"/>
              <a:gd name="connsiteY0" fmla="*/ 0 h 2416345"/>
              <a:gd name="connsiteX1" fmla="*/ 2542903 w 2542903"/>
              <a:gd name="connsiteY1" fmla="*/ 0 h 2416345"/>
              <a:gd name="connsiteX2" fmla="*/ 2542903 w 2542903"/>
              <a:gd name="connsiteY2" fmla="*/ 2416345 h 2416345"/>
              <a:gd name="connsiteX3" fmla="*/ 0 w 2542903"/>
              <a:gd name="connsiteY3" fmla="*/ 2416345 h 2416345"/>
              <a:gd name="connsiteX4" fmla="*/ 0 w 2542903"/>
              <a:gd name="connsiteY4" fmla="*/ 2124892 h 2416345"/>
              <a:gd name="connsiteX5" fmla="*/ 202203 w 2542903"/>
              <a:gd name="connsiteY5" fmla="*/ 2124892 h 2416345"/>
              <a:gd name="connsiteX6" fmla="*/ 202203 w 2542903"/>
              <a:gd name="connsiteY6" fmla="*/ 1601017 h 2416345"/>
              <a:gd name="connsiteX7" fmla="*/ 0 w 2542903"/>
              <a:gd name="connsiteY7" fmla="*/ 1601017 h 241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2903" h="2416345">
                <a:moveTo>
                  <a:pt x="0" y="0"/>
                </a:moveTo>
                <a:lnTo>
                  <a:pt x="2542903" y="0"/>
                </a:lnTo>
                <a:lnTo>
                  <a:pt x="2542903" y="2416345"/>
                </a:lnTo>
                <a:lnTo>
                  <a:pt x="0" y="2416345"/>
                </a:lnTo>
                <a:lnTo>
                  <a:pt x="0" y="2124892"/>
                </a:lnTo>
                <a:lnTo>
                  <a:pt x="202203" y="2124892"/>
                </a:lnTo>
                <a:lnTo>
                  <a:pt x="202203" y="1601017"/>
                </a:lnTo>
                <a:lnTo>
                  <a:pt x="0" y="1601017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0"/>
            <a:ext cx="894715" cy="8718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/>
          <a:p>
            <a:endParaRPr lang="zh-CN" altLang="en-US">
              <a:solidFill>
                <a:schemeClr val="accent1"/>
              </a:solidFill>
              <a:latin typeface="汉仪乐喵体W" charset="0"/>
              <a:cs typeface="汉仪乐喵体W" charset="0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13665" y="0"/>
            <a:ext cx="5263515" cy="3726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rcRect l="10662" t="15833" r="11761" b="39361"/>
          <a:stretch>
            <a:fillRect/>
          </a:stretch>
        </p:blipFill>
        <p:spPr>
          <a:xfrm>
            <a:off x="7409815" y="0"/>
            <a:ext cx="3958590" cy="38157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2455" y="3726815"/>
            <a:ext cx="5006975" cy="297942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16250" y="2870835"/>
            <a:ext cx="8179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小统计：每天你会看多长时间？</a:t>
            </a:r>
            <a:endParaRPr lang="zh-CN" altLang="en-US"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10535920" y="5284470"/>
            <a:ext cx="1656080" cy="1573530"/>
          </a:xfrm>
          <a:custGeom>
            <a:avLst/>
            <a:gdLst>
              <a:gd name="connsiteX0" fmla="*/ 0 w 2542903"/>
              <a:gd name="connsiteY0" fmla="*/ 0 h 2416345"/>
              <a:gd name="connsiteX1" fmla="*/ 2542903 w 2542903"/>
              <a:gd name="connsiteY1" fmla="*/ 0 h 2416345"/>
              <a:gd name="connsiteX2" fmla="*/ 2542903 w 2542903"/>
              <a:gd name="connsiteY2" fmla="*/ 2416345 h 2416345"/>
              <a:gd name="connsiteX3" fmla="*/ 0 w 2542903"/>
              <a:gd name="connsiteY3" fmla="*/ 2416345 h 2416345"/>
              <a:gd name="connsiteX4" fmla="*/ 0 w 2542903"/>
              <a:gd name="connsiteY4" fmla="*/ 2124892 h 2416345"/>
              <a:gd name="connsiteX5" fmla="*/ 202203 w 2542903"/>
              <a:gd name="connsiteY5" fmla="*/ 2124892 h 2416345"/>
              <a:gd name="connsiteX6" fmla="*/ 202203 w 2542903"/>
              <a:gd name="connsiteY6" fmla="*/ 1601017 h 2416345"/>
              <a:gd name="connsiteX7" fmla="*/ 0 w 2542903"/>
              <a:gd name="connsiteY7" fmla="*/ 1601017 h 241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42903" h="2416345">
                <a:moveTo>
                  <a:pt x="0" y="0"/>
                </a:moveTo>
                <a:lnTo>
                  <a:pt x="2542903" y="0"/>
                </a:lnTo>
                <a:lnTo>
                  <a:pt x="2542903" y="2416345"/>
                </a:lnTo>
                <a:lnTo>
                  <a:pt x="0" y="2416345"/>
                </a:lnTo>
                <a:lnTo>
                  <a:pt x="0" y="2124892"/>
                </a:lnTo>
                <a:lnTo>
                  <a:pt x="202203" y="2124892"/>
                </a:lnTo>
                <a:lnTo>
                  <a:pt x="202203" y="1601017"/>
                </a:lnTo>
                <a:lnTo>
                  <a:pt x="0" y="1601017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0"/>
            <a:ext cx="894715" cy="871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2625" y="1364615"/>
            <a:ext cx="4762500" cy="4819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9675" y="236220"/>
            <a:ext cx="10374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如果我们一直看动画片、看手机，会有哪些危害呢？</a:t>
            </a:r>
            <a:endParaRPr lang="zh-CN" altLang="en-US" sz="360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73350" y="2065020"/>
            <a:ext cx="8488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观看视频，说一说</a:t>
            </a:r>
            <a:r>
              <a:rPr lang="zh-CN" altLang="en-US" sz="3600"/>
              <a:t>你看到了什么？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2416175" y="3368040"/>
            <a:ext cx="77508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https://haokan.baidu.com/v?pd=wisenatural&amp;vid=9152320274170592109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https://haokan.baidu.com/v?pd=wisenatural&amp;vid=10619269662178109666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BLOCK" val="0"/>
  <p:tag name="KSO_WM_UNIT_DEC_AREA_ID" val="5450102f744d4a93bc4ff83bd760fbad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BLOCK" val="0"/>
  <p:tag name="KSO_WM_UNIT_DEC_AREA_ID" val="5ec49d0cc8aa4e6c86388e2f6f438a2c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BLOCK" val="0"/>
  <p:tag name="KSO_WM_UNIT_DEC_AREA_ID" val="ff71be251be64ba1bf94c26f39e5699d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SM_LIMIT_TYPE" val="2"/>
  <p:tag name="KSO_WM_UNIT_DEC_AREA_ID" val="6d1e55ad4d644ee48e5de7426251c7a5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SM_LIMIT_TYPE" val="0"/>
  <p:tag name="KSO_WM_UNIT_DEC_AREA_ID" val="55c08c6d63bb4326bea89128f50abfbe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DEC_AREA_ID" val="c547884aa05147f8ac3d3a3bd4dc9318"/>
  <p:tag name="KSO_WM_UNIT_SM_LIMIT_TYPE" val="0"/>
  <p:tag name="KSO_WM_UNIT_TYPE" val="i"/>
  <p:tag name="KSO_WM_UNIT_INDEX" val="2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DEC_AREA_ID" val="e40827ef293847069745c6b153184b15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DEC_AREA_ID" val="9f4a768d03214100b46c2bffed6b2ce7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DEC_AREA_ID" val="1e191c25a1c44749bf073f5700a6abb5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DEC_AREA_ID" val="8580ba3618e44bfdbe7ce4d05e2d8be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DEC_AREA_ID" val="0c3d979e3a8c447daa2f053e45a36018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BLOCK" val="0"/>
  <p:tag name="KSO_WM_UNIT_DEC_AREA_ID" val="ac76b1b2acad4d258d805299444855b8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BLOCK" val="0"/>
  <p:tag name="KSO_WM_UNIT_SM_LIMIT_TYPE" val="2"/>
  <p:tag name="KSO_WM_UNIT_DEC_AREA_ID" val="b66a1d557e524eaabba0fcb1eb82955f"/>
  <p:tag name="KSO_WM_UNIT_DECORATE_INFO" val="{&quot;ReferentInfo&quot;:{&quot;Id&quot;:&quot;slide&quot;,&quot;X&quot;:{&quot;Pos&quot;:1},&quot;Y&quot;:{&quot;Pos&quot;:2}},&quot;DecorateInfoX&quot;:{&quot;Pos&quot;:1,&quot;IsAbs&quot;:true},&quot;DecorateInfoY&quot;:{&quot;Pos&quot;:2,&quot;IsAbs&quot;:true},&quot;DecorateInfoW&quot;:{&quot;IsAbs&quot;:false},&quot;DecorateInfoH&quot;:{&quot;IsAbs&quot;:false},&quot;whChangeMode&quot;:0}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BLOCK" val="0"/>
  <p:tag name="KSO_WM_UNIT_SM_LIMIT_TYPE" val="0"/>
  <p:tag name="KSO_WM_UNIT_DEC_AREA_ID" val="f3ebc38a41d842048580c0c5e46c58f4"/>
  <p:tag name="KSO_WM_UNIT_TYPE" val="i"/>
  <p:tag name="KSO_WM_UNIT_INDEX" val="1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BLOCK" val="0"/>
  <p:tag name="KSO_WM_UNIT_DEC_AREA_ID" val="cd25902a43ab4ac3ab54a78dadfe1ee7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BLOCK" val="0"/>
  <p:tag name="KSO_WM_UNIT_DEC_AREA_ID" val="03d150e26e134fff91623dd2d36f1efa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BLOCK" val="0"/>
  <p:tag name="KSO_WM_UNIT_DEC_AREA_ID" val="4ccd366b53954b4c93b3c56c2acb707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BLOCK" val="0"/>
  <p:tag name="KSO_WM_UNIT_DEC_AREA_ID" val="0c32d0141cc04cdeafc932a143d9289f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BLOCK" val="0"/>
  <p:tag name="KSO_WM_UNIT_DEC_AREA_ID" val="c966901694b74b30b0c67f692833e01e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BLOCK" val="0"/>
  <p:tag name="KSO_WM_UNIT_DEC_AREA_ID" val="4551e2e6c5224000be856e3b903941c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SM_LIMIT_TYPE" val="2"/>
  <p:tag name="KSO_WM_UNIT_DEC_AREA_ID" val="12789d19988a418b8dab39faf58c17a0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</p:tagLst>
</file>

<file path=ppt/tags/tag121.xml><?xml version="1.0" encoding="utf-8"?>
<p:tagLst xmlns:p="http://schemas.openxmlformats.org/presentationml/2006/main">
  <p:tag name="KSO_WM_UNIT_BLOCK" val="0"/>
  <p:tag name="KSO_WM_UNIT_SM_LIMIT_TYPE" val="0"/>
  <p:tag name="KSO_WM_UNIT_DEC_AREA_ID" val="12cacb06979b4da09e4b30c87216ac18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DEC_AREA_ID" val="1a673cf5260c4420a53c839902f4c6bf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DEC_AREA_ID" val="f2c7551deed946118875b8bbdc13c7bd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DEC_AREA_ID" val="8662d6d1f8f5450aaf701174ad4d3b0c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DEC_AREA_ID" val="0a5bebdcb9b94c14a2d1f4a8f7b1a764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DEC_AREA_ID" val="e39efe6abe294265b1036ee781917ebf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DEC_AREA_ID" val="b3d072b86d4c44a4a8f27c7caf9e262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DEC_AREA_ID" val="1ccc9b0624e84c8ea0c7218433345d5c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BLOCK" val="0"/>
  <p:tag name="KSO_WM_UNIT_DEC_AREA_ID" val="f268325dc50945e8af942dffcb1bf97b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BLOCK" val="0"/>
  <p:tag name="KSO_WM_UNIT_SM_LIMIT_TYPE" val="2"/>
  <p:tag name="KSO_WM_UNIT_DEC_AREA_ID" val="5099f7ea4e3d4714acda827100ab4fd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BLOCK" val="0"/>
  <p:tag name="KSO_WM_UNIT_SM_LIMIT_TYPE" val="0"/>
  <p:tag name="KSO_WM_UNIT_DEC_AREA_ID" val="68aae7f2615d483891baeb68bed9cc47"/>
  <p:tag name="KSO_WM_UNIT_TYPE" val="i"/>
  <p:tag name="KSO_WM_UNIT_INDEX" val="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BLOCK" val="0"/>
  <p:tag name="KSO_WM_UNIT_DEC_AREA_ID" val="3d93a2b348fe413c87442538fa233150"/>
  <p:tag name="KSO_WM_UNIT_SM_LIMIT_TYPE" val="0"/>
  <p:tag name="KSO_WM_UNIT_TYPE" val="i"/>
  <p:tag name="KSO_WM_UNIT_INDEX" val="1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BLOCK" val="0"/>
  <p:tag name="KSO_WM_UNIT_DEC_AREA_ID" val="30f2b0dbe39a4fa78dd0de71fab67677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BLOCK" val="0"/>
  <p:tag name="KSO_WM_UNIT_DEC_AREA_ID" val="aa46a96c14884c07933fb6e3eacf4f0f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BLOCK" val="0"/>
  <p:tag name="KSO_WM_UNIT_DEC_AREA_ID" val="0a55a6235da54eda845655a886804d28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BLOCK" val="0"/>
  <p:tag name="KSO_WM_UNIT_DEC_AREA_ID" val="d59ce49a1e8a4b2ba0c1a2f3d328db05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BLOCK" val="0"/>
  <p:tag name="KSO_WM_UNIT_DEC_AREA_ID" val="b4e2108b75a241dbad0c62263dbdfbbb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1655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165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TEMPLATE_SUBCATEGORY" val="0"/>
  <p:tag name="KSO_WM_TEMPLATE_THUMBS_INDEX" val="1、7、8、10、13、15"/>
  <p:tag name="KSO_WM_TAG_VERSION" val="1.0"/>
  <p:tag name="KSO_WM_BEAUTIFY_FLAG" val="#wm#"/>
  <p:tag name="KSO_WM_TEMPLATE_CATEGORY" val="custom"/>
  <p:tag name="KSO_WM_TEMPLATE_INDEX" val="20201655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144.xml><?xml version="1.0" encoding="utf-8"?>
<p:tagLst xmlns:p="http://schemas.openxmlformats.org/presentationml/2006/main">
  <p:tag name="KSO_WM_UNIT_ISCONTENTSTITLE" val="0"/>
  <p:tag name="KSO_WM_UNIT_PRESET_TEXT" val="我和我的小伙伴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1655_1*a*1"/>
  <p:tag name="KSO_WM_TEMPLATE_CATEGORY" val="custom"/>
  <p:tag name="KSO_WM_TEMPLATE_INDEX" val="20201655"/>
  <p:tag name="KSO_WM_UNIT_LAYERLEVEL" val="1"/>
  <p:tag name="KSO_WM_TAG_VERSION" val="1.0"/>
  <p:tag name="KSO_WM_BEAUTIFY_FLAG" val="#wm#"/>
  <p:tag name="KSO_WM_UNIT_ISNUMDGMTITLE" val="0"/>
</p:tagLst>
</file>

<file path=ppt/tags/tag145.xml><?xml version="1.0" encoding="utf-8"?>
<p:tagLst xmlns:p="http://schemas.openxmlformats.org/presentationml/2006/main">
  <p:tag name="KSO_WM_TEMPLATE_THUMBS_INDEX" val="1、7、8、10、13、15"/>
  <p:tag name="KSO_WM_SLIDE_ID" val="custom20201655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1655"/>
  <p:tag name="KSO_WM_SLIDE_LAYOUT" val="a_b"/>
  <p:tag name="KSO_WM_SLIDE_LAYOUT_CNT" val="1_1"/>
  <p:tag name="KSO_WM_TEMPLATE_MASTER_TYPE" val="1"/>
  <p:tag name="KSO_WM_TEMPLATE_COLOR_TYPE" val="1"/>
  <p:tag name="KSO_WM_TEMPLATE_MASTER_THUMB_INDEX" val="12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1655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SM_LIMIT_TYPE" val="0"/>
  <p:tag name="KSO_WM_UNIT_DEC_AREA_ID" val="64f77ff29543432dbf0c78fa5d1909ff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16221803-fe7a-e19e-9278-156375904aa0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DEC_AREA_ID" val="410cb0bf8be442bc8f96764fbec0e999"/>
  <p:tag name="KSO_WM_UNIT_SM_LIMIT_TYPE" val="0"/>
  <p:tag name="KSO_WM_UNIT_TYPE" val="i"/>
  <p:tag name="KSO_WM_UNIT_INDEX" val="2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WM_BEAUTIFY_SHAPE_IDENTITY" val="{6bfc48ec-eff8-7cb4-9278-15638f16e24a}"/>
</p:tagLst>
</file>

<file path=ppt/tags/tag1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1655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SM_LIMIT_TYPE" val="0"/>
  <p:tag name="KSO_WM_UNIT_DEC_AREA_ID" val="64f77ff29543432dbf0c78fa5d1909ff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8cbb19f3-a7d0-df72-9278-1563ef13b7ae}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DEC_AREA_ID" val="410cb0bf8be442bc8f96764fbec0e999"/>
  <p:tag name="KSO_WM_UNIT_SM_LIMIT_TYPE" val="0"/>
  <p:tag name="KSO_WM_UNIT_TYPE" val="i"/>
  <p:tag name="KSO_WM_UNIT_INDEX" val="2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WM_BEAUTIFY_SHAPE_IDENTITY" val="{d2d81568-7a47-e1d6-9278-15637fa4fe33}"/>
</p:tagLst>
</file>

<file path=ppt/tags/tag1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SM_LIMIT_TYPE" val="0"/>
  <p:tag name="KSO_WM_UNIT_DEC_AREA_ID" val="64f77ff29543432dbf0c78fa5d1909ff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WM_BEAUTIFY_SHAPE_IDENTITY" val="{7d12aa04-956e-f21b-9278-1563a15699c5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DEC_AREA_ID" val="410cb0bf8be442bc8f96764fbec0e999"/>
  <p:tag name="KSO_WM_UNIT_SM_LIMIT_TYPE" val="0"/>
  <p:tag name="KSO_WM_UNIT_TYPE" val="i"/>
  <p:tag name="KSO_WM_UNIT_INDEX" val="2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WM_BEAUTIFY_SHAPE_IDENTITY" val="{8b2ad1d4-a71b-883a-9278-1563ea5c9713}"/>
</p:tagLst>
</file>

<file path=ppt/tags/tag1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SM_LIMIT_TYPE" val="0"/>
  <p:tag name="KSO_WM_UNIT_DEC_AREA_ID" val="64f77ff29543432dbf0c78fa5d1909ff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DEC_AREA_ID" val="410cb0bf8be442bc8f96764fbec0e999"/>
  <p:tag name="KSO_WM_UNIT_SM_LIMIT_TYPE" val="0"/>
  <p:tag name="KSO_WM_UNIT_TYPE" val="i"/>
  <p:tag name="KSO_WM_UNIT_INDEX" val="2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DEC_AREA_ID" val="4892121f8b564735b59f4591b5843bcf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DEC_AREA_ID" val="5e7a63383d624c27835fd3308ddff267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DEC_AREA_ID" val="1ebadd8f730142f9b38127e5d528519f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BLOCK" val="0"/>
  <p:tag name="KSO_WM_UNIT_DEC_AREA_ID" val="535e86952dda4da082c7cfdf8387bcb3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LOCK" val="0"/>
  <p:tag name="KSO_WM_UNIT_SM_LIMIT_TYPE" val="2"/>
  <p:tag name="KSO_WM_UNIT_DEC_AREA_ID" val="69964e195f7c4ddc974c09da0389d7d4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LOCK" val="0"/>
  <p:tag name="KSO_WM_UNIT_SM_LIMIT_TYPE" val="0"/>
  <p:tag name="KSO_WM_UNIT_DEC_AREA_ID" val="dc6d7f8f2a8644deaca3f1cfeb110e9e"/>
  <p:tag name="KSO_WM_UNIT_TYPE" val="i"/>
  <p:tag name="KSO_WM_UNIT_INDEX" val="1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LOCK" val="0"/>
  <p:tag name="KSO_WM_UNIT_DEC_AREA_ID" val="7b608c935a5f4fc1b93b88b5ad909659"/>
  <p:tag name="KSO_WM_UNIT_SM_LIMIT_TYPE" val="0"/>
  <p:tag name="KSO_WM_UNIT_TYPE" val="i"/>
  <p:tag name="KSO_WM_UNIT_INDEX" val="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LOCK" val="0"/>
  <p:tag name="KSO_WM_UNIT_DEC_AREA_ID" val="1bbb9d40f99d4654b88145f4d5898b69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LOCK" val="0"/>
  <p:tag name="KSO_WM_UNIT_DEC_AREA_ID" val="267cdc17ea4246eba9176710f884e44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LOCK" val="0"/>
  <p:tag name="KSO_WM_UNIT_DEC_AREA_ID" val="c887df5ff83e474ab8429d464cd0bd36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LOCK" val="0"/>
  <p:tag name="KSO_WM_UNIT_DEC_AREA_ID" val="e83124ddb7c746ca8a767b1a0bda33f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LOCK" val="0"/>
  <p:tag name="KSO_WM_UNIT_DEC_AREA_ID" val="98cab19b4a5c4614ae1a7225f4c3360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BLOCK" val="0"/>
  <p:tag name="KSO_WM_UNIT_SM_LIMIT_TYPE" val="2"/>
  <p:tag name="KSO_WM_UNIT_DEC_AREA_ID" val="e91686ce38344a1fa1d04c1681988c66"/>
  <p:tag name="KSO_WM_UNIT_DECORATE_INFO" val="{&quot;ReferentInfo&quot;:{&quot;Id&quot;:&quot;slide&quot;,&quot;X&quot;:{&quot;Pos&quot;:0},&quot;Y&quot;:{&quot;Pos&quot;:1}},&quot;DecorateInfoX&quot;:{&quot;Pos&quot;:0,&quot;IsAbs&quot;:true},&quot;DecorateInfoY&quot;:{&quot;Pos&quot;:1,&quot;IsAbs&quot;:true},&quot;DecorateInfoW&quot;:{&quot;IsAbs&quot;:false},&quot;DecorateInfoH&quot;:{&quot;IsAbs&quot;:false},&quot;whChangeMode&quot;:0}"/>
</p:tagLst>
</file>

<file path=ppt/tags/tag96.xml><?xml version="1.0" encoding="utf-8"?>
<p:tagLst xmlns:p="http://schemas.openxmlformats.org/presentationml/2006/main">
  <p:tag name="KSO_WM_UNIT_BLOCK" val="0"/>
  <p:tag name="KSO_WM_UNIT_SM_LIMIT_TYPE" val="0"/>
  <p:tag name="KSO_WM_UNIT_DEC_AREA_ID" val="0b300eb6b8c34c329cf14af60d5ea62a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BLOCK" val="0"/>
  <p:tag name="KSO_WM_UNIT_DEC_AREA_ID" val="82f92963343d4ffb852c35da124f86c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BLOCK" val="0"/>
  <p:tag name="KSO_WM_UNIT_DEC_AREA_ID" val="976342f853634ae9949c8f997af607ac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BLOCK" val="0"/>
  <p:tag name="KSO_WM_UNIT_DEC_AREA_ID" val="04a55feece8c425d90fd3388cf9cdda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A20201655">
      <a:dk1>
        <a:srgbClr val="000000"/>
      </a:dk1>
      <a:lt1>
        <a:srgbClr val="FFFFFF"/>
      </a:lt1>
      <a:dk2>
        <a:srgbClr val="FBEFD3"/>
      </a:dk2>
      <a:lt2>
        <a:srgbClr val="FFFFFF"/>
      </a:lt2>
      <a:accent1>
        <a:srgbClr val="8B745C"/>
      </a:accent1>
      <a:accent2>
        <a:srgbClr val="8E8B5E"/>
      </a:accent2>
      <a:accent3>
        <a:srgbClr val="7F8E5E"/>
      </a:accent3>
      <a:accent4>
        <a:srgbClr val="6D8E5E"/>
      </a:accent4>
      <a:accent5>
        <a:srgbClr val="5E8E64"/>
      </a:accent5>
      <a:accent6>
        <a:srgbClr val="5E8E77"/>
      </a:accent6>
      <a:hlink>
        <a:srgbClr val="0563C1"/>
      </a:hlink>
      <a:folHlink>
        <a:srgbClr val="954D72"/>
      </a:folHlink>
    </a:clrScheme>
    <a:fontScheme name="卡通风">
      <a:majorFont>
        <a:latin typeface="幼圆"/>
        <a:ea typeface="汉仪乐喵体W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</Words>
  <Application>WPS 文字</Application>
  <PresentationFormat>宽屏</PresentationFormat>
  <Paragraphs>17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Helvetica Neue</vt:lpstr>
      <vt:lpstr>汉仪书宋二KW</vt:lpstr>
      <vt:lpstr>微软雅黑</vt:lpstr>
      <vt:lpstr>汉仪旗黑</vt:lpstr>
      <vt:lpstr>宋体</vt:lpstr>
      <vt:lpstr>Arial Unicode MS</vt:lpstr>
      <vt:lpstr>幼圆</vt:lpstr>
      <vt:lpstr>宋体-简</vt:lpstr>
      <vt:lpstr>汉仪乐喵体W</vt:lpstr>
      <vt:lpstr>苹方-简</vt:lpstr>
      <vt:lpstr>汉仪乐喵体W</vt:lpstr>
      <vt:lpstr>幼圆</vt:lpstr>
      <vt:lpstr>Office 主题​​</vt:lpstr>
      <vt:lpstr>1_Office 主题​​</vt:lpstr>
      <vt:lpstr>我和我的小伙伴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guyingling</dc:creator>
  <cp:lastModifiedBy>背单词</cp:lastModifiedBy>
  <cp:revision>12</cp:revision>
  <dcterms:created xsi:type="dcterms:W3CDTF">2022-09-05T06:11:25Z</dcterms:created>
  <dcterms:modified xsi:type="dcterms:W3CDTF">2022-09-05T06:11:25Z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2052-4.6.1.7467</vt:lpwstr>
  </property>
  <property fmtid="{D5CDD505-2E9C-101B-9397-08002B2CF9AE}" pid="3" name="ICV">
    <vt:lpwstr>F39581A7AEF13A0F517815630F61B532</vt:lpwstr>
  </property>
</Properties>
</file>