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6" r:id="rId3"/>
    <p:sldId id="256" r:id="rId4"/>
    <p:sldId id="257" r:id="rId5"/>
    <p:sldId id="258" r:id="rId6"/>
    <p:sldId id="259" r:id="rId7"/>
    <p:sldId id="260" r:id="rId8"/>
    <p:sldId id="263" r:id="rId9"/>
    <p:sldId id="264" r:id="rId10"/>
    <p:sldId id="265" r:id="rId11"/>
    <p:sldId id="262" r:id="rId12"/>
    <p:sldId id="266" r:id="rId13"/>
    <p:sldId id="267" r:id="rId14"/>
    <p:sldId id="269" r:id="rId15"/>
    <p:sldId id="268" r:id="rId16"/>
    <p:sldId id="270" r:id="rId17"/>
    <p:sldId id="271" r:id="rId18"/>
    <p:sldId id="273" r:id="rId19"/>
    <p:sldId id="274" r:id="rId20"/>
    <p:sldId id="275" r:id="rId21"/>
    <p:sldId id="272" r:id="rId22"/>
    <p:sldId id="261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84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6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7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8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5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6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7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5715"/>
            <a:ext cx="12270105" cy="687768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a692409de36a32d7375a417866fb84ae45cc3ae-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a692409de36a32d7375a417866fb84ae45cc3ae-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a692409de36a32d7375a417866fb84ae45cc3ae-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a692409de36a32d7375a417866fb84ae45cc3ae-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a692409de36a32d7375a417866fb84ae45cc3ae-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a692409de36a32d7375a417866fb84ae45cc3ae-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a692409de36a32d7375a417866fb84ae45cc3ae-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a692409de36a32d7375a417866fb84ae45cc3ae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a692409de36a32d7375a417866fb84ae45cc3ae-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a692409de36a32d7375a417866fb84ae45cc3ae-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a692409de36a32d7375a417866fb84ae45cc3a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2855" y="0"/>
            <a:ext cx="8853170" cy="664019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a692409de36a32d7375a417866fb84ae45cc3ae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a692409de36a32d7375a417866fb84ae45cc3ae-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a692409de36a32d7375a417866fb84ae45cc3ae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a692409de36a32d7375a417866fb84ae45cc3ae-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a692409de36a32d7375a417866fb84ae45cc3ae-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a692409de36a32d7375a417866fb84ae45cc3ae-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a692409de36a32d7375a417866fb84ae45cc3ae-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4.xml><?xml version="1.0" encoding="utf-8"?>
<p:tagLst xmlns:p="http://schemas.openxmlformats.org/presentationml/2006/main">
  <p:tag name="COMMONDATA" val="eyJoZGlkIjoiNzI3MWEwYjI5OTc0YTdmNjk3NmRlM2VhYWFhNDM2MDIifQ==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Office 主题​​</vt:lpstr>
      <vt:lpstr>PowerPoint 演示文稿</vt:lpstr>
      <vt:lpstr>空白演示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″◇骊LI°</cp:lastModifiedBy>
  <cp:revision>150</cp:revision>
  <dcterms:created xsi:type="dcterms:W3CDTF">2019-06-19T02:08:00Z</dcterms:created>
  <dcterms:modified xsi:type="dcterms:W3CDTF">2022-09-05T05:22:18Z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43703904A09F47E6B9CA2607295D0DC0</vt:lpwstr>
  </property>
</Properties>
</file>