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8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F5C01F-2458-F629-2B66-4255AD9A6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48F15F-7DAD-EF90-CA6C-65ADE30677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068232-2D3A-4716-67B9-DC271134A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478B71-F72E-D852-F470-CB739F043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2E1349-085F-2AD3-757F-7941F1A13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60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A34B4E-1FAF-44E5-05A6-F28327E3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26DC4C5-390F-9574-9FF4-C12D43E02E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77FC06-F8A8-31DF-071B-0D1A6A353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DA5CD6-7876-92B4-EF12-EF85B45B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BC567E-9111-D0F4-B225-EB0A3A916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92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307DFE8-035D-3728-ABCF-4BED40B9DA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BFDD645-C7F9-AFEB-36AB-3FD0E85E5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4C1183-2EF7-5100-A92D-032A4ACE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294D2F-034F-294C-ED13-A3ADAFF73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51C6F4-7945-34F6-8A9B-185249CB4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90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D229C1-89B9-8E0F-7B31-C40C2C419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27632F-A236-4333-A5B1-D566DDE72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4844FB-8D2B-EC64-80A2-86850F2AD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530C7A-70B3-6808-50A1-D8756A3CE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815B9B-7FCB-2092-EB94-BFF90A0C5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09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1D9274-DEC7-D717-8F37-F27C1262E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F610A2-1666-1F00-E697-3D77C68D1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485726-4AA5-2DCB-1DE5-00DDF83CB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68E033-A208-B3C3-6B1D-2F945B8C9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CAEF39-B438-F26A-5301-44E5EBB7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0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A925FA-0AFB-8D17-A101-1DE79ABF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771BD7C-9659-7A91-9308-AD86F121AA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F40CC75-A930-6B18-5636-438D26202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0BE4AB-1674-49BE-FD9E-25E1BB932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70F4B6-2B44-2834-E21B-822D5E5C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69EC714-1E19-F49F-8B61-B95116541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53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B2F929-30F3-0DDD-A398-019EA572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6B9F3E-346A-7A81-1642-5074BB8AF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EC3D07-A7AD-9C73-CBFD-0A25A14BD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0EC69D8-5A0D-8FE0-6A52-135A1C11E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BC94A30-6F27-189A-F074-CB1D6D834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8ED969B-A714-169B-9F19-C5C0E87C6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8F263BB-F55F-17FA-F299-11EFF69E1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37C3CB0-238B-A81E-E587-CECF27B6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29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C0CD2C-1B98-3C38-0AEA-609AB22F7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05A831C-EE4A-117C-F0B3-CB479B48E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3A7BAEA-05AE-0084-4114-8CC509CA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F9D8C7E-FBEE-57EA-4C6D-5E10CDECC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272046B-FF1B-C9CD-66FF-C9CD46F8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65597E6-25AA-ABB5-DAB3-40FF376C0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A6FEC12-CCCF-58EA-2E6C-498E31128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8AF177-47AD-62D4-A0C7-5EB5D4714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57876F-162C-28DC-17AB-8BF0056C7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ABADDAC-0129-4799-312F-376B3AD72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24DD9F-FDEA-F6E6-0ABE-4B4F7429A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4601D65-A558-36E7-087B-7845FEDDB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0FFCF1-4E99-F136-0EBD-4748E1B4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56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6BC7D0-405C-392A-2818-21ADC40E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188699C-836F-7266-DBBC-568A70A068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E0C2B46-ED36-0790-FA0E-A7D6DCDA9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47C19D-7FA4-978B-D327-E6D090DDD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D94783-BC38-8A1B-BA5E-4803C02AB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4F8427-1EBB-D2C8-B986-B228E275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62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44DA6BF-3998-86CB-94D6-BED9097A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1292B4-EB24-09FF-1095-49FBA0ED0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215B9E-9A53-3DE8-BE43-F34C96A24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AAA86-2884-4B7A-9F1C-2FE547E351C3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385D35-C398-4C16-697A-B33357CCD3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0AC625-E759-055C-200B-76FF2B56D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B594-A84B-4067-A949-C11D1B2FB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25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DDE98F-B73A-6179-F7B8-BE87E2BA7E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FFBADB-7BED-860B-A593-9F83F47412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1ED96D0-EC7D-203F-1F15-915335FE4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623" y="0"/>
            <a:ext cx="4590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8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DB01F2A-378E-7BDE-D1B5-E5142E2EE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534" y="0"/>
            <a:ext cx="9913328" cy="701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6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364115355@qq.com</dc:creator>
  <cp:lastModifiedBy>364115355@qq.com</cp:lastModifiedBy>
  <cp:revision>1</cp:revision>
  <dcterms:created xsi:type="dcterms:W3CDTF">2022-09-05T05:29:54Z</dcterms:created>
  <dcterms:modified xsi:type="dcterms:W3CDTF">2022-09-05T05:31:46Z</dcterms:modified>
</cp:coreProperties>
</file>