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5" r:id="rId3"/>
  </p:sldMasterIdLst>
  <p:notesMasterIdLst>
    <p:notesMasterId r:id="rId5"/>
  </p:notesMasterIdLst>
  <p:sldIdLst>
    <p:sldId id="256" r:id="rId4"/>
    <p:sldId id="257" r:id="rId6"/>
    <p:sldId id="292" r:id="rId7"/>
    <p:sldId id="258" r:id="rId8"/>
    <p:sldId id="268" r:id="rId9"/>
    <p:sldId id="294" r:id="rId10"/>
    <p:sldId id="293" r:id="rId11"/>
    <p:sldId id="295" r:id="rId12"/>
    <p:sldId id="296" r:id="rId13"/>
    <p:sldId id="297" r:id="rId14"/>
    <p:sldId id="298" r:id="rId15"/>
    <p:sldId id="299" r:id="rId16"/>
    <p:sldId id="300" r:id="rId17"/>
    <p:sldId id="301" r:id="rId18"/>
    <p:sldId id="302" r:id="rId19"/>
  </p:sldIdLst>
  <p:sldSz cx="12192000" cy="6858000"/>
  <p:notesSz cx="7103745" cy="10234295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4EA0"/>
    <a:srgbClr val="FCA423"/>
    <a:srgbClr val="F673B7"/>
    <a:srgbClr val="FF75D0"/>
    <a:srgbClr val="F893C7"/>
    <a:srgbClr val="FF00AA"/>
    <a:srgbClr val="F23A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76" autoAdjust="0"/>
    <p:restoredTop sz="94660"/>
  </p:normalViewPr>
  <p:slideViewPr>
    <p:cSldViewPr snapToGrid="0">
      <p:cViewPr>
        <p:scale>
          <a:sx n="75" d="100"/>
          <a:sy n="75" d="100"/>
        </p:scale>
        <p:origin x="-1842" y="-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3" Type="http://schemas.openxmlformats.org/officeDocument/2006/relationships/tags" Target="tags/tag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53D621-3641-45E1-BB5A-1D4F15645B4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F06D6C-A4B7-4C78-8A8B-65230B37F78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06D6C-A4B7-4C78-8A8B-65230B37F78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06D6C-A4B7-4C78-8A8B-65230B37F78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06D6C-A4B7-4C78-8A8B-65230B37F78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06D6C-A4B7-4C78-8A8B-65230B37F78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06D6C-A4B7-4C78-8A8B-65230B37F78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06D6C-A4B7-4C78-8A8B-65230B37F78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06D6C-A4B7-4C78-8A8B-65230B37F78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06D6C-A4B7-4C78-8A8B-65230B37F78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06D6C-A4B7-4C78-8A8B-65230B37F78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06D6C-A4B7-4C78-8A8B-65230B37F78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06D6C-A4B7-4C78-8A8B-65230B37F78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06D6C-A4B7-4C78-8A8B-65230B37F78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06D6C-A4B7-4C78-8A8B-65230B37F78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06D6C-A4B7-4C78-8A8B-65230B37F78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06D6C-A4B7-4C78-8A8B-65230B37F78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xiazai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1806104" y="6626839"/>
            <a:ext cx="1224136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下载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http://www.1ppt.com/xiazai/</a:t>
            </a:r>
            <a:endParaRPr lang="en-US" altLang="zh-CN" sz="1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image" Target="../media/image1.jpeg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9.png"/><Relationship Id="rId7" Type="http://schemas.openxmlformats.org/officeDocument/2006/relationships/image" Target="../media/image8.png"/><Relationship Id="rId6" Type="http://schemas.microsoft.com/office/2007/relationships/hdphoto" Target="../media/image7.wdp"/><Relationship Id="rId5" Type="http://schemas.openxmlformats.org/officeDocument/2006/relationships/image" Target="../media/image6.png"/><Relationship Id="rId4" Type="http://schemas.microsoft.com/office/2007/relationships/hdphoto" Target="../media/image5.wdp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0" Type="http://schemas.openxmlformats.org/officeDocument/2006/relationships/notesSlide" Target="../notesSlides/notesSlide1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0.xml"/><Relationship Id="rId6" Type="http://schemas.openxmlformats.org/officeDocument/2006/relationships/slideLayout" Target="../slideLayouts/slideLayout1.xml"/><Relationship Id="rId5" Type="http://schemas.microsoft.com/office/2007/relationships/hdphoto" Target="../media/image21.wdp"/><Relationship Id="rId4" Type="http://schemas.openxmlformats.org/officeDocument/2006/relationships/image" Target="../media/image20.png"/><Relationship Id="rId3" Type="http://schemas.openxmlformats.org/officeDocument/2006/relationships/image" Target="../media/image24.png"/><Relationship Id="rId2" Type="http://schemas.openxmlformats.org/officeDocument/2006/relationships/image" Target="../media/image18.png"/><Relationship Id="rId1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8.png"/><Relationship Id="rId7" Type="http://schemas.microsoft.com/office/2007/relationships/hdphoto" Target="../media/image13.wdp"/><Relationship Id="rId6" Type="http://schemas.openxmlformats.org/officeDocument/2006/relationships/image" Target="../media/image12.png"/><Relationship Id="rId5" Type="http://schemas.openxmlformats.org/officeDocument/2006/relationships/image" Target="../media/image17.png"/><Relationship Id="rId4" Type="http://schemas.microsoft.com/office/2007/relationships/hdphoto" Target="../media/image11.wdp"/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0" Type="http://schemas.openxmlformats.org/officeDocument/2006/relationships/notesSlide" Target="../notesSlides/notesSlide11.xml"/><Relationship Id="rId1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2.xml"/><Relationship Id="rId7" Type="http://schemas.openxmlformats.org/officeDocument/2006/relationships/slideLayout" Target="../slideLayouts/slideLayout1.xml"/><Relationship Id="rId6" Type="http://schemas.microsoft.com/office/2007/relationships/hdphoto" Target="../media/image21.wdp"/><Relationship Id="rId5" Type="http://schemas.openxmlformats.org/officeDocument/2006/relationships/image" Target="../media/image20.png"/><Relationship Id="rId4" Type="http://schemas.openxmlformats.org/officeDocument/2006/relationships/image" Target="../media/image25.png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3.xml"/><Relationship Id="rId7" Type="http://schemas.openxmlformats.org/officeDocument/2006/relationships/slideLayout" Target="../slideLayouts/slideLayout1.xml"/><Relationship Id="rId6" Type="http://schemas.microsoft.com/office/2007/relationships/hdphoto" Target="../media/image21.wdp"/><Relationship Id="rId5" Type="http://schemas.openxmlformats.org/officeDocument/2006/relationships/image" Target="../media/image20.png"/><Relationship Id="rId4" Type="http://schemas.openxmlformats.org/officeDocument/2006/relationships/image" Target="../media/image27.png"/><Relationship Id="rId3" Type="http://schemas.openxmlformats.org/officeDocument/2006/relationships/image" Target="../media/image18.png"/><Relationship Id="rId2" Type="http://schemas.openxmlformats.org/officeDocument/2006/relationships/image" Target="../media/image26.png"/><Relationship Id="rId1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4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28.png"/><Relationship Id="rId4" Type="http://schemas.microsoft.com/office/2007/relationships/hdphoto" Target="../media/image21.wdp"/><Relationship Id="rId3" Type="http://schemas.openxmlformats.org/officeDocument/2006/relationships/image" Target="../media/image20.png"/><Relationship Id="rId2" Type="http://schemas.openxmlformats.org/officeDocument/2006/relationships/image" Target="../media/image18.png"/><Relationship Id="rId1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9.png"/><Relationship Id="rId7" Type="http://schemas.openxmlformats.org/officeDocument/2006/relationships/image" Target="../media/image8.png"/><Relationship Id="rId6" Type="http://schemas.microsoft.com/office/2007/relationships/hdphoto" Target="../media/image7.wdp"/><Relationship Id="rId5" Type="http://schemas.openxmlformats.org/officeDocument/2006/relationships/image" Target="../media/image6.png"/><Relationship Id="rId4" Type="http://schemas.microsoft.com/office/2007/relationships/hdphoto" Target="../media/image5.wdp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0" Type="http://schemas.openxmlformats.org/officeDocument/2006/relationships/notesSlide" Target="../notesSlides/notesSlide15.xml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.xml"/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8.png"/><Relationship Id="rId6" Type="http://schemas.microsoft.com/office/2007/relationships/hdphoto" Target="../media/image13.wdp"/><Relationship Id="rId5" Type="http://schemas.openxmlformats.org/officeDocument/2006/relationships/image" Target="../media/image12.png"/><Relationship Id="rId4" Type="http://schemas.microsoft.com/office/2007/relationships/hdphoto" Target="../media/image11.wdp"/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3.xml"/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8.png"/><Relationship Id="rId6" Type="http://schemas.microsoft.com/office/2007/relationships/hdphoto" Target="../media/image16.wdp"/><Relationship Id="rId5" Type="http://schemas.openxmlformats.org/officeDocument/2006/relationships/image" Target="../media/image15.png"/><Relationship Id="rId4" Type="http://schemas.microsoft.com/office/2007/relationships/hdphoto" Target="../media/image11.wdp"/><Relationship Id="rId3" Type="http://schemas.openxmlformats.org/officeDocument/2006/relationships/image" Target="../media/image10.png"/><Relationship Id="rId2" Type="http://schemas.openxmlformats.org/officeDocument/2006/relationships/image" Target="../media/image14.pn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8.png"/><Relationship Id="rId7" Type="http://schemas.microsoft.com/office/2007/relationships/hdphoto" Target="../media/image13.wdp"/><Relationship Id="rId6" Type="http://schemas.openxmlformats.org/officeDocument/2006/relationships/image" Target="../media/image12.png"/><Relationship Id="rId5" Type="http://schemas.openxmlformats.org/officeDocument/2006/relationships/image" Target="../media/image17.png"/><Relationship Id="rId4" Type="http://schemas.microsoft.com/office/2007/relationships/hdphoto" Target="../media/image11.wdp"/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0" Type="http://schemas.openxmlformats.org/officeDocument/2006/relationships/notesSlide" Target="../notesSlides/notesSlide4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5.xml"/><Relationship Id="rId6" Type="http://schemas.openxmlformats.org/officeDocument/2006/relationships/slideLayout" Target="../slideLayouts/slideLayout1.xml"/><Relationship Id="rId5" Type="http://schemas.microsoft.com/office/2007/relationships/hdphoto" Target="../media/image21.wdp"/><Relationship Id="rId4" Type="http://schemas.openxmlformats.org/officeDocument/2006/relationships/image" Target="../media/image20.png"/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8.png"/><Relationship Id="rId7" Type="http://schemas.microsoft.com/office/2007/relationships/hdphoto" Target="../media/image13.wdp"/><Relationship Id="rId6" Type="http://schemas.openxmlformats.org/officeDocument/2006/relationships/image" Target="../media/image12.png"/><Relationship Id="rId5" Type="http://schemas.openxmlformats.org/officeDocument/2006/relationships/image" Target="../media/image17.png"/><Relationship Id="rId4" Type="http://schemas.microsoft.com/office/2007/relationships/hdphoto" Target="../media/image11.wdp"/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0" Type="http://schemas.openxmlformats.org/officeDocument/2006/relationships/notesSlide" Target="../notesSlides/notesSlide6.xml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7.xml"/><Relationship Id="rId6" Type="http://schemas.openxmlformats.org/officeDocument/2006/relationships/slideLayout" Target="../slideLayouts/slideLayout1.xml"/><Relationship Id="rId5" Type="http://schemas.microsoft.com/office/2007/relationships/hdphoto" Target="../media/image21.wdp"/><Relationship Id="rId4" Type="http://schemas.openxmlformats.org/officeDocument/2006/relationships/image" Target="../media/image20.png"/><Relationship Id="rId3" Type="http://schemas.openxmlformats.org/officeDocument/2006/relationships/image" Target="../media/image22.png"/><Relationship Id="rId2" Type="http://schemas.openxmlformats.org/officeDocument/2006/relationships/image" Target="../media/image18.png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8.xml"/><Relationship Id="rId6" Type="http://schemas.openxmlformats.org/officeDocument/2006/relationships/slideLayout" Target="../slideLayouts/slideLayout1.xml"/><Relationship Id="rId5" Type="http://schemas.microsoft.com/office/2007/relationships/hdphoto" Target="../media/image21.wdp"/><Relationship Id="rId4" Type="http://schemas.openxmlformats.org/officeDocument/2006/relationships/image" Target="../media/image20.png"/><Relationship Id="rId3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8.png"/><Relationship Id="rId7" Type="http://schemas.microsoft.com/office/2007/relationships/hdphoto" Target="../media/image13.wdp"/><Relationship Id="rId6" Type="http://schemas.openxmlformats.org/officeDocument/2006/relationships/image" Target="../media/image12.png"/><Relationship Id="rId5" Type="http://schemas.openxmlformats.org/officeDocument/2006/relationships/image" Target="../media/image17.png"/><Relationship Id="rId4" Type="http://schemas.microsoft.com/office/2007/relationships/hdphoto" Target="../media/image11.wdp"/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0" Type="http://schemas.openxmlformats.org/officeDocument/2006/relationships/notesSlide" Target="../notesSlides/notesSlide9.xml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-1300766"/>
            <a:ext cx="12192000" cy="8474424"/>
            <a:chOff x="0" y="-1300766"/>
            <a:chExt cx="12192000" cy="8474424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-1300766"/>
              <a:ext cx="12192000" cy="8186901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3944683"/>
              <a:ext cx="12192000" cy="3228975"/>
            </a:xfrm>
            <a:prstGeom prst="rect">
              <a:avLst/>
            </a:prstGeom>
          </p:spPr>
        </p:pic>
      </p:grp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34" b="100000" l="0" r="100000">
                        <a14:foregroundMark x1="84938" y1="8879" x2="89581" y2="76168"/>
                        <a14:foregroundMark x1="72367" y1="64019" x2="86863" y2="86449"/>
                        <a14:foregroundMark x1="67157" y1="81308" x2="78256" y2="76636"/>
                        <a14:foregroundMark x1="79615" y1="31308" x2="80294" y2="35748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2235522" y="5301184"/>
            <a:ext cx="3671588" cy="1781082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3100" y1="12363" x2="11725" y2="18132"/>
                        <a14:foregroundMark x1="37062" y1="15659" x2="29111" y2="29670"/>
                        <a14:foregroundMark x1="41240" y1="32692" x2="41644" y2="34341"/>
                        <a14:foregroundMark x1="44070" y1="18407" x2="45822" y2="24176"/>
                        <a14:foregroundMark x1="29784" y1="18132" x2="32615" y2="16209"/>
                        <a14:foregroundMark x1="44340" y1="17033" x2="44609" y2="19780"/>
                        <a14:foregroundMark x1="8760" y1="2473" x2="8625" y2="5220"/>
                        <a14:foregroundMark x1="83962" y1="21154" x2="82210" y2="75000"/>
                        <a14:foregroundMark x1="80997" y1="24176" x2="80997" y2="25824"/>
                        <a14:foregroundMark x1="82615" y1="9615" x2="94744" y2="23352"/>
                        <a14:foregroundMark x1="85310" y1="3297" x2="90162" y2="13736"/>
                        <a14:foregroundMark x1="95822" y1="64286" x2="87601" y2="70604"/>
                        <a14:foregroundMark x1="90431" y1="33516" x2="91779" y2="70330"/>
                        <a14:foregroundMark x1="11456" y1="20604" x2="13342" y2="24176"/>
                        <a14:foregroundMark x1="1348" y1="13462" x2="3369" y2="16209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6254835" y="5619426"/>
            <a:ext cx="3083815" cy="1514688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 flipH="1">
            <a:off x="9732135" y="-19097"/>
            <a:ext cx="2459865" cy="1426467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3295015" y="2021840"/>
            <a:ext cx="5248275" cy="1059815"/>
          </a:xfrm>
          <a:prstGeom prst="rect">
            <a:avLst/>
          </a:prstGeom>
          <a:noFill/>
        </p:spPr>
        <p:txBody>
          <a:bodyPr wrap="square" rtlCol="0">
            <a:prstTxWarp prst="textDoubleWave1">
              <a:avLst/>
            </a:prstTxWarp>
            <a:spAutoFit/>
          </a:bodyPr>
          <a:lstStyle/>
          <a:p>
            <a:r>
              <a:rPr lang="zh-CN" altLang="en-US" sz="60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</a:t>
            </a:r>
            <a:r>
              <a:rPr lang="en-US" altLang="zh-CN" sz="60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60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络</a:t>
            </a:r>
            <a:r>
              <a:rPr lang="en-US" altLang="zh-CN" sz="60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60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</a:t>
            </a:r>
            <a:r>
              <a:rPr lang="en-US" altLang="zh-CN" sz="60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60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</a:t>
            </a:r>
            <a:endParaRPr lang="zh-CN" altLang="en-US" sz="6000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5005922" y="3180222"/>
            <a:ext cx="2180156" cy="153064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" dur="58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1822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664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664" tmFilter="0, 0; 0.125,0.2665; 0.25,0.4; 0.375,0.465; 0.5,0.5;  0.625,0.535; 0.75,0.6; 0.875,0.7335; 1,1">
                                              <p:stCondLst>
                                                <p:cond delay="664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332" tmFilter="0, 0; 0.125,0.2665; 0.25,0.4; 0.375,0.465; 0.5,0.5;  0.625,0.535; 0.75,0.6; 0.875,0.7335; 1,1">
                                              <p:stCondLst>
                                                <p:cond delay="1324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64" tmFilter="0, 0; 0.125,0.2665; 0.25,0.4; 0.375,0.465; 0.5,0.5;  0.625,0.535; 0.75,0.6; 0.875,0.7335; 1,1">
                                              <p:stCondLst>
                                                <p:cond delay="1656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37" dur="26">
                                              <p:stCondLst>
                                                <p:cond delay="65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38" dur="166" decel="50000">
                                              <p:stCondLst>
                                                <p:cond delay="676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39" dur="26">
                                              <p:stCondLst>
                                                <p:cond delay="1312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40" dur="166" decel="50000">
                                              <p:stCondLst>
                                                <p:cond delay="1338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41" dur="26">
                                              <p:stCondLst>
                                                <p:cond delay="1642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42" dur="166" decel="50000">
                                              <p:stCondLst>
                                                <p:cond delay="1668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43" dur="26">
                                              <p:stCondLst>
                                                <p:cond delay="1808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44" dur="166" decel="50000">
                                              <p:stCondLst>
                                                <p:cond delay="1834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" presetClass="entr" presetSubtype="1" fill="hold" nodeType="click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4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5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" dur="58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1822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664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664" tmFilter="0, 0; 0.125,0.2665; 0.25,0.4; 0.375,0.465; 0.5,0.5;  0.625,0.535; 0.75,0.6; 0.875,0.7335; 1,1">
                                              <p:stCondLst>
                                                <p:cond delay="664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332" tmFilter="0, 0; 0.125,0.2665; 0.25,0.4; 0.375,0.465; 0.5,0.5;  0.625,0.535; 0.75,0.6; 0.875,0.7335; 1,1">
                                              <p:stCondLst>
                                                <p:cond delay="1324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64" tmFilter="0, 0; 0.125,0.2665; 0.25,0.4; 0.375,0.465; 0.5,0.5;  0.625,0.535; 0.75,0.6; 0.875,0.7335; 1,1">
                                              <p:stCondLst>
                                                <p:cond delay="1656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37" dur="26">
                                              <p:stCondLst>
                                                <p:cond delay="65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38" dur="166" decel="50000">
                                              <p:stCondLst>
                                                <p:cond delay="676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39" dur="26">
                                              <p:stCondLst>
                                                <p:cond delay="1312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40" dur="166" decel="50000">
                                              <p:stCondLst>
                                                <p:cond delay="1338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41" dur="26">
                                              <p:stCondLst>
                                                <p:cond delay="1642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42" dur="166" decel="50000">
                                              <p:stCondLst>
                                                <p:cond delay="1668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43" dur="26">
                                              <p:stCondLst>
                                                <p:cond delay="1808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44" dur="166" decel="50000">
                                              <p:stCondLst>
                                                <p:cond delay="1834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图片 4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3658806"/>
            <a:ext cx="12192000" cy="3228975"/>
          </a:xfrm>
          <a:prstGeom prst="rect">
            <a:avLst/>
          </a:prstGeom>
        </p:spPr>
      </p:pic>
      <p:sp>
        <p:nvSpPr>
          <p:cNvPr id="135" name="矩形 17"/>
          <p:cNvSpPr>
            <a:spLocks noChangeArrowheads="1"/>
          </p:cNvSpPr>
          <p:nvPr/>
        </p:nvSpPr>
        <p:spPr bwMode="auto">
          <a:xfrm>
            <a:off x="2823226" y="1335770"/>
            <a:ext cx="5625316" cy="6606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1350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136" name="矩形 17"/>
          <p:cNvSpPr>
            <a:spLocks noChangeArrowheads="1"/>
          </p:cNvSpPr>
          <p:nvPr/>
        </p:nvSpPr>
        <p:spPr bwMode="auto">
          <a:xfrm>
            <a:off x="2799413" y="2640845"/>
            <a:ext cx="6668505" cy="660695"/>
          </a:xfrm>
          <a:prstGeom prst="rect">
            <a:avLst/>
          </a:prstGeom>
          <a:solidFill>
            <a:srgbClr val="F34EA0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1350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137" name="矩形 17"/>
          <p:cNvSpPr>
            <a:spLocks noChangeArrowheads="1"/>
          </p:cNvSpPr>
          <p:nvPr/>
        </p:nvSpPr>
        <p:spPr bwMode="auto">
          <a:xfrm>
            <a:off x="2799413" y="3886931"/>
            <a:ext cx="7495421" cy="6606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1350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82768" y="356616"/>
            <a:ext cx="3522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ct val="0"/>
              </a:spcBef>
            </a:pPr>
            <a:r>
              <a:rPr lang="zh-CN" altLang="en-US" b="1" dirty="0" smtClean="0">
                <a:solidFill>
                  <a:srgbClr val="F34E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密码常识安全</a:t>
            </a:r>
            <a:endParaRPr lang="zh-CN" altLang="en-US" b="1" dirty="0">
              <a:solidFill>
                <a:srgbClr val="F34EA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1" name="图片 40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0" y="0"/>
            <a:ext cx="1229932" cy="713233"/>
          </a:xfrm>
          <a:prstGeom prst="rect">
            <a:avLst/>
          </a:prstGeom>
        </p:spPr>
      </p:pic>
      <p:sp>
        <p:nvSpPr>
          <p:cNvPr id="7" name="内容占位符 2"/>
          <p:cNvSpPr>
            <a:spLocks noGrp="1"/>
          </p:cNvSpPr>
          <p:nvPr/>
        </p:nvSpPr>
        <p:spPr>
          <a:xfrm>
            <a:off x="2305318" y="4299319"/>
            <a:ext cx="8207375" cy="4827588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n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065463" y="1554183"/>
            <a:ext cx="570258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设置足够长的密码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最好使用大小写混合加数字和特殊符号。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041651" y="2699736"/>
            <a:ext cx="53254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不要使用与自己相关的资料作为个人密码，如自己的生日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电话号码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身份证号码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门牌号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姓名简写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这样很容易被熟悉你的人猜出。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909660" y="3946614"/>
            <a:ext cx="727492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不要使用有特殊含义的英文单词做密码，如</a:t>
            </a:r>
            <a:r>
              <a:rPr lang="en-US" altLang="zh-CN" sz="14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software,hello,hongkong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等等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最好不用单词做密码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如果要用，可以在后面加复数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s,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或者符号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这样可以减小被字典档猜出的机会。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r"/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9" name="椭圆 128"/>
          <p:cNvSpPr/>
          <p:nvPr/>
        </p:nvSpPr>
        <p:spPr>
          <a:xfrm>
            <a:off x="1009510" y="1419680"/>
            <a:ext cx="576622" cy="576785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1218565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09600" algn="l" defTabSz="1218565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219200" algn="l" defTabSz="1218565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828800" algn="l" defTabSz="1218565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438400" algn="l" defTabSz="1218565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3048000" algn="l" defTabSz="1218565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657600" algn="l" defTabSz="1218565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4267200" algn="l" defTabSz="1218565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876800" algn="l" defTabSz="1218565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0" name="直接连接符 129"/>
          <p:cNvCxnSpPr/>
          <p:nvPr/>
        </p:nvCxnSpPr>
        <p:spPr>
          <a:xfrm>
            <a:off x="1573948" y="1686412"/>
            <a:ext cx="1007039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椭圆 130"/>
          <p:cNvSpPr/>
          <p:nvPr/>
        </p:nvSpPr>
        <p:spPr>
          <a:xfrm>
            <a:off x="970343" y="2685626"/>
            <a:ext cx="576622" cy="576785"/>
          </a:xfrm>
          <a:prstGeom prst="ellipse">
            <a:avLst/>
          </a:prstGeom>
          <a:solidFill>
            <a:srgbClr val="F34E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1218565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09600" algn="l" defTabSz="1218565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219200" algn="l" defTabSz="1218565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828800" algn="l" defTabSz="1218565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438400" algn="l" defTabSz="1218565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3048000" algn="l" defTabSz="1218565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657600" algn="l" defTabSz="1218565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4267200" algn="l" defTabSz="1218565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876800" algn="l" defTabSz="1218565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2" name="直接连接符 131"/>
          <p:cNvCxnSpPr/>
          <p:nvPr/>
        </p:nvCxnSpPr>
        <p:spPr>
          <a:xfrm>
            <a:off x="1534781" y="2952358"/>
            <a:ext cx="1007039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椭圆 132"/>
          <p:cNvSpPr/>
          <p:nvPr/>
        </p:nvSpPr>
        <p:spPr>
          <a:xfrm>
            <a:off x="944055" y="3921769"/>
            <a:ext cx="576622" cy="576785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1218565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09600" algn="l" defTabSz="1218565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219200" algn="l" defTabSz="1218565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828800" algn="l" defTabSz="1218565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438400" algn="l" defTabSz="1218565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3048000" algn="l" defTabSz="1218565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657600" algn="l" defTabSz="1218565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4267200" algn="l" defTabSz="1218565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876800" algn="l" defTabSz="1218565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4" name="直接连接符 133"/>
          <p:cNvCxnSpPr/>
          <p:nvPr/>
        </p:nvCxnSpPr>
        <p:spPr>
          <a:xfrm>
            <a:off x="1508493" y="4188501"/>
            <a:ext cx="1007039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8" name="图片 137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341610" y="453054"/>
            <a:ext cx="2588548" cy="1294274"/>
          </a:xfrm>
          <a:prstGeom prst="rect">
            <a:avLst/>
          </a:prstGeom>
        </p:spPr>
      </p:pic>
      <p:pic>
        <p:nvPicPr>
          <p:cNvPr id="139" name="图片 138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951447" y="1741079"/>
            <a:ext cx="2588548" cy="1294274"/>
          </a:xfrm>
          <a:prstGeom prst="rect">
            <a:avLst/>
          </a:prstGeom>
        </p:spPr>
      </p:pic>
      <p:pic>
        <p:nvPicPr>
          <p:cNvPr id="140" name="图片 139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138341" y="3032221"/>
            <a:ext cx="2588548" cy="1294274"/>
          </a:xfrm>
          <a:prstGeom prst="rect">
            <a:avLst/>
          </a:prstGeom>
        </p:spPr>
      </p:pic>
      <p:pic>
        <p:nvPicPr>
          <p:cNvPr id="141" name="图片 140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3100" y1="12363" x2="11725" y2="18132"/>
                        <a14:foregroundMark x1="37062" y1="15659" x2="29111" y2="29670"/>
                        <a14:foregroundMark x1="41240" y1="32692" x2="41644" y2="34341"/>
                        <a14:foregroundMark x1="44070" y1="18407" x2="45822" y2="24176"/>
                        <a14:foregroundMark x1="29784" y1="18132" x2="32615" y2="16209"/>
                        <a14:foregroundMark x1="44340" y1="17033" x2="44609" y2="19780"/>
                        <a14:foregroundMark x1="8760" y1="2473" x2="8625" y2="5220"/>
                        <a14:foregroundMark x1="83962" y1="21154" x2="82210" y2="75000"/>
                        <a14:foregroundMark x1="80997" y1="24176" x2="80997" y2="25824"/>
                        <a14:foregroundMark x1="82615" y1="9615" x2="94744" y2="23352"/>
                        <a14:foregroundMark x1="85310" y1="3297" x2="90162" y2="13736"/>
                        <a14:foregroundMark x1="95822" y1="64286" x2="87601" y2="70604"/>
                        <a14:foregroundMark x1="90431" y1="33516" x2="91779" y2="70330"/>
                        <a14:foregroundMark x1="11456" y1="20604" x2="13342" y2="24176"/>
                        <a14:foregroundMark x1="1348" y1="13462" x2="3369" y2="16209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5273384" y="5791995"/>
            <a:ext cx="2309752" cy="1134489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" grpId="0" animBg="1"/>
      <p:bldP spid="136" grpId="0" animBg="1"/>
      <p:bldP spid="137" grpId="0" animBg="1"/>
      <p:bldP spid="2" grpId="0"/>
      <p:bldP spid="3" grpId="0"/>
      <p:bldP spid="4" grpId="0"/>
      <p:bldP spid="5" grpId="0"/>
      <p:bldP spid="129" grpId="0" animBg="1"/>
      <p:bldP spid="131" grpId="0" animBg="1"/>
      <p:bldP spid="13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-1300766"/>
            <a:ext cx="12192000" cy="8474424"/>
            <a:chOff x="0" y="-1300766"/>
            <a:chExt cx="12192000" cy="8474424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-1300766"/>
              <a:ext cx="12192000" cy="8186901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3944683"/>
              <a:ext cx="12192000" cy="3228975"/>
            </a:xfrm>
            <a:prstGeom prst="rect">
              <a:avLst/>
            </a:prstGeom>
          </p:spPr>
        </p:pic>
      </p:grpSp>
      <p:pic>
        <p:nvPicPr>
          <p:cNvPr id="12" name="图片 11" descr="丝带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3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79764" y="868642"/>
            <a:ext cx="5593715" cy="99504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646751" y="999806"/>
            <a:ext cx="291020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 04</a:t>
            </a:r>
            <a:endParaRPr lang="en-US" altLang="zh-CN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 descr="白板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 rot="21428310">
            <a:off x="4720975" y="1598390"/>
            <a:ext cx="2634547" cy="303938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5000421" y="3483018"/>
            <a:ext cx="21674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冲浪知识安全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234" b="100000" l="0" r="100000">
                        <a14:foregroundMark x1="84938" y1="8879" x2="89581" y2="76168"/>
                        <a14:foregroundMark x1="72367" y1="64019" x2="86863" y2="86449"/>
                        <a14:foregroundMark x1="67157" y1="81308" x2="78256" y2="76636"/>
                        <a14:foregroundMark x1="79615" y1="31308" x2="80294" y2="35748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4272335" y="5316615"/>
            <a:ext cx="3531823" cy="1713282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 flipH="1">
            <a:off x="9732135" y="-19097"/>
            <a:ext cx="2459865" cy="142646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850"/>
                            </p:stCondLst>
                            <p:childTnLst>
                              <p:par>
                                <p:cTn id="2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3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图片 4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3658806"/>
            <a:ext cx="12192000" cy="3228975"/>
          </a:xfrm>
          <a:prstGeom prst="rect">
            <a:avLst/>
          </a:prstGeom>
        </p:spPr>
      </p:pic>
      <p:pic>
        <p:nvPicPr>
          <p:cNvPr id="50" name="图片 49" descr="白板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21428310">
            <a:off x="1140994" y="2013180"/>
            <a:ext cx="2634547" cy="3039383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82768" y="356616"/>
            <a:ext cx="3522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ct val="0"/>
              </a:spcBef>
            </a:pPr>
            <a:r>
              <a:rPr lang="zh-CN" altLang="en-US" b="1" dirty="0" smtClean="0">
                <a:solidFill>
                  <a:srgbClr val="F34E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冲浪常识安全</a:t>
            </a:r>
            <a:endParaRPr lang="zh-CN" altLang="en-US" b="1" dirty="0">
              <a:solidFill>
                <a:srgbClr val="F34EA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1" name="图片 50" descr="白板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21428310">
            <a:off x="4553895" y="2013180"/>
            <a:ext cx="2634547" cy="3039383"/>
          </a:xfrm>
          <a:prstGeom prst="rect">
            <a:avLst/>
          </a:prstGeom>
        </p:spPr>
      </p:pic>
      <p:pic>
        <p:nvPicPr>
          <p:cNvPr id="52" name="图片 51" descr="白板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21428310">
            <a:off x="7966796" y="1968899"/>
            <a:ext cx="2634547" cy="3039383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flipH="1">
            <a:off x="0" y="0"/>
            <a:ext cx="1229932" cy="713233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481314" y="3532871"/>
            <a:ext cx="22422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尽量不要网站的程序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因为这个程序有可能感染了病毒，或者带有后门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856982" y="3507112"/>
            <a:ext cx="20283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不要运行不熟悉的看起来很有趣的小游戏，它们很可能带有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病毒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366537" y="3368613"/>
            <a:ext cx="216431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不要随便将陌生人的 加入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QQ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等的好友列表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不要随便接受他们的聊天请求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防止电脑被攻击。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988627" y="1021067"/>
            <a:ext cx="1118267" cy="2128575"/>
          </a:xfrm>
          <a:prstGeom prst="rect">
            <a:avLst/>
          </a:prstGeom>
        </p:spPr>
      </p:pic>
      <p:pic>
        <p:nvPicPr>
          <p:cNvPr id="53" name="图片 52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336651" y="1069849"/>
            <a:ext cx="1118267" cy="2128575"/>
          </a:xfrm>
          <a:prstGeom prst="rect">
            <a:avLst/>
          </a:pr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749552" y="1032722"/>
            <a:ext cx="1118267" cy="2128575"/>
          </a:xfrm>
          <a:prstGeom prst="rect">
            <a:avLst/>
          </a:prstGeom>
        </p:spPr>
      </p:pic>
      <p:pic>
        <p:nvPicPr>
          <p:cNvPr id="55" name="图片 54"/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3100" y1="12363" x2="11725" y2="18132"/>
                        <a14:foregroundMark x1="37062" y1="15659" x2="29111" y2="29670"/>
                        <a14:foregroundMark x1="41240" y1="32692" x2="41644" y2="34341"/>
                        <a14:foregroundMark x1="44070" y1="18407" x2="45822" y2="24176"/>
                        <a14:foregroundMark x1="29784" y1="18132" x2="32615" y2="16209"/>
                        <a14:foregroundMark x1="44340" y1="17033" x2="44609" y2="19780"/>
                        <a14:foregroundMark x1="8760" y1="2473" x2="8625" y2="5220"/>
                        <a14:foregroundMark x1="83962" y1="21154" x2="82210" y2="75000"/>
                        <a14:foregroundMark x1="80997" y1="24176" x2="80997" y2="25824"/>
                        <a14:foregroundMark x1="82615" y1="9615" x2="94744" y2="23352"/>
                        <a14:foregroundMark x1="85310" y1="3297" x2="90162" y2="13736"/>
                        <a14:foregroundMark x1="95822" y1="64286" x2="87601" y2="70604"/>
                        <a14:foregroundMark x1="90431" y1="33516" x2="91779" y2="70330"/>
                        <a14:foregroundMark x1="11456" y1="20604" x2="13342" y2="24176"/>
                        <a14:foregroundMark x1="1348" y1="13462" x2="3369" y2="16209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5273384" y="5791995"/>
            <a:ext cx="2309752" cy="1134489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50"/>
                            </p:stCondLst>
                            <p:childTnLst>
                              <p:par>
                                <p:cTn id="2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750"/>
                            </p:stCondLst>
                            <p:childTnLst>
                              <p:par>
                                <p:cTn id="34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250"/>
                            </p:stCondLst>
                            <p:childTnLst>
                              <p:par>
                                <p:cTn id="3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图片 4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3658806"/>
            <a:ext cx="12192000" cy="322897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82768" y="356616"/>
            <a:ext cx="3522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ct val="0"/>
              </a:spcBef>
            </a:pPr>
            <a:r>
              <a:rPr lang="zh-CN" altLang="en-US" b="1" dirty="0" smtClean="0">
                <a:solidFill>
                  <a:srgbClr val="F34E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冲浪常识安全</a:t>
            </a:r>
            <a:endParaRPr lang="zh-CN" altLang="en-US" b="1" dirty="0">
              <a:solidFill>
                <a:srgbClr val="F34EA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9334" y="3029308"/>
            <a:ext cx="4029563" cy="2723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flipH="1">
            <a:off x="0" y="0"/>
            <a:ext cx="1229932" cy="713233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976605" y="2385097"/>
            <a:ext cx="2374373" cy="1848375"/>
            <a:chOff x="4848331" y="3350960"/>
            <a:chExt cx="1728657" cy="1345705"/>
          </a:xfrm>
        </p:grpSpPr>
        <p:sp>
          <p:nvSpPr>
            <p:cNvPr id="16" name="矩形 15"/>
            <p:cNvSpPr/>
            <p:nvPr/>
          </p:nvSpPr>
          <p:spPr>
            <a:xfrm rot="20966380">
              <a:off x="4848331" y="3633160"/>
              <a:ext cx="1728657" cy="106350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F34E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62585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25805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88390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451610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814195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177415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540000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902585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07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5516747" y="3350960"/>
              <a:ext cx="195913" cy="433251"/>
            </a:xfrm>
            <a:prstGeom prst="rect">
              <a:avLst/>
            </a:prstGeom>
            <a:solidFill>
              <a:srgbClr val="00B0F0">
                <a:alpha val="52157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62585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25805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88390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451610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814195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177415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540000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902585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07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539370" y="1878480"/>
            <a:ext cx="2374373" cy="1848375"/>
            <a:chOff x="4848331" y="3350960"/>
            <a:chExt cx="1728657" cy="1345705"/>
          </a:xfrm>
        </p:grpSpPr>
        <p:sp>
          <p:nvSpPr>
            <p:cNvPr id="22" name="矩形 21"/>
            <p:cNvSpPr/>
            <p:nvPr/>
          </p:nvSpPr>
          <p:spPr>
            <a:xfrm rot="20966380">
              <a:off x="4848331" y="3633160"/>
              <a:ext cx="1728657" cy="106350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F34E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62585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25805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88390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451610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814195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177415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540000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902585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07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5516747" y="3350960"/>
              <a:ext cx="195913" cy="433251"/>
            </a:xfrm>
            <a:prstGeom prst="rect">
              <a:avLst/>
            </a:prstGeom>
            <a:solidFill>
              <a:srgbClr val="00B0F0">
                <a:alpha val="52157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62585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25805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88390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451610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814195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177415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540000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902585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07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8672635" y="903099"/>
            <a:ext cx="2374373" cy="1848375"/>
            <a:chOff x="4848331" y="3350960"/>
            <a:chExt cx="1728657" cy="1345705"/>
          </a:xfrm>
        </p:grpSpPr>
        <p:sp>
          <p:nvSpPr>
            <p:cNvPr id="25" name="矩形 24"/>
            <p:cNvSpPr/>
            <p:nvPr/>
          </p:nvSpPr>
          <p:spPr>
            <a:xfrm rot="20966380">
              <a:off x="4848331" y="3633160"/>
              <a:ext cx="1728657" cy="106350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F34E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62585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25805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88390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451610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814195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177415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540000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902585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07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5516747" y="3350960"/>
              <a:ext cx="195913" cy="433251"/>
            </a:xfrm>
            <a:prstGeom prst="rect">
              <a:avLst/>
            </a:prstGeom>
            <a:solidFill>
              <a:srgbClr val="00B0F0">
                <a:alpha val="52157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62585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25805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88390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451610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814195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177415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540000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902585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07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095874" y="1391663"/>
            <a:ext cx="2374373" cy="1848375"/>
            <a:chOff x="4848331" y="3350960"/>
            <a:chExt cx="1728657" cy="1345705"/>
          </a:xfrm>
        </p:grpSpPr>
        <p:sp>
          <p:nvSpPr>
            <p:cNvPr id="28" name="矩形 27"/>
            <p:cNvSpPr/>
            <p:nvPr/>
          </p:nvSpPr>
          <p:spPr>
            <a:xfrm rot="20966380">
              <a:off x="4848331" y="3633160"/>
              <a:ext cx="1728657" cy="106350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F34E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62585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25805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88390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451610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814195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177415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540000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902585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07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5516747" y="3350960"/>
              <a:ext cx="195913" cy="433251"/>
            </a:xfrm>
            <a:prstGeom prst="rect">
              <a:avLst/>
            </a:prstGeom>
            <a:solidFill>
              <a:srgbClr val="00B0F0">
                <a:alpha val="52157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62585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25805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88390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451610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814195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177415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540000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902585" algn="l" defTabSz="725170" rtl="0" eaLnBrk="1" latinLnBrk="0" hangingPunct="1">
                <a:defRPr sz="1425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07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 rot="20966899">
            <a:off x="1149951" y="3054839"/>
            <a:ext cx="2111681" cy="10237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不要将所有的口令都设置为相同的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可以为每一 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种加上前缀。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 rot="21013500">
            <a:off x="3643329" y="2361695"/>
            <a:ext cx="230209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不要为了防止忘记而将密码记下来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将密码记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在脑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以外的任何地方都是愚蠢的行为。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 rot="20993400">
            <a:off x="6322582" y="2126976"/>
            <a:ext cx="1986583" cy="700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要经常更换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特别是遇到可疑情况的时候。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 rot="20948468">
            <a:off x="8892732" y="1501039"/>
            <a:ext cx="2002740" cy="10237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不要让网站自动保存密码，因为很容易被盗取，造成账号丢失。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475039" y="1766921"/>
            <a:ext cx="789289" cy="778370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3100" y1="12363" x2="11725" y2="18132"/>
                        <a14:foregroundMark x1="37062" y1="15659" x2="29111" y2="29670"/>
                        <a14:foregroundMark x1="41240" y1="32692" x2="41644" y2="34341"/>
                        <a14:foregroundMark x1="44070" y1="18407" x2="45822" y2="24176"/>
                        <a14:foregroundMark x1="29784" y1="18132" x2="32615" y2="16209"/>
                        <a14:foregroundMark x1="44340" y1="17033" x2="44609" y2="19780"/>
                        <a14:foregroundMark x1="8760" y1="2473" x2="8625" y2="5220"/>
                        <a14:foregroundMark x1="83962" y1="21154" x2="82210" y2="75000"/>
                        <a14:foregroundMark x1="80997" y1="24176" x2="80997" y2="25824"/>
                        <a14:foregroundMark x1="82615" y1="9615" x2="94744" y2="23352"/>
                        <a14:foregroundMark x1="85310" y1="3297" x2="90162" y2="13736"/>
                        <a14:foregroundMark x1="95822" y1="64286" x2="87601" y2="70604"/>
                        <a14:foregroundMark x1="90431" y1="33516" x2="91779" y2="70330"/>
                        <a14:foregroundMark x1="11456" y1="20604" x2="13342" y2="24176"/>
                        <a14:foregroundMark x1="1348" y1="13462" x2="3369" y2="16209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5273384" y="5791995"/>
            <a:ext cx="2309752" cy="1134489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105301" y="1296654"/>
            <a:ext cx="789289" cy="778370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661805" y="879266"/>
            <a:ext cx="789289" cy="778370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9236046" y="371890"/>
            <a:ext cx="789289" cy="7783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7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图片 4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3658806"/>
            <a:ext cx="12192000" cy="322897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82768" y="356616"/>
            <a:ext cx="3522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ct val="0"/>
              </a:spcBef>
            </a:pPr>
            <a:r>
              <a:rPr lang="zh-CN" altLang="en-US" b="1" dirty="0" smtClean="0">
                <a:solidFill>
                  <a:srgbClr val="F34E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冲浪常识安全</a:t>
            </a:r>
            <a:endParaRPr lang="zh-CN" altLang="en-US" b="1" dirty="0">
              <a:solidFill>
                <a:srgbClr val="F34EA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1" name="图片 40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0" y="0"/>
            <a:ext cx="1229932" cy="713233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3100" y1="12363" x2="11725" y2="18132"/>
                        <a14:foregroundMark x1="37062" y1="15659" x2="29111" y2="29670"/>
                        <a14:foregroundMark x1="41240" y1="32692" x2="41644" y2="34341"/>
                        <a14:foregroundMark x1="44070" y1="18407" x2="45822" y2="24176"/>
                        <a14:foregroundMark x1="29784" y1="18132" x2="32615" y2="16209"/>
                        <a14:foregroundMark x1="44340" y1="17033" x2="44609" y2="19780"/>
                        <a14:foregroundMark x1="8760" y1="2473" x2="8625" y2="5220"/>
                        <a14:foregroundMark x1="83962" y1="21154" x2="82210" y2="75000"/>
                        <a14:foregroundMark x1="80997" y1="24176" x2="80997" y2="25824"/>
                        <a14:foregroundMark x1="82615" y1="9615" x2="94744" y2="23352"/>
                        <a14:foregroundMark x1="85310" y1="3297" x2="90162" y2="13736"/>
                        <a14:foregroundMark x1="95822" y1="64286" x2="87601" y2="70604"/>
                        <a14:foregroundMark x1="90431" y1="33516" x2="91779" y2="70330"/>
                        <a14:foregroundMark x1="11456" y1="20604" x2="13342" y2="24176"/>
                        <a14:foregroundMark x1="1348" y1="13462" x2="3369" y2="16209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5273384" y="5791995"/>
            <a:ext cx="2309752" cy="1134489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sp>
        <p:nvSpPr>
          <p:cNvPr id="31" name="圆角矩形标注 30"/>
          <p:cNvSpPr/>
          <p:nvPr/>
        </p:nvSpPr>
        <p:spPr>
          <a:xfrm flipH="1">
            <a:off x="603974" y="1813821"/>
            <a:ext cx="3612708" cy="1789944"/>
          </a:xfrm>
          <a:prstGeom prst="wedgeRoundRectCallout">
            <a:avLst>
              <a:gd name="adj1" fmla="val -49084"/>
              <a:gd name="adj2" fmla="val 85593"/>
              <a:gd name="adj3" fmla="val 16667"/>
            </a:avLst>
          </a:prstGeom>
          <a:noFill/>
          <a:ln w="38100">
            <a:solidFill>
              <a:srgbClr val="F34E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572" tIns="36286" rIns="72572" bIns="36286"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725170" rtl="0" eaLnBrk="1" latinLnBrk="0" hangingPunct="1">
              <a:defRPr sz="142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62585" algn="l" defTabSz="725170" rtl="0" eaLnBrk="1" latinLnBrk="0" hangingPunct="1">
              <a:defRPr sz="142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25805" algn="l" defTabSz="725170" rtl="0" eaLnBrk="1" latinLnBrk="0" hangingPunct="1">
              <a:defRPr sz="142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88390" algn="l" defTabSz="725170" rtl="0" eaLnBrk="1" latinLnBrk="0" hangingPunct="1">
              <a:defRPr sz="142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451610" algn="l" defTabSz="725170" rtl="0" eaLnBrk="1" latinLnBrk="0" hangingPunct="1">
              <a:defRPr sz="142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14195" algn="l" defTabSz="725170" rtl="0" eaLnBrk="1" latinLnBrk="0" hangingPunct="1">
              <a:defRPr sz="142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177415" algn="l" defTabSz="725170" rtl="0" eaLnBrk="1" latinLnBrk="0" hangingPunct="1">
              <a:defRPr sz="142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540000" algn="l" defTabSz="725170" rtl="0" eaLnBrk="1" latinLnBrk="0" hangingPunct="1">
              <a:defRPr sz="142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02585" algn="l" defTabSz="725170" rtl="0" eaLnBrk="1" latinLnBrk="0" hangingPunct="1">
              <a:defRPr sz="142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07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44594" y="1984226"/>
            <a:ext cx="3212199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不要随便打开陌生人的邮件附件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因为它可能是病毒或木马，会导致电脑被破坏不能使用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圆角矩形标注 31"/>
          <p:cNvSpPr/>
          <p:nvPr/>
        </p:nvSpPr>
        <p:spPr>
          <a:xfrm>
            <a:off x="7957635" y="1119781"/>
            <a:ext cx="3621980" cy="1936268"/>
          </a:xfrm>
          <a:prstGeom prst="wedgeRoundRectCallout">
            <a:avLst>
              <a:gd name="adj1" fmla="val -49084"/>
              <a:gd name="adj2" fmla="val 85593"/>
              <a:gd name="adj3" fmla="val 16667"/>
            </a:avLst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572" tIns="36286" rIns="72572" bIns="36286"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725170" rtl="0" eaLnBrk="1" latinLnBrk="0" hangingPunct="1">
              <a:defRPr sz="142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62585" algn="l" defTabSz="725170" rtl="0" eaLnBrk="1" latinLnBrk="0" hangingPunct="1">
              <a:defRPr sz="142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25805" algn="l" defTabSz="725170" rtl="0" eaLnBrk="1" latinLnBrk="0" hangingPunct="1">
              <a:defRPr sz="142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88390" algn="l" defTabSz="725170" rtl="0" eaLnBrk="1" latinLnBrk="0" hangingPunct="1">
              <a:defRPr sz="142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451610" algn="l" defTabSz="725170" rtl="0" eaLnBrk="1" latinLnBrk="0" hangingPunct="1">
              <a:defRPr sz="142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14195" algn="l" defTabSz="725170" rtl="0" eaLnBrk="1" latinLnBrk="0" hangingPunct="1">
              <a:defRPr sz="142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177415" algn="l" defTabSz="725170" rtl="0" eaLnBrk="1" latinLnBrk="0" hangingPunct="1">
              <a:defRPr sz="142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540000" algn="l" defTabSz="725170" rtl="0" eaLnBrk="1" latinLnBrk="0" hangingPunct="1">
              <a:defRPr sz="142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02585" algn="l" defTabSz="725170" rtl="0" eaLnBrk="1" latinLnBrk="0" hangingPunct="1">
              <a:defRPr sz="142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07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354206" y="1210752"/>
            <a:ext cx="304648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不要逛一些可疑或者另类的站点，因为网络的许多漏洞可以让罪犯进入你的电脑，导致信息被盗取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7413" y="1390919"/>
            <a:ext cx="3157005" cy="42067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1" grpId="0" animBg="1"/>
      <p:bldP spid="6" grpId="0"/>
      <p:bldP spid="32" grpId="0" animBg="1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-1300766"/>
            <a:ext cx="12192000" cy="8474424"/>
            <a:chOff x="0" y="-1300766"/>
            <a:chExt cx="12192000" cy="8474424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-1300766"/>
              <a:ext cx="12192000" cy="8186901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3944683"/>
              <a:ext cx="12192000" cy="3228975"/>
            </a:xfrm>
            <a:prstGeom prst="rect">
              <a:avLst/>
            </a:prstGeom>
          </p:spPr>
        </p:pic>
      </p:grp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34" b="100000" l="0" r="100000">
                        <a14:foregroundMark x1="84938" y1="8879" x2="89581" y2="76168"/>
                        <a14:foregroundMark x1="72367" y1="64019" x2="86863" y2="86449"/>
                        <a14:foregroundMark x1="67157" y1="81308" x2="78256" y2="76636"/>
                        <a14:foregroundMark x1="79615" y1="31308" x2="80294" y2="35748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2235522" y="5301184"/>
            <a:ext cx="3671588" cy="1781082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3100" y1="12363" x2="11725" y2="18132"/>
                        <a14:foregroundMark x1="37062" y1="15659" x2="29111" y2="29670"/>
                        <a14:foregroundMark x1="41240" y1="32692" x2="41644" y2="34341"/>
                        <a14:foregroundMark x1="44070" y1="18407" x2="45822" y2="24176"/>
                        <a14:foregroundMark x1="29784" y1="18132" x2="32615" y2="16209"/>
                        <a14:foregroundMark x1="44340" y1="17033" x2="44609" y2="19780"/>
                        <a14:foregroundMark x1="8760" y1="2473" x2="8625" y2="5220"/>
                        <a14:foregroundMark x1="83962" y1="21154" x2="82210" y2="75000"/>
                        <a14:foregroundMark x1="80997" y1="24176" x2="80997" y2="25824"/>
                        <a14:foregroundMark x1="82615" y1="9615" x2="94744" y2="23352"/>
                        <a14:foregroundMark x1="85310" y1="3297" x2="90162" y2="13736"/>
                        <a14:foregroundMark x1="95822" y1="64286" x2="87601" y2="70604"/>
                        <a14:foregroundMark x1="90431" y1="33516" x2="91779" y2="70330"/>
                        <a14:foregroundMark x1="11456" y1="20604" x2="13342" y2="24176"/>
                        <a14:foregroundMark x1="1348" y1="13462" x2="3369" y2="16209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6254835" y="5619426"/>
            <a:ext cx="3083815" cy="1514688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 flipH="1">
            <a:off x="9732135" y="-19097"/>
            <a:ext cx="2459865" cy="1426467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3190950" y="1790228"/>
            <a:ext cx="6660107" cy="1060130"/>
          </a:xfrm>
          <a:prstGeom prst="rect">
            <a:avLst/>
          </a:prstGeom>
          <a:noFill/>
        </p:spPr>
        <p:txBody>
          <a:bodyPr wrap="square" rtlCol="0">
            <a:prstTxWarp prst="textDoubleWave1">
              <a:avLst/>
            </a:prstTxWarp>
            <a:spAutoFit/>
          </a:bodyPr>
          <a:lstStyle/>
          <a:p>
            <a:r>
              <a:rPr lang="zh-CN" altLang="en-US" sz="60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网络安全</a:t>
            </a:r>
            <a:endParaRPr lang="zh-CN" altLang="en-US" sz="6000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5164757" y="3092284"/>
            <a:ext cx="2180156" cy="153064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2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58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822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664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664" tmFilter="0, 0; 0.125,0.2665; 0.25,0.4; 0.375,0.465; 0.5,0.5;  0.625,0.535; 0.75,0.6; 0.875,0.7335; 1,1">
                                              <p:stCondLst>
                                                <p:cond delay="664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32" tmFilter="0, 0; 0.125,0.2665; 0.25,0.4; 0.375,0.465; 0.5,0.5;  0.625,0.535; 0.75,0.6; 0.875,0.7335; 1,1">
                                              <p:stCondLst>
                                                <p:cond delay="1324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64" tmFilter="0, 0; 0.125,0.2665; 0.25,0.4; 0.375,0.465; 0.5,0.5;  0.625,0.535; 0.75,0.6; 0.875,0.7335; 1,1">
                                              <p:stCondLst>
                                                <p:cond delay="1656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35" dur="26">
                                              <p:stCondLst>
                                                <p:cond delay="65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36" dur="166" decel="50000">
                                              <p:stCondLst>
                                                <p:cond delay="676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37" dur="26">
                                              <p:stCondLst>
                                                <p:cond delay="1312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38" dur="166" decel="50000">
                                              <p:stCondLst>
                                                <p:cond delay="1338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39" dur="26">
                                              <p:stCondLst>
                                                <p:cond delay="1642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40" dur="166" decel="50000">
                                              <p:stCondLst>
                                                <p:cond delay="1668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41" dur="26">
                                              <p:stCondLst>
                                                <p:cond delay="1808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42" dur="166" decel="50000">
                                              <p:stCondLst>
                                                <p:cond delay="1834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3" fill="hold">
                          <p:stCondLst>
                            <p:cond delay="indefinite"/>
                          </p:stCondLst>
                          <p:childTnLst>
                            <p:par>
                              <p:cTn id="4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5" presetID="2" presetClass="entr" presetSubtype="1" fill="hold" nodeType="click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4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4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2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58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822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664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664" tmFilter="0, 0; 0.125,0.2665; 0.25,0.4; 0.375,0.465; 0.5,0.5;  0.625,0.535; 0.75,0.6; 0.875,0.7335; 1,1">
                                              <p:stCondLst>
                                                <p:cond delay="664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32" tmFilter="0, 0; 0.125,0.2665; 0.25,0.4; 0.375,0.465; 0.5,0.5;  0.625,0.535; 0.75,0.6; 0.875,0.7335; 1,1">
                                              <p:stCondLst>
                                                <p:cond delay="1324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64" tmFilter="0, 0; 0.125,0.2665; 0.25,0.4; 0.375,0.465; 0.5,0.5;  0.625,0.535; 0.75,0.6; 0.875,0.7335; 1,1">
                                              <p:stCondLst>
                                                <p:cond delay="1656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35" dur="26">
                                              <p:stCondLst>
                                                <p:cond delay="65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36" dur="166" decel="50000">
                                              <p:stCondLst>
                                                <p:cond delay="676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37" dur="26">
                                              <p:stCondLst>
                                                <p:cond delay="1312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38" dur="166" decel="50000">
                                              <p:stCondLst>
                                                <p:cond delay="1338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39" dur="26">
                                              <p:stCondLst>
                                                <p:cond delay="1642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40" dur="166" decel="50000">
                                              <p:stCondLst>
                                                <p:cond delay="1668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41" dur="26">
                                              <p:stCondLst>
                                                <p:cond delay="1808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42" dur="166" decel="50000">
                                              <p:stCondLst>
                                                <p:cond delay="1834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3" fill="hold">
                          <p:stCondLst>
                            <p:cond delay="indefinite"/>
                          </p:stCondLst>
                          <p:childTnLst>
                            <p:par>
                              <p:cTn id="4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5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-1300766"/>
            <a:ext cx="12192000" cy="8329945"/>
            <a:chOff x="0" y="-1300766"/>
            <a:chExt cx="12192000" cy="8329945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-1300766"/>
              <a:ext cx="12192000" cy="8186901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3800204"/>
              <a:ext cx="12192000" cy="3228975"/>
            </a:xfrm>
            <a:prstGeom prst="rect">
              <a:avLst/>
            </a:prstGeom>
          </p:spPr>
        </p:pic>
      </p:grpSp>
      <p:pic>
        <p:nvPicPr>
          <p:cNvPr id="10" name="图片 9" descr="丝带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3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123949" y="988680"/>
            <a:ext cx="5593715" cy="99504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5200747" y="1100823"/>
            <a:ext cx="32340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引言</a:t>
            </a:r>
            <a:endParaRPr lang="en-US" altLang="zh-CN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933207" y="2428328"/>
            <a:ext cx="797519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200000"/>
              </a:lnSpc>
              <a:spcBef>
                <a:spcPct val="0"/>
              </a:spcBef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长期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电脑屏幕前工作，不仅会影响人的视力，还会改变脑电波，给身体带来不利影响。美国学者穆蒂曾作过研究，认为这种不利影响首先是对脑电波的影响，会形成两种有害的脑电波，一神是睡眠性的脑电波，还有一种是快速锯齿脑电波，都会使人失去判断能力，容易使儿童患上痴呆症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234" b="100000" l="0" r="100000">
                        <a14:foregroundMark x1="84938" y1="8879" x2="89581" y2="76168"/>
                        <a14:foregroundMark x1="72367" y1="64019" x2="86863" y2="86449"/>
                        <a14:foregroundMark x1="67157" y1="81308" x2="78256" y2="76636"/>
                        <a14:foregroundMark x1="79615" y1="31308" x2="80294" y2="35748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4581867" y="5321917"/>
            <a:ext cx="3531823" cy="1713282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 flipH="1">
            <a:off x="9732135" y="-19097"/>
            <a:ext cx="2459865" cy="142646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4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49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1300766"/>
            <a:ext cx="12192000" cy="8186901"/>
          </a:xfrm>
          <a:prstGeom prst="rect">
            <a:avLst/>
          </a:prstGeom>
        </p:spPr>
      </p:pic>
      <p:pic>
        <p:nvPicPr>
          <p:cNvPr id="2" name="图片 1" descr="白板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030918" y="1942148"/>
            <a:ext cx="2148840" cy="2479040"/>
          </a:xfrm>
          <a:prstGeom prst="rect">
            <a:avLst/>
          </a:prstGeom>
        </p:spPr>
      </p:pic>
      <p:pic>
        <p:nvPicPr>
          <p:cNvPr id="4" name="图片 3" descr="白板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21120000">
            <a:off x="4478751" y="1942146"/>
            <a:ext cx="2148840" cy="2479040"/>
          </a:xfrm>
          <a:prstGeom prst="rect">
            <a:avLst/>
          </a:prstGeom>
        </p:spPr>
      </p:pic>
      <p:pic>
        <p:nvPicPr>
          <p:cNvPr id="5" name="图片 4" descr="白板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926584" y="2023267"/>
            <a:ext cx="2148840" cy="2479040"/>
          </a:xfrm>
          <a:prstGeom prst="rect">
            <a:avLst/>
          </a:prstGeom>
        </p:spPr>
      </p:pic>
      <p:pic>
        <p:nvPicPr>
          <p:cNvPr id="6" name="图片 5" descr="白板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21120000">
            <a:off x="9374417" y="2079615"/>
            <a:ext cx="2148840" cy="2479040"/>
          </a:xfrm>
          <a:prstGeom prst="rect">
            <a:avLst/>
          </a:prstGeom>
        </p:spPr>
      </p:pic>
      <p:pic>
        <p:nvPicPr>
          <p:cNvPr id="10" name="图片 9" descr="丝带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3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99460" y="675640"/>
            <a:ext cx="5593715" cy="99504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4479290" y="765175"/>
            <a:ext cx="323405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 </a:t>
            </a:r>
            <a:r>
              <a:rPr lang="en-US" altLang="zh-CN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en-US" altLang="zh-CN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en-US" altLang="zh-CN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 rot="240000">
            <a:off x="2187707" y="3389357"/>
            <a:ext cx="20380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上网查阅信息时，请注意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 rot="21420000">
            <a:off x="4644669" y="3356023"/>
            <a:ext cx="21420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学生网上交友时，请你特别注意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 rot="240000">
            <a:off x="7126369" y="3543245"/>
            <a:ext cx="18378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ct val="0"/>
              </a:spcBef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密码安全常识</a:t>
            </a:r>
            <a:endParaRPr lang="en-US" altLang="zh-CN" sz="2000" b="1" i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 rot="21420000">
            <a:off x="9654843" y="3543245"/>
            <a:ext cx="1834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ct val="0"/>
              </a:spcBef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冲浪安全常识</a:t>
            </a:r>
            <a:endParaRPr lang="en-US" altLang="zh-CN" sz="2000" b="1" i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234" b="100000" l="0" r="100000">
                        <a14:foregroundMark x1="84938" y1="8879" x2="89581" y2="76168"/>
                        <a14:foregroundMark x1="72367" y1="64019" x2="86863" y2="86449"/>
                        <a14:foregroundMark x1="67157" y1="81308" x2="78256" y2="76636"/>
                        <a14:foregroundMark x1="79615" y1="31308" x2="80294" y2="35748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3814308" y="4931844"/>
            <a:ext cx="3899037" cy="1891417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 flipH="1">
            <a:off x="9732135" y="-19097"/>
            <a:ext cx="2459865" cy="142646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4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99"/>
                            </p:stCondLst>
                            <p:childTnLst>
                              <p:par>
                                <p:cTn id="3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99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99"/>
                            </p:stCondLst>
                            <p:childTnLst>
                              <p:par>
                                <p:cTn id="4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99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99"/>
                            </p:stCondLst>
                            <p:childTnLst>
                              <p:par>
                                <p:cTn id="57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99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99"/>
                            </p:stCondLst>
                            <p:childTnLst>
                              <p:par>
                                <p:cTn id="6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99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2" grpId="0"/>
      <p:bldP spid="14" grpId="0"/>
      <p:bldP spid="16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-1300766"/>
            <a:ext cx="12192000" cy="8474424"/>
            <a:chOff x="0" y="-1300766"/>
            <a:chExt cx="12192000" cy="8474424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-1300766"/>
              <a:ext cx="12192000" cy="8186901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3944683"/>
              <a:ext cx="12192000" cy="3228975"/>
            </a:xfrm>
            <a:prstGeom prst="rect">
              <a:avLst/>
            </a:prstGeom>
          </p:spPr>
        </p:pic>
      </p:grpSp>
      <p:pic>
        <p:nvPicPr>
          <p:cNvPr id="12" name="图片 11" descr="丝带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3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79764" y="868642"/>
            <a:ext cx="5593715" cy="99504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646751" y="999806"/>
            <a:ext cx="291020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 01</a:t>
            </a:r>
            <a:endParaRPr lang="en-US" altLang="zh-CN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 descr="白板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 rot="21428310">
            <a:off x="4720975" y="1598390"/>
            <a:ext cx="2634547" cy="303938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5057669" y="3202098"/>
            <a:ext cx="19611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上网查阅信息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时请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注意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234" b="100000" l="0" r="100000">
                        <a14:foregroundMark x1="84938" y1="8879" x2="89581" y2="76168"/>
                        <a14:foregroundMark x1="72367" y1="64019" x2="86863" y2="86449"/>
                        <a14:foregroundMark x1="67157" y1="81308" x2="78256" y2="76636"/>
                        <a14:foregroundMark x1="79615" y1="31308" x2="80294" y2="35748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4272335" y="5316615"/>
            <a:ext cx="3531823" cy="1713282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 flipH="1">
            <a:off x="9732135" y="-19097"/>
            <a:ext cx="2459865" cy="142646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850"/>
                            </p:stCondLst>
                            <p:childTnLst>
                              <p:par>
                                <p:cTn id="3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35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图片 4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3658806"/>
            <a:ext cx="12192000" cy="322897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31281" y="344933"/>
            <a:ext cx="29921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zh-CN" altLang="en-US" b="1" dirty="0">
                <a:solidFill>
                  <a:srgbClr val="F34E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上网查阅信息时，请注意</a:t>
            </a:r>
            <a:endParaRPr lang="zh-CN" altLang="en-US" b="1" dirty="0">
              <a:solidFill>
                <a:srgbClr val="F34EA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461824" y="1236857"/>
            <a:ext cx="606853" cy="616506"/>
            <a:chOff x="5594" y="7152"/>
            <a:chExt cx="1446" cy="1469"/>
          </a:xfrm>
        </p:grpSpPr>
        <p:sp>
          <p:nvSpPr>
            <p:cNvPr id="16" name="椭圆 15"/>
            <p:cNvSpPr/>
            <p:nvPr/>
          </p:nvSpPr>
          <p:spPr>
            <a:xfrm>
              <a:off x="5594" y="7152"/>
              <a:ext cx="1446" cy="1469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7492" tIns="48746" rIns="97492" bIns="48746" rtlCol="0" anchor="ctr"/>
            <a:lstStyle/>
            <a:p>
              <a:pPr algn="ctr" defTabSz="685800">
                <a:lnSpc>
                  <a:spcPct val="120000"/>
                </a:lnSpc>
                <a:defRPr/>
              </a:pPr>
              <a:endParaRPr lang="zh-CN" altLang="en-US" sz="1600">
                <a:solidFill>
                  <a:srgbClr val="33669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607" y="7481"/>
              <a:ext cx="1390" cy="939"/>
            </a:xfrm>
            <a:prstGeom prst="rect">
              <a:avLst/>
            </a:prstGeom>
            <a:noFill/>
          </p:spPr>
          <p:txBody>
            <a:bodyPr wrap="square" lIns="97492" tIns="48746" rIns="97492" bIns="48746" rtlCol="0">
              <a:spAutoFit/>
            </a:bodyPr>
            <a:lstStyle/>
            <a:p>
              <a:pPr algn="ctr" defTabSz="685800">
                <a:lnSpc>
                  <a:spcPct val="120000"/>
                </a:lnSpc>
                <a:defRPr/>
              </a:pPr>
              <a:r>
                <a:rPr lang="en-US" altLang="zh-CN" sz="1600" b="1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1</a:t>
              </a:r>
              <a:endPara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448801" y="1972189"/>
            <a:ext cx="606853" cy="616505"/>
            <a:chOff x="6489" y="4825"/>
            <a:chExt cx="1446" cy="1469"/>
          </a:xfrm>
        </p:grpSpPr>
        <p:sp>
          <p:nvSpPr>
            <p:cNvPr id="24" name="椭圆 23"/>
            <p:cNvSpPr/>
            <p:nvPr/>
          </p:nvSpPr>
          <p:spPr>
            <a:xfrm>
              <a:off x="6489" y="4825"/>
              <a:ext cx="1446" cy="1469"/>
            </a:xfrm>
            <a:prstGeom prst="ellipse">
              <a:avLst/>
            </a:prstGeom>
            <a:solidFill>
              <a:srgbClr val="F34E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7492" tIns="48746" rIns="97492" bIns="48746" rtlCol="0" anchor="ctr"/>
            <a:lstStyle/>
            <a:p>
              <a:pPr algn="ctr" defTabSz="685800">
                <a:lnSpc>
                  <a:spcPct val="120000"/>
                </a:lnSpc>
                <a:defRPr/>
              </a:pPr>
              <a:endPara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502" y="5050"/>
              <a:ext cx="1390" cy="939"/>
            </a:xfrm>
            <a:prstGeom prst="rect">
              <a:avLst/>
            </a:prstGeom>
            <a:noFill/>
          </p:spPr>
          <p:txBody>
            <a:bodyPr wrap="square" lIns="97492" tIns="48746" rIns="97492" bIns="48746" rtlCol="0">
              <a:spAutoFit/>
            </a:bodyPr>
            <a:lstStyle/>
            <a:p>
              <a:pPr algn="ctr" defTabSz="685800">
                <a:lnSpc>
                  <a:spcPct val="120000"/>
                </a:lnSpc>
                <a:defRPr/>
              </a:pPr>
              <a:r>
                <a:rPr lang="en-US" altLang="zh-CN" sz="1600" b="1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2</a:t>
              </a:r>
              <a:endPara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440556" y="2698344"/>
            <a:ext cx="606853" cy="616506"/>
            <a:chOff x="8893" y="3941"/>
            <a:chExt cx="1446" cy="1469"/>
          </a:xfrm>
        </p:grpSpPr>
        <p:sp>
          <p:nvSpPr>
            <p:cNvPr id="25" name="椭圆 24"/>
            <p:cNvSpPr/>
            <p:nvPr/>
          </p:nvSpPr>
          <p:spPr>
            <a:xfrm>
              <a:off x="8893" y="3941"/>
              <a:ext cx="1446" cy="1469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7492" tIns="48746" rIns="97492" bIns="48746" rtlCol="0" anchor="ctr"/>
            <a:lstStyle/>
            <a:p>
              <a:pPr algn="ctr" defTabSz="685800">
                <a:lnSpc>
                  <a:spcPct val="120000"/>
                </a:lnSpc>
                <a:defRPr/>
              </a:pPr>
              <a:endPara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8921" y="4206"/>
              <a:ext cx="1390" cy="939"/>
            </a:xfrm>
            <a:prstGeom prst="rect">
              <a:avLst/>
            </a:prstGeom>
            <a:noFill/>
          </p:spPr>
          <p:txBody>
            <a:bodyPr wrap="square" lIns="97492" tIns="48746" rIns="97492" bIns="48746" rtlCol="0">
              <a:spAutoFit/>
            </a:bodyPr>
            <a:lstStyle/>
            <a:p>
              <a:pPr algn="ctr" defTabSz="685800">
                <a:lnSpc>
                  <a:spcPct val="120000"/>
                </a:lnSpc>
                <a:defRPr/>
              </a:pPr>
              <a:r>
                <a:rPr lang="en-US" altLang="zh-CN" sz="1600" b="1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3</a:t>
              </a:r>
              <a:endPara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424315" y="3418704"/>
            <a:ext cx="606853" cy="616506"/>
            <a:chOff x="11058" y="4825"/>
            <a:chExt cx="1446" cy="1469"/>
          </a:xfrm>
        </p:grpSpPr>
        <p:sp>
          <p:nvSpPr>
            <p:cNvPr id="35" name="椭圆 34"/>
            <p:cNvSpPr/>
            <p:nvPr/>
          </p:nvSpPr>
          <p:spPr>
            <a:xfrm>
              <a:off x="11058" y="4825"/>
              <a:ext cx="1446" cy="1469"/>
            </a:xfrm>
            <a:prstGeom prst="ellipse">
              <a:avLst/>
            </a:prstGeom>
            <a:solidFill>
              <a:srgbClr val="F34E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7492" tIns="48746" rIns="97492" bIns="48746" rtlCol="0" anchor="ctr"/>
            <a:lstStyle/>
            <a:p>
              <a:pPr algn="ctr" defTabSz="685800">
                <a:lnSpc>
                  <a:spcPct val="120000"/>
                </a:lnSpc>
                <a:defRPr/>
              </a:pPr>
              <a:endPara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1058" y="5097"/>
              <a:ext cx="1390" cy="939"/>
            </a:xfrm>
            <a:prstGeom prst="rect">
              <a:avLst/>
            </a:prstGeom>
            <a:noFill/>
          </p:spPr>
          <p:txBody>
            <a:bodyPr wrap="square" lIns="97492" tIns="48746" rIns="97492" bIns="48746" rtlCol="0">
              <a:spAutoFit/>
            </a:bodyPr>
            <a:lstStyle/>
            <a:p>
              <a:pPr algn="ctr" defTabSz="685800">
                <a:lnSpc>
                  <a:spcPct val="120000"/>
                </a:lnSpc>
                <a:defRPr/>
              </a:pPr>
              <a:r>
                <a:rPr lang="en-US" altLang="zh-CN" sz="1600" b="1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4</a:t>
              </a:r>
              <a:endPara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400813" y="4166226"/>
            <a:ext cx="606853" cy="616506"/>
            <a:chOff x="12149" y="7152"/>
            <a:chExt cx="1446" cy="1469"/>
          </a:xfrm>
        </p:grpSpPr>
        <p:sp>
          <p:nvSpPr>
            <p:cNvPr id="36" name="椭圆 35"/>
            <p:cNvSpPr/>
            <p:nvPr/>
          </p:nvSpPr>
          <p:spPr>
            <a:xfrm>
              <a:off x="12149" y="7152"/>
              <a:ext cx="1446" cy="1469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7492" tIns="48746" rIns="97492" bIns="48746" rtlCol="0" anchor="ctr"/>
            <a:lstStyle/>
            <a:p>
              <a:pPr algn="ctr" defTabSz="685800">
                <a:lnSpc>
                  <a:spcPct val="120000"/>
                </a:lnSpc>
                <a:defRPr/>
              </a:pPr>
              <a:endParaRPr lang="zh-CN" altLang="en-US" sz="1600">
                <a:solidFill>
                  <a:srgbClr val="37988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2205" y="7444"/>
              <a:ext cx="1390" cy="939"/>
            </a:xfrm>
            <a:prstGeom prst="rect">
              <a:avLst/>
            </a:prstGeom>
            <a:noFill/>
          </p:spPr>
          <p:txBody>
            <a:bodyPr wrap="square" lIns="97492" tIns="48746" rIns="97492" bIns="48746" rtlCol="0">
              <a:spAutoFit/>
            </a:bodyPr>
            <a:lstStyle/>
            <a:p>
              <a:pPr algn="ctr" defTabSz="685800">
                <a:lnSpc>
                  <a:spcPct val="120000"/>
                </a:lnSpc>
                <a:defRPr/>
              </a:pPr>
              <a:r>
                <a:rPr lang="en-US" altLang="zh-CN" sz="1600" b="1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5</a:t>
              </a:r>
              <a:endPara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2" name="TextBox 23"/>
          <p:cNvSpPr txBox="1"/>
          <p:nvPr/>
        </p:nvSpPr>
        <p:spPr>
          <a:xfrm>
            <a:off x="2196287" y="2142498"/>
            <a:ext cx="238188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屏幕设置不要太亮或太暗。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23"/>
          <p:cNvSpPr txBox="1"/>
          <p:nvPr/>
        </p:nvSpPr>
        <p:spPr>
          <a:xfrm>
            <a:off x="2196287" y="1437388"/>
            <a:ext cx="380863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眼睛不要离屏幕太近，坐姿要端正。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23"/>
          <p:cNvSpPr txBox="1"/>
          <p:nvPr/>
        </p:nvSpPr>
        <p:spPr>
          <a:xfrm>
            <a:off x="2037608" y="2885065"/>
            <a:ext cx="3044119" cy="2800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457200">
              <a:lnSpc>
                <a:spcPct val="130000"/>
              </a:lnSpc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每次在计算机屏幕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前不要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超过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小时</a:t>
            </a:r>
            <a:endParaRPr lang="en-US" altLang="zh-CN" sz="1400" spc="75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 panose="020F0502020204030203" charset="0"/>
              <a:sym typeface="Lato Light" panose="020F0502020204030203" charset="0"/>
            </a:endParaRPr>
          </a:p>
        </p:txBody>
      </p:sp>
      <p:sp>
        <p:nvSpPr>
          <p:cNvPr id="31" name="TextBox 23"/>
          <p:cNvSpPr txBox="1"/>
          <p:nvPr/>
        </p:nvSpPr>
        <p:spPr>
          <a:xfrm>
            <a:off x="2196287" y="3658806"/>
            <a:ext cx="232791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适当到户外呼吸新鲜空气。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23"/>
          <p:cNvSpPr txBox="1"/>
          <p:nvPr/>
        </p:nvSpPr>
        <p:spPr>
          <a:xfrm>
            <a:off x="2068677" y="4422052"/>
            <a:ext cx="23368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不要随意在网上购物。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1" name="图片 40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0" y="0"/>
            <a:ext cx="1229932" cy="713233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 flipH="1">
            <a:off x="6428260" y="1222022"/>
            <a:ext cx="4274082" cy="3886240"/>
          </a:xfrm>
          <a:prstGeom prst="rect">
            <a:avLst/>
          </a:prstGeom>
        </p:spPr>
      </p:pic>
      <p:pic>
        <p:nvPicPr>
          <p:cNvPr id="43" name="图片 42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3100" y1="12363" x2="11725" y2="18132"/>
                        <a14:foregroundMark x1="37062" y1="15659" x2="29111" y2="29670"/>
                        <a14:foregroundMark x1="41240" y1="32692" x2="41644" y2="34341"/>
                        <a14:foregroundMark x1="44070" y1="18407" x2="45822" y2="24176"/>
                        <a14:foregroundMark x1="29784" y1="18132" x2="32615" y2="16209"/>
                        <a14:foregroundMark x1="44340" y1="17033" x2="44609" y2="19780"/>
                        <a14:foregroundMark x1="8760" y1="2473" x2="8625" y2="5220"/>
                        <a14:foregroundMark x1="83962" y1="21154" x2="82210" y2="75000"/>
                        <a14:foregroundMark x1="80997" y1="24176" x2="80997" y2="25824"/>
                        <a14:foregroundMark x1="82615" y1="9615" x2="94744" y2="23352"/>
                        <a14:foregroundMark x1="85310" y1="3297" x2="90162" y2="13736"/>
                        <a14:foregroundMark x1="95822" y1="64286" x2="87601" y2="70604"/>
                        <a14:foregroundMark x1="90431" y1="33516" x2="91779" y2="70330"/>
                        <a14:foregroundMark x1="11456" y1="20604" x2="13342" y2="24176"/>
                        <a14:foregroundMark x1="1348" y1="13462" x2="3369" y2="16209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5273384" y="5791995"/>
            <a:ext cx="2309752" cy="1134489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2" grpId="0"/>
      <p:bldP spid="27" grpId="0"/>
      <p:bldP spid="29" grpId="0"/>
      <p:bldP spid="31" grpId="0"/>
      <p:bldP spid="3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-1300766"/>
            <a:ext cx="12192000" cy="8474424"/>
            <a:chOff x="0" y="-1300766"/>
            <a:chExt cx="12192000" cy="8474424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-1300766"/>
              <a:ext cx="12192000" cy="8186901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3944683"/>
              <a:ext cx="12192000" cy="3228975"/>
            </a:xfrm>
            <a:prstGeom prst="rect">
              <a:avLst/>
            </a:prstGeom>
          </p:spPr>
        </p:pic>
      </p:grpSp>
      <p:pic>
        <p:nvPicPr>
          <p:cNvPr id="12" name="图片 11" descr="丝带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3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79764" y="868642"/>
            <a:ext cx="5593715" cy="99504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646751" y="999806"/>
            <a:ext cx="291020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 02</a:t>
            </a:r>
            <a:endParaRPr lang="en-US" altLang="zh-CN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 descr="白板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 rot="21428310">
            <a:off x="4720975" y="1598390"/>
            <a:ext cx="2634547" cy="303938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5147739" y="3125797"/>
            <a:ext cx="17810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学生网上交友时，请你特别注意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234" b="100000" l="0" r="100000">
                        <a14:foregroundMark x1="84938" y1="8879" x2="89581" y2="76168"/>
                        <a14:foregroundMark x1="72367" y1="64019" x2="86863" y2="86449"/>
                        <a14:foregroundMark x1="67157" y1="81308" x2="78256" y2="76636"/>
                        <a14:foregroundMark x1="79615" y1="31308" x2="80294" y2="35748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4272335" y="5316615"/>
            <a:ext cx="3531823" cy="1713282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 flipH="1">
            <a:off x="9732135" y="-19097"/>
            <a:ext cx="2459865" cy="142646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349"/>
                            </p:stCondLst>
                            <p:childTnLst>
                              <p:par>
                                <p:cTn id="3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849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31280" y="344933"/>
            <a:ext cx="3522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zh-CN" altLang="en-US" b="1" dirty="0">
                <a:solidFill>
                  <a:srgbClr val="F34E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学生网上交友时，请你特别注意</a:t>
            </a:r>
            <a:endParaRPr lang="zh-CN" altLang="en-US" b="1" dirty="0">
              <a:solidFill>
                <a:srgbClr val="F34EA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2" name="图片 4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3658806"/>
            <a:ext cx="12192000" cy="3228975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0" y="0"/>
            <a:ext cx="1229932" cy="713233"/>
          </a:xfrm>
          <a:prstGeom prst="rect">
            <a:avLst/>
          </a:prstGeom>
        </p:spPr>
      </p:pic>
      <p:sp>
        <p:nvSpPr>
          <p:cNvPr id="34" name="内容占位符 2"/>
          <p:cNvSpPr>
            <a:spLocks noGrp="1"/>
          </p:cNvSpPr>
          <p:nvPr/>
        </p:nvSpPr>
        <p:spPr>
          <a:xfrm>
            <a:off x="4808232" y="5273293"/>
            <a:ext cx="8207375" cy="48275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n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>
              <a:buNone/>
            </a:pP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eaLnBrk="1" hangingPunct="1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Oval 5"/>
          <p:cNvSpPr/>
          <p:nvPr/>
        </p:nvSpPr>
        <p:spPr>
          <a:xfrm>
            <a:off x="1577618" y="1317283"/>
            <a:ext cx="2206098" cy="2206098"/>
          </a:xfrm>
          <a:prstGeom prst="ellipse">
            <a:avLst/>
          </a:prstGeom>
          <a:noFill/>
          <a:ln w="50800">
            <a:solidFill>
              <a:srgbClr val="F34E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Rectangle: Rounded Corners 8"/>
          <p:cNvSpPr/>
          <p:nvPr/>
        </p:nvSpPr>
        <p:spPr>
          <a:xfrm>
            <a:off x="2025065" y="3197279"/>
            <a:ext cx="1217534" cy="461527"/>
          </a:xfrm>
          <a:prstGeom prst="roundRect">
            <a:avLst/>
          </a:prstGeom>
          <a:solidFill>
            <a:srgbClr val="00B0F0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TextBox 24"/>
          <p:cNvSpPr txBox="1"/>
          <p:nvPr/>
        </p:nvSpPr>
        <p:spPr>
          <a:xfrm>
            <a:off x="1593542" y="3735493"/>
            <a:ext cx="2315763" cy="582777"/>
          </a:xfrm>
          <a:prstGeom prst="rect">
            <a:avLst/>
          </a:prstGeom>
        </p:spPr>
        <p:txBody>
          <a:bodyPr vert="horz" wrap="square" lIns="0" tIns="0" rIns="0" bIns="0" anchor="t" anchorCtr="0">
            <a:no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不要说出自己的真实姓名和地址、电话号码、学校名称、密友等信息。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630849" y="1333564"/>
            <a:ext cx="1631171" cy="2173536"/>
          </a:xfrm>
          <a:prstGeom prst="rect">
            <a:avLst/>
          </a:prstGeom>
        </p:spPr>
      </p:pic>
      <p:sp>
        <p:nvSpPr>
          <p:cNvPr id="52" name="Oval 5"/>
          <p:cNvSpPr/>
          <p:nvPr/>
        </p:nvSpPr>
        <p:spPr>
          <a:xfrm>
            <a:off x="5042467" y="1276607"/>
            <a:ext cx="2206098" cy="2206098"/>
          </a:xfrm>
          <a:prstGeom prst="ellipse">
            <a:avLst/>
          </a:prstGeom>
          <a:noFill/>
          <a:ln w="50800">
            <a:solidFill>
              <a:srgbClr val="F34E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Rectangle: Rounded Corners 8"/>
          <p:cNvSpPr/>
          <p:nvPr/>
        </p:nvSpPr>
        <p:spPr>
          <a:xfrm>
            <a:off x="5489914" y="3156603"/>
            <a:ext cx="1217534" cy="461527"/>
          </a:xfrm>
          <a:prstGeom prst="roundRect">
            <a:avLst/>
          </a:prstGeom>
          <a:solidFill>
            <a:srgbClr val="00B0F0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5525664" y="3794231"/>
            <a:ext cx="1722901" cy="345064"/>
          </a:xfrm>
          <a:prstGeom prst="rect">
            <a:avLst/>
          </a:prstGeom>
        </p:spPr>
        <p:txBody>
          <a:bodyPr vert="horz" wrap="square" lIns="0" tIns="0" rIns="0" bIns="0" anchor="t" anchorCtr="0">
            <a:no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不与网友会面。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5" name="图片 54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95698" y="1292888"/>
            <a:ext cx="1631171" cy="2173536"/>
          </a:xfrm>
          <a:prstGeom prst="rect">
            <a:avLst/>
          </a:prstGeom>
        </p:spPr>
      </p:pic>
      <p:sp>
        <p:nvSpPr>
          <p:cNvPr id="56" name="Oval 5"/>
          <p:cNvSpPr/>
          <p:nvPr/>
        </p:nvSpPr>
        <p:spPr>
          <a:xfrm>
            <a:off x="8464473" y="1276607"/>
            <a:ext cx="2206098" cy="2206098"/>
          </a:xfrm>
          <a:prstGeom prst="ellipse">
            <a:avLst/>
          </a:prstGeom>
          <a:noFill/>
          <a:ln w="50800">
            <a:solidFill>
              <a:srgbClr val="F34E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Rectangle: Rounded Corners 8"/>
          <p:cNvSpPr/>
          <p:nvPr/>
        </p:nvSpPr>
        <p:spPr>
          <a:xfrm>
            <a:off x="8911920" y="3156603"/>
            <a:ext cx="1217534" cy="461527"/>
          </a:xfrm>
          <a:prstGeom prst="roundRect">
            <a:avLst/>
          </a:prstGeom>
          <a:solidFill>
            <a:srgbClr val="00B0F0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TextBox 24"/>
          <p:cNvSpPr txBox="1"/>
          <p:nvPr/>
        </p:nvSpPr>
        <p:spPr>
          <a:xfrm>
            <a:off x="8509974" y="3832129"/>
            <a:ext cx="2241831" cy="582777"/>
          </a:xfrm>
          <a:prstGeom prst="rect">
            <a:avLst/>
          </a:prstGeom>
        </p:spPr>
        <p:txBody>
          <a:bodyPr vert="horz" wrap="square" lIns="0" tIns="0" rIns="0" bIns="0" anchor="t" anchorCtr="0">
            <a:no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对素质低下的网友，不要反驳或回答，不要理他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9" name="图片 58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517704" y="1292888"/>
            <a:ext cx="1631171" cy="2173536"/>
          </a:xfrm>
          <a:prstGeom prst="rect">
            <a:avLst/>
          </a:prstGeom>
        </p:spPr>
      </p:pic>
      <p:pic>
        <p:nvPicPr>
          <p:cNvPr id="60" name="图片 59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3100" y1="12363" x2="11725" y2="18132"/>
                        <a14:foregroundMark x1="37062" y1="15659" x2="29111" y2="29670"/>
                        <a14:foregroundMark x1="41240" y1="32692" x2="41644" y2="34341"/>
                        <a14:foregroundMark x1="44070" y1="18407" x2="45822" y2="24176"/>
                        <a14:foregroundMark x1="29784" y1="18132" x2="32615" y2="16209"/>
                        <a14:foregroundMark x1="44340" y1="17033" x2="44609" y2="19780"/>
                        <a14:foregroundMark x1="8760" y1="2473" x2="8625" y2="5220"/>
                        <a14:foregroundMark x1="83962" y1="21154" x2="82210" y2="75000"/>
                        <a14:foregroundMark x1="80997" y1="24176" x2="80997" y2="25824"/>
                        <a14:foregroundMark x1="82615" y1="9615" x2="94744" y2="23352"/>
                        <a14:foregroundMark x1="85310" y1="3297" x2="90162" y2="13736"/>
                        <a14:foregroundMark x1="95822" y1="64286" x2="87601" y2="70604"/>
                        <a14:foregroundMark x1="90431" y1="33516" x2="91779" y2="70330"/>
                        <a14:foregroundMark x1="11456" y1="20604" x2="13342" y2="24176"/>
                        <a14:foregroundMark x1="1348" y1="13462" x2="3369" y2="16209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5273384" y="5791995"/>
            <a:ext cx="2309752" cy="1134489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sp>
        <p:nvSpPr>
          <p:cNvPr id="20" name="TextBox 19"/>
          <p:cNvSpPr txBox="1"/>
          <p:nvPr/>
        </p:nvSpPr>
        <p:spPr>
          <a:xfrm>
            <a:off x="4430399" y="5560039"/>
            <a:ext cx="1224136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 </a:t>
            </a:r>
            <a:r>
              <a:rPr lang="en-US" altLang="zh-CN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http://www.1ppt.com/xiazai/</a:t>
            </a:r>
            <a:endParaRPr lang="en-US" altLang="zh-CN" sz="1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5" grpId="0" animBg="1"/>
      <p:bldP spid="46" grpId="0" animBg="1"/>
      <p:bldP spid="49" grpId="0"/>
      <p:bldP spid="52" grpId="0" animBg="1"/>
      <p:bldP spid="53" grpId="0" animBg="1"/>
      <p:bldP spid="54" grpId="0"/>
      <p:bldP spid="56" grpId="0" animBg="1"/>
      <p:bldP spid="57" grpId="0" animBg="1"/>
      <p:bldP spid="5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31280" y="344933"/>
            <a:ext cx="3522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zh-CN" altLang="en-US" b="1" dirty="0">
                <a:solidFill>
                  <a:srgbClr val="F34E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学生网上交友时，请你特别注意</a:t>
            </a:r>
            <a:endParaRPr lang="zh-CN" altLang="en-US" b="1" dirty="0">
              <a:solidFill>
                <a:srgbClr val="F34EA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2" name="图片 4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3658806"/>
            <a:ext cx="12192000" cy="3228975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0" y="0"/>
            <a:ext cx="1229932" cy="713233"/>
          </a:xfrm>
          <a:prstGeom prst="rect">
            <a:avLst/>
          </a:prstGeom>
        </p:spPr>
      </p:pic>
      <p:sp>
        <p:nvSpPr>
          <p:cNvPr id="18" name="内容占位符 2"/>
          <p:cNvSpPr>
            <a:spLocks noGrp="1"/>
          </p:cNvSpPr>
          <p:nvPr/>
        </p:nvSpPr>
        <p:spPr>
          <a:xfrm>
            <a:off x="2192546" y="1574208"/>
            <a:ext cx="8097838" cy="2216216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n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lnSpc>
                <a:spcPct val="150000"/>
              </a:lnSpc>
              <a:buNone/>
            </a:pPr>
            <a:endParaRPr lang="zh-CN" altLang="en-US" sz="3600" b="1" dirty="0">
              <a:solidFill>
                <a:srgbClr val="F34EA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eaLnBrk="1" hangingPunct="1">
              <a:lnSpc>
                <a:spcPct val="150000"/>
              </a:lnSpc>
              <a:buNone/>
            </a:pPr>
            <a:r>
              <a:rPr lang="zh-CN" altLang="en-US" sz="3600" b="1" dirty="0">
                <a:solidFill>
                  <a:srgbClr val="F34E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匿名交友网上多，切莫单独去赴约，</a:t>
            </a:r>
            <a:endParaRPr lang="zh-CN" altLang="en-US" sz="3600" b="1" dirty="0">
              <a:solidFill>
                <a:srgbClr val="F34EA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eaLnBrk="1" hangingPunct="1">
              <a:lnSpc>
                <a:spcPct val="150000"/>
              </a:lnSpc>
              <a:buNone/>
            </a:pPr>
            <a:r>
              <a:rPr lang="zh-CN" altLang="en-US" sz="3600" b="1" dirty="0">
                <a:solidFill>
                  <a:srgbClr val="F34E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网上人品难区分，小心谨慎没有错。</a:t>
            </a:r>
            <a:endParaRPr lang="zh-CN" altLang="en-US" sz="3600" b="1" dirty="0">
              <a:solidFill>
                <a:srgbClr val="F34EA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eaLnBrk="1" hangingPunct="1">
              <a:lnSpc>
                <a:spcPct val="150000"/>
              </a:lnSpc>
            </a:pPr>
            <a:endParaRPr lang="zh-CN" altLang="en-US" b="1" dirty="0">
              <a:solidFill>
                <a:srgbClr val="F34EA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9" name="矩形 4"/>
          <p:cNvPicPr/>
          <p:nvPr/>
        </p:nvPicPr>
        <p:blipFill>
          <a:blip r:embed="rId3"/>
          <a:stretch>
            <a:fillRect/>
          </a:stretch>
        </p:blipFill>
        <p:spPr>
          <a:xfrm>
            <a:off x="2092649" y="1200251"/>
            <a:ext cx="8607425" cy="15986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3100" y1="12363" x2="11725" y2="18132"/>
                        <a14:foregroundMark x1="37062" y1="15659" x2="29111" y2="29670"/>
                        <a14:foregroundMark x1="41240" y1="32692" x2="41644" y2="34341"/>
                        <a14:foregroundMark x1="44070" y1="18407" x2="45822" y2="24176"/>
                        <a14:foregroundMark x1="29784" y1="18132" x2="32615" y2="16209"/>
                        <a14:foregroundMark x1="44340" y1="17033" x2="44609" y2="19780"/>
                        <a14:foregroundMark x1="8760" y1="2473" x2="8625" y2="5220"/>
                        <a14:foregroundMark x1="83962" y1="21154" x2="82210" y2="75000"/>
                        <a14:foregroundMark x1="80997" y1="24176" x2="80997" y2="25824"/>
                        <a14:foregroundMark x1="82615" y1="9615" x2="94744" y2="23352"/>
                        <a14:foregroundMark x1="85310" y1="3297" x2="90162" y2="13736"/>
                        <a14:foregroundMark x1="95822" y1="64286" x2="87601" y2="70604"/>
                        <a14:foregroundMark x1="90431" y1="33516" x2="91779" y2="70330"/>
                        <a14:foregroundMark x1="11456" y1="20604" x2="13342" y2="24176"/>
                        <a14:foregroundMark x1="1348" y1="13462" x2="3369" y2="16209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5273384" y="5791995"/>
            <a:ext cx="2309752" cy="1134489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-1300766"/>
            <a:ext cx="12192000" cy="8474424"/>
            <a:chOff x="0" y="-1300766"/>
            <a:chExt cx="12192000" cy="8474424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-1300766"/>
              <a:ext cx="12192000" cy="8186901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3944683"/>
              <a:ext cx="12192000" cy="3228975"/>
            </a:xfrm>
            <a:prstGeom prst="rect">
              <a:avLst/>
            </a:prstGeom>
          </p:spPr>
        </p:pic>
      </p:grpSp>
      <p:pic>
        <p:nvPicPr>
          <p:cNvPr id="12" name="图片 11" descr="丝带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3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79764" y="868642"/>
            <a:ext cx="5593715" cy="99504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646751" y="999806"/>
            <a:ext cx="291020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 03</a:t>
            </a:r>
            <a:endParaRPr lang="en-US" altLang="zh-CN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 descr="白板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 rot="21428310">
            <a:off x="4720975" y="1598390"/>
            <a:ext cx="2634547" cy="303938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5116331" y="3329707"/>
            <a:ext cx="20901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ct val="0"/>
              </a:spcBef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密码安全常识</a:t>
            </a:r>
            <a:endParaRPr lang="en-US" altLang="zh-CN" sz="2400" b="1" i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234" b="100000" l="0" r="100000">
                        <a14:foregroundMark x1="84938" y1="8879" x2="89581" y2="76168"/>
                        <a14:foregroundMark x1="72367" y1="64019" x2="86863" y2="86449"/>
                        <a14:foregroundMark x1="67157" y1="81308" x2="78256" y2="76636"/>
                        <a14:foregroundMark x1="79615" y1="31308" x2="80294" y2="35748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4272335" y="5316615"/>
            <a:ext cx="3531823" cy="1713282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 flipH="1">
            <a:off x="9732135" y="-19097"/>
            <a:ext cx="2459865" cy="142646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49"/>
                            </p:stCondLst>
                            <p:childTnLst>
                              <p:par>
                                <p:cTn id="3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849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tags/tag1.xml><?xml version="1.0" encoding="utf-8"?>
<p:tagLst xmlns:p="http://schemas.openxmlformats.org/presentationml/2006/main">
  <p:tag name="ISPRING_PRESENTATION_TITLE" val="PowerPoint 演示文稿"/>
  <p:tag name="COMMONDATA" val="eyJoZGlkIjoiOGVkNzE3MDZiMzdhMmY5MDQyYWQxNGJhYjc1MTFhZjIifQ==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1019</Words>
  <Application>WPS 演示</Application>
  <PresentationFormat>自定义</PresentationFormat>
  <Paragraphs>120</Paragraphs>
  <Slides>15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7" baseType="lpstr">
      <vt:lpstr>Arial</vt:lpstr>
      <vt:lpstr>宋体</vt:lpstr>
      <vt:lpstr>Wingdings</vt:lpstr>
      <vt:lpstr>微软雅黑</vt:lpstr>
      <vt:lpstr>Arial</vt:lpstr>
      <vt:lpstr>Lato Light</vt:lpstr>
      <vt:lpstr>Calibri</vt:lpstr>
      <vt:lpstr>Arial Unicode MS</vt:lpstr>
      <vt:lpstr>等线</vt:lpstr>
      <vt:lpstr>Calibri Light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网络安全</dc:title>
  <dc:creator>第一PPT</dc:creator>
  <cp:keywords>www.1ppt.com</cp:keywords>
  <dc:description>www.1ppt.com</dc:description>
  <cp:lastModifiedBy>半月板</cp:lastModifiedBy>
  <cp:revision>40</cp:revision>
  <dcterms:created xsi:type="dcterms:W3CDTF">2017-06-20T02:49:00Z</dcterms:created>
  <dcterms:modified xsi:type="dcterms:W3CDTF">2022-09-05T06:15:36Z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2052-11.1.0.12156</vt:lpwstr>
  </property>
  <property fmtid="{D5CDD505-2E9C-101B-9397-08002B2CF9AE}" pid="3" name="ICV">
    <vt:lpwstr>BB527DBAA4EF49259B5C0B7873DF539E</vt:lpwstr>
  </property>
</Properties>
</file>