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8" r:id="rId2"/>
    <p:sldId id="398" r:id="rId3"/>
    <p:sldId id="404" r:id="rId4"/>
    <p:sldId id="407" r:id="rId5"/>
    <p:sldId id="417" r:id="rId6"/>
    <p:sldId id="426" r:id="rId7"/>
    <p:sldId id="428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AFFF"/>
    <a:srgbClr val="0A86FA"/>
    <a:srgbClr val="79BFFF"/>
    <a:srgbClr val="E1F1FF"/>
    <a:srgbClr val="C6E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4660"/>
  </p:normalViewPr>
  <p:slideViewPr>
    <p:cSldViewPr snapToGrid="0">
      <p:cViewPr>
        <p:scale>
          <a:sx n="66" d="100"/>
          <a:sy n="66" d="100"/>
        </p:scale>
        <p:origin x="68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61A7B-8526-4A7A-98E9-2E3EAA9F4EC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B61A-D85D-4E4D-92E0-BEF2C8CAA1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61A7B-8526-4A7A-98E9-2E3EAA9F4EC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B61A-D85D-4E4D-92E0-BEF2C8CAA1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61A7B-8526-4A7A-98E9-2E3EAA9F4EC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B61A-D85D-4E4D-92E0-BEF2C8CAA1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61A7B-8526-4A7A-98E9-2E3EAA9F4EC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B61A-D85D-4E4D-92E0-BEF2C8CAA1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61A7B-8526-4A7A-98E9-2E3EAA9F4EC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B61A-D85D-4E4D-92E0-BEF2C8CAA1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61A7B-8526-4A7A-98E9-2E3EAA9F4EC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B61A-D85D-4E4D-92E0-BEF2C8CAA1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61A7B-8526-4A7A-98E9-2E3EAA9F4EC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B61A-D85D-4E4D-92E0-BEF2C8CAA1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61A7B-8526-4A7A-98E9-2E3EAA9F4EC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B61A-D85D-4E4D-92E0-BEF2C8CAA1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61A7B-8526-4A7A-98E9-2E3EAA9F4EC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B61A-D85D-4E4D-92E0-BEF2C8CAA1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61A7B-8526-4A7A-98E9-2E3EAA9F4EC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B61A-D85D-4E4D-92E0-BEF2C8CAA1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61A7B-8526-4A7A-98E9-2E3EAA9F4EC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25B61A-D85D-4E4D-92E0-BEF2C8CAA1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61A7B-8526-4A7A-98E9-2E3EAA9F4EC0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25B61A-D85D-4E4D-92E0-BEF2C8CAA1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"/>
          <p:cNvPicPr>
            <a:picLocks noChangeAspect="1"/>
          </p:cNvPicPr>
          <p:nvPr/>
        </p:nvPicPr>
        <p:blipFill>
          <a:blip r:embed="rId2"/>
          <a:srcRect l="5068" t="6323" r="4990" b="5823"/>
          <a:stretch>
            <a:fillRect/>
          </a:stretch>
        </p:blipFill>
        <p:spPr>
          <a:xfrm>
            <a:off x="-70485" y="417830"/>
            <a:ext cx="12332335" cy="6022975"/>
          </a:xfrm>
          <a:prstGeom prst="rect">
            <a:avLst/>
          </a:prstGeom>
        </p:spPr>
      </p:pic>
      <p:pic>
        <p:nvPicPr>
          <p:cNvPr id="7" name="图片 6" descr="C:\Users\16106\Desktop\18文明上网主题班会7.19卡通\51miz-E1241043-58FD2E14.png51miz-E1241043-58FD2E14"/>
          <p:cNvPicPr>
            <a:picLocks noChangeAspect="1"/>
          </p:cNvPicPr>
          <p:nvPr/>
        </p:nvPicPr>
        <p:blipFill>
          <a:blip r:embed="rId3"/>
          <a:srcRect r="66526" b="61813"/>
          <a:stretch>
            <a:fillRect/>
          </a:stretch>
        </p:blipFill>
        <p:spPr>
          <a:xfrm>
            <a:off x="9020175" y="3120390"/>
            <a:ext cx="3773805" cy="4305300"/>
          </a:xfrm>
          <a:prstGeom prst="rect">
            <a:avLst/>
          </a:prstGeom>
        </p:spPr>
      </p:pic>
      <p:pic>
        <p:nvPicPr>
          <p:cNvPr id="8" name="图片 7" descr="C:\Users\16106\Desktop\18文明上网主题班会7.19卡通\51miz-E1241043-58FD2E14.png51miz-E1241043-58FD2E14"/>
          <p:cNvPicPr>
            <a:picLocks noChangeAspect="1"/>
          </p:cNvPicPr>
          <p:nvPr/>
        </p:nvPicPr>
        <p:blipFill>
          <a:blip r:embed="rId3"/>
          <a:srcRect l="65579" t="265" r="4371" b="64426"/>
          <a:stretch>
            <a:fillRect/>
          </a:stretch>
        </p:blipFill>
        <p:spPr>
          <a:xfrm flipH="1">
            <a:off x="-375920" y="3008630"/>
            <a:ext cx="3387725" cy="39808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87793" y="2199322"/>
            <a:ext cx="9416415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solidFill>
                  <a:srgbClr val="0A86FA"/>
                </a:solidFill>
                <a:latin typeface="印品囧囧体（非商用）" panose="02000500000000000000" charset="-122"/>
                <a:ea typeface="印品囧囧体（非商用）" panose="02000500000000000000" charset="-122"/>
                <a:cs typeface="印品囧囧体（非商用）" panose="02000500000000000000" charset="-122"/>
              </a:rPr>
              <a:t>文明上网</a:t>
            </a:r>
            <a:r>
              <a:rPr lang="en-US" altLang="zh-CN" sz="8800" dirty="0">
                <a:solidFill>
                  <a:srgbClr val="0A86FA"/>
                </a:solidFill>
                <a:latin typeface="印品囧囧体（非商用）" panose="02000500000000000000" charset="-122"/>
                <a:ea typeface="印品囧囧体（非商用）" panose="02000500000000000000" charset="-122"/>
                <a:cs typeface="印品囧囧体（非商用）" panose="02000500000000000000" charset="-122"/>
              </a:rPr>
              <a:t> </a:t>
            </a:r>
            <a:r>
              <a:rPr lang="zh-CN" altLang="en-US" sz="8800" dirty="0">
                <a:solidFill>
                  <a:srgbClr val="0A86FA"/>
                </a:solidFill>
                <a:latin typeface="印品囧囧体（非商用）" panose="02000500000000000000" charset="-122"/>
                <a:ea typeface="印品囧囧体（非商用）" panose="02000500000000000000" charset="-122"/>
                <a:cs typeface="印品囧囧体（非商用）" panose="02000500000000000000" charset="-122"/>
              </a:rPr>
              <a:t>从我做起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"/>
          <p:cNvPicPr>
            <a:picLocks noChangeAspect="1"/>
          </p:cNvPicPr>
          <p:nvPr/>
        </p:nvPicPr>
        <p:blipFill>
          <a:blip r:embed="rId2"/>
          <a:srcRect l="5068" t="6323" r="4990" b="5823"/>
          <a:stretch>
            <a:fillRect/>
          </a:stretch>
        </p:blipFill>
        <p:spPr>
          <a:xfrm>
            <a:off x="-70485" y="417830"/>
            <a:ext cx="12332335" cy="6022975"/>
          </a:xfrm>
          <a:prstGeom prst="rect">
            <a:avLst/>
          </a:prstGeom>
        </p:spPr>
      </p:pic>
      <p:pic>
        <p:nvPicPr>
          <p:cNvPr id="17" name="图片 16" descr="C:\Users\16106\Desktop\18文明上网主题班会7.19卡通\51miz-E1133297-2EB43802.png51miz-E1133297-2EB4380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54053" y="878840"/>
            <a:ext cx="5717232" cy="5717903"/>
          </a:xfrm>
          <a:prstGeom prst="rect">
            <a:avLst/>
          </a:prstGeom>
        </p:spPr>
      </p:pic>
      <p:pic>
        <p:nvPicPr>
          <p:cNvPr id="2" name="图片 1" descr="C:\Users\16106\Desktop\18文明上网主题班会7.19卡通\51miz-E1133426-270274E9.png51miz-E1133426-270274E9">
            <a:extLst>
              <a:ext uri="{FF2B5EF4-FFF2-40B4-BE49-F238E27FC236}">
                <a16:creationId xmlns:a16="http://schemas.microsoft.com/office/drawing/2014/main" id="{EEE55B5A-5B5A-5281-F376-67B1AC492B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708" t="10004" r="1708" b="5322"/>
          <a:stretch>
            <a:fillRect/>
          </a:stretch>
        </p:blipFill>
        <p:spPr>
          <a:xfrm>
            <a:off x="6816090" y="1008380"/>
            <a:ext cx="4009390" cy="5432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"/>
          <p:cNvPicPr>
            <a:picLocks noChangeAspect="1"/>
          </p:cNvPicPr>
          <p:nvPr/>
        </p:nvPicPr>
        <p:blipFill>
          <a:blip r:embed="rId2"/>
          <a:srcRect l="5068" t="6323" r="4990" b="5823"/>
          <a:stretch>
            <a:fillRect/>
          </a:stretch>
        </p:blipFill>
        <p:spPr>
          <a:xfrm>
            <a:off x="-70485" y="417830"/>
            <a:ext cx="12332335" cy="6022975"/>
          </a:xfrm>
          <a:prstGeom prst="rect">
            <a:avLst/>
          </a:prstGeom>
        </p:spPr>
      </p:pic>
      <p:pic>
        <p:nvPicPr>
          <p:cNvPr id="3" name="图片 2" descr="C:\Users\16106\Desktop\18文明上网主题班会7.19卡通\51miz-E1133431-3F33426E.png51miz-E1133431-3F33426E"/>
          <p:cNvPicPr>
            <a:picLocks noChangeAspect="1"/>
          </p:cNvPicPr>
          <p:nvPr/>
        </p:nvPicPr>
        <p:blipFill>
          <a:blip r:embed="rId3"/>
          <a:srcRect l="14083" r="4044"/>
          <a:stretch>
            <a:fillRect/>
          </a:stretch>
        </p:blipFill>
        <p:spPr>
          <a:xfrm flipH="1">
            <a:off x="6238875" y="1621155"/>
            <a:ext cx="5592445" cy="4283710"/>
          </a:xfrm>
          <a:prstGeom prst="rect">
            <a:avLst/>
          </a:prstGeom>
        </p:spPr>
      </p:pic>
      <p:pic>
        <p:nvPicPr>
          <p:cNvPr id="4" name="图片 3" descr="C:\Users\16106\Desktop\18文明上网主题班会7.19卡通\51miz-E1241043-58FD2E14.png51miz-E1241043-58FD2E14">
            <a:extLst>
              <a:ext uri="{FF2B5EF4-FFF2-40B4-BE49-F238E27FC236}">
                <a16:creationId xmlns:a16="http://schemas.microsoft.com/office/drawing/2014/main" id="{BD713B7A-6721-D7D9-357E-425FC5A9EE4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31" t="35933" r="66160" b="30403"/>
          <a:stretch>
            <a:fillRect/>
          </a:stretch>
        </p:blipFill>
        <p:spPr>
          <a:xfrm>
            <a:off x="862330" y="1359535"/>
            <a:ext cx="4450080" cy="4608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"/>
          <p:cNvPicPr>
            <a:picLocks noChangeAspect="1"/>
          </p:cNvPicPr>
          <p:nvPr/>
        </p:nvPicPr>
        <p:blipFill>
          <a:blip r:embed="rId2"/>
          <a:srcRect l="5068" t="6323" r="4990" b="5823"/>
          <a:stretch>
            <a:fillRect/>
          </a:stretch>
        </p:blipFill>
        <p:spPr>
          <a:xfrm>
            <a:off x="-70485" y="417830"/>
            <a:ext cx="12332335" cy="6022975"/>
          </a:xfrm>
          <a:prstGeom prst="rect">
            <a:avLst/>
          </a:prstGeom>
        </p:spPr>
      </p:pic>
      <p:pic>
        <p:nvPicPr>
          <p:cNvPr id="3" name="图片 2" descr="C:\Users\16106\Desktop\18文明上网主题班会7.19卡通\51miz-E1241043-58FD2E14.png51miz-E1241043-58FD2E14"/>
          <p:cNvPicPr>
            <a:picLocks noChangeAspect="1"/>
          </p:cNvPicPr>
          <p:nvPr/>
        </p:nvPicPr>
        <p:blipFill>
          <a:blip r:embed="rId3"/>
          <a:srcRect l="49789" t="68953" r="14984" b="2397"/>
          <a:stretch>
            <a:fillRect/>
          </a:stretch>
        </p:blipFill>
        <p:spPr>
          <a:xfrm>
            <a:off x="6468110" y="1709420"/>
            <a:ext cx="4984115" cy="4054475"/>
          </a:xfrm>
          <a:prstGeom prst="rect">
            <a:avLst/>
          </a:prstGeom>
        </p:spPr>
      </p:pic>
      <p:pic>
        <p:nvPicPr>
          <p:cNvPr id="4" name="图片 3" descr="C:\Users\16106\Desktop\18文明上网主题班会7.19卡通\51miz-E1241043-58FD2E14.png51miz-E1241043-58FD2E14">
            <a:extLst>
              <a:ext uri="{FF2B5EF4-FFF2-40B4-BE49-F238E27FC236}">
                <a16:creationId xmlns:a16="http://schemas.microsoft.com/office/drawing/2014/main" id="{B287C44A-4BB1-84EE-9E9B-745258D145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605" t="38071" r="921" b="30696"/>
          <a:stretch>
            <a:fillRect/>
          </a:stretch>
        </p:blipFill>
        <p:spPr>
          <a:xfrm>
            <a:off x="1336007" y="1287145"/>
            <a:ext cx="4590415" cy="42837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"/>
          <p:cNvPicPr>
            <a:picLocks noChangeAspect="1"/>
          </p:cNvPicPr>
          <p:nvPr/>
        </p:nvPicPr>
        <p:blipFill>
          <a:blip r:embed="rId2"/>
          <a:srcRect l="5068" t="6323" r="4990" b="5823"/>
          <a:stretch>
            <a:fillRect/>
          </a:stretch>
        </p:blipFill>
        <p:spPr>
          <a:xfrm>
            <a:off x="-70167" y="417830"/>
            <a:ext cx="12332335" cy="6022975"/>
          </a:xfrm>
          <a:prstGeom prst="rect">
            <a:avLst/>
          </a:prstGeom>
        </p:spPr>
      </p:pic>
      <p:pic>
        <p:nvPicPr>
          <p:cNvPr id="3" name="图片 2" descr="C:\Users\16106\Desktop\18文明上网主题班会7.19卡通\P-10220721-10209262-1920x1208.jpgP-10220721-10209262-1920x120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6905" y="1800860"/>
            <a:ext cx="3075305" cy="1936750"/>
          </a:xfrm>
          <a:custGeom>
            <a:avLst/>
            <a:gdLst>
              <a:gd name="connsiteX0" fmla="*/ 0 w 3098800"/>
              <a:gd name="connsiteY0" fmla="*/ 0 h 2679700"/>
              <a:gd name="connsiteX1" fmla="*/ 3098800 w 3098800"/>
              <a:gd name="connsiteY1" fmla="*/ 0 h 2679700"/>
              <a:gd name="connsiteX2" fmla="*/ 3098800 w 3098800"/>
              <a:gd name="connsiteY2" fmla="*/ 2679700 h 2679700"/>
              <a:gd name="connsiteX3" fmla="*/ 0 w 3098800"/>
              <a:gd name="connsiteY3" fmla="*/ 2679700 h 267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800" h="2679700">
                <a:moveTo>
                  <a:pt x="0" y="0"/>
                </a:moveTo>
                <a:lnTo>
                  <a:pt x="3098800" y="0"/>
                </a:lnTo>
                <a:lnTo>
                  <a:pt x="3098800" y="2679700"/>
                </a:lnTo>
                <a:lnTo>
                  <a:pt x="0" y="2679700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8" name="图片 37" descr="C:\Users\16106\Desktop\18文明上网主题班会7.19卡通\P-10308488-10285951.jpgP-10308488-1028595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649970" y="1800860"/>
            <a:ext cx="2904490" cy="1936750"/>
          </a:xfrm>
          <a:custGeom>
            <a:avLst/>
            <a:gdLst>
              <a:gd name="connsiteX0" fmla="*/ 0 w 3098800"/>
              <a:gd name="connsiteY0" fmla="*/ 0 h 2679700"/>
              <a:gd name="connsiteX1" fmla="*/ 3098800 w 3098800"/>
              <a:gd name="connsiteY1" fmla="*/ 0 h 2679700"/>
              <a:gd name="connsiteX2" fmla="*/ 3098800 w 3098800"/>
              <a:gd name="connsiteY2" fmla="*/ 2679700 h 2679700"/>
              <a:gd name="connsiteX3" fmla="*/ 0 w 3098800"/>
              <a:gd name="connsiteY3" fmla="*/ 2679700 h 267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800" h="2679700">
                <a:moveTo>
                  <a:pt x="0" y="0"/>
                </a:moveTo>
                <a:lnTo>
                  <a:pt x="3098800" y="0"/>
                </a:lnTo>
                <a:lnTo>
                  <a:pt x="3098800" y="2679700"/>
                </a:lnTo>
                <a:lnTo>
                  <a:pt x="0" y="2679700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7" name="图片 36" descr="C:\Users\16106\Desktop\18文明上网主题班会7.19卡通\P-10222550-10210139-3840x2029.jpgP-10222550-10210139-3840x202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349115" y="1801495"/>
            <a:ext cx="3663950" cy="1936115"/>
          </a:xfrm>
          <a:custGeom>
            <a:avLst/>
            <a:gdLst>
              <a:gd name="connsiteX0" fmla="*/ 0 w 3098800"/>
              <a:gd name="connsiteY0" fmla="*/ 0 h 2679700"/>
              <a:gd name="connsiteX1" fmla="*/ 3098800 w 3098800"/>
              <a:gd name="connsiteY1" fmla="*/ 0 h 2679700"/>
              <a:gd name="connsiteX2" fmla="*/ 3098800 w 3098800"/>
              <a:gd name="connsiteY2" fmla="*/ 2679700 h 2679700"/>
              <a:gd name="connsiteX3" fmla="*/ 0 w 3098800"/>
              <a:gd name="connsiteY3" fmla="*/ 2679700 h 267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8800" h="2679700">
                <a:moveTo>
                  <a:pt x="0" y="0"/>
                </a:moveTo>
                <a:lnTo>
                  <a:pt x="3098800" y="0"/>
                </a:lnTo>
                <a:lnTo>
                  <a:pt x="3098800" y="2679700"/>
                </a:lnTo>
                <a:lnTo>
                  <a:pt x="0" y="2679700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7" name="Google Shape;1943;p36"/>
          <p:cNvSpPr/>
          <p:nvPr/>
        </p:nvSpPr>
        <p:spPr>
          <a:xfrm>
            <a:off x="616151" y="4142606"/>
            <a:ext cx="5091430" cy="806450"/>
          </a:xfrm>
          <a:custGeom>
            <a:avLst/>
            <a:gdLst/>
            <a:ahLst/>
            <a:cxnLst/>
            <a:rect l="l" t="t" r="r" b="b"/>
            <a:pathLst>
              <a:path w="1143" h="1094" extrusionOk="0">
                <a:moveTo>
                  <a:pt x="491" y="1"/>
                </a:moveTo>
                <a:cubicBezTo>
                  <a:pt x="377" y="1"/>
                  <a:pt x="260" y="23"/>
                  <a:pt x="170" y="95"/>
                </a:cubicBezTo>
                <a:cubicBezTo>
                  <a:pt x="62" y="181"/>
                  <a:pt x="28" y="323"/>
                  <a:pt x="4" y="458"/>
                </a:cubicBezTo>
                <a:cubicBezTo>
                  <a:pt x="1" y="467"/>
                  <a:pt x="7" y="479"/>
                  <a:pt x="19" y="485"/>
                </a:cubicBezTo>
                <a:cubicBezTo>
                  <a:pt x="1" y="697"/>
                  <a:pt x="68" y="927"/>
                  <a:pt x="268" y="1029"/>
                </a:cubicBezTo>
                <a:cubicBezTo>
                  <a:pt x="362" y="1073"/>
                  <a:pt x="463" y="1094"/>
                  <a:pt x="565" y="1094"/>
                </a:cubicBezTo>
                <a:cubicBezTo>
                  <a:pt x="590" y="1094"/>
                  <a:pt x="615" y="1092"/>
                  <a:pt x="639" y="1090"/>
                </a:cubicBezTo>
                <a:cubicBezTo>
                  <a:pt x="759" y="1087"/>
                  <a:pt x="873" y="1047"/>
                  <a:pt x="968" y="976"/>
                </a:cubicBezTo>
                <a:cubicBezTo>
                  <a:pt x="1060" y="906"/>
                  <a:pt x="1121" y="801"/>
                  <a:pt x="1137" y="685"/>
                </a:cubicBezTo>
                <a:cubicBezTo>
                  <a:pt x="1143" y="620"/>
                  <a:pt x="1143" y="556"/>
                  <a:pt x="1131" y="491"/>
                </a:cubicBezTo>
                <a:cubicBezTo>
                  <a:pt x="1124" y="427"/>
                  <a:pt x="1112" y="366"/>
                  <a:pt x="1097" y="304"/>
                </a:cubicBezTo>
                <a:cubicBezTo>
                  <a:pt x="1069" y="197"/>
                  <a:pt x="992" y="111"/>
                  <a:pt x="891" y="68"/>
                </a:cubicBezTo>
                <a:cubicBezTo>
                  <a:pt x="784" y="28"/>
                  <a:pt x="670" y="6"/>
                  <a:pt x="556" y="3"/>
                </a:cubicBezTo>
                <a:cubicBezTo>
                  <a:pt x="535" y="2"/>
                  <a:pt x="513" y="1"/>
                  <a:pt x="491" y="1"/>
                </a:cubicBezTo>
                <a:close/>
              </a:path>
            </a:pathLst>
          </a:custGeom>
          <a:solidFill>
            <a:srgbClr val="E1F1FF"/>
          </a:solidFill>
          <a:ln>
            <a:solidFill>
              <a:srgbClr val="79BFFF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609600">
              <a:lnSpc>
                <a:spcPct val="110000"/>
              </a:lnSpc>
            </a:pPr>
            <a:r>
              <a:rPr lang="zh-CN" altLang="en-US" sz="3600" b="1" dirty="0">
                <a:solidFill>
                  <a:srgbClr val="57AFFF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网瘾众生相 </a:t>
            </a:r>
          </a:p>
        </p:txBody>
      </p:sp>
      <p:sp>
        <p:nvSpPr>
          <p:cNvPr id="7" name="Google Shape;1943;p36"/>
          <p:cNvSpPr/>
          <p:nvPr/>
        </p:nvSpPr>
        <p:spPr>
          <a:xfrm>
            <a:off x="184635" y="5120640"/>
            <a:ext cx="7953375" cy="644525"/>
          </a:xfrm>
          <a:custGeom>
            <a:avLst/>
            <a:gdLst/>
            <a:ahLst/>
            <a:cxnLst/>
            <a:rect l="l" t="t" r="r" b="b"/>
            <a:pathLst>
              <a:path w="1143" h="1094" extrusionOk="0">
                <a:moveTo>
                  <a:pt x="491" y="1"/>
                </a:moveTo>
                <a:cubicBezTo>
                  <a:pt x="377" y="1"/>
                  <a:pt x="260" y="23"/>
                  <a:pt x="170" y="95"/>
                </a:cubicBezTo>
                <a:cubicBezTo>
                  <a:pt x="62" y="181"/>
                  <a:pt x="28" y="323"/>
                  <a:pt x="4" y="458"/>
                </a:cubicBezTo>
                <a:cubicBezTo>
                  <a:pt x="1" y="467"/>
                  <a:pt x="7" y="479"/>
                  <a:pt x="19" y="485"/>
                </a:cubicBezTo>
                <a:cubicBezTo>
                  <a:pt x="1" y="697"/>
                  <a:pt x="68" y="927"/>
                  <a:pt x="268" y="1029"/>
                </a:cubicBezTo>
                <a:cubicBezTo>
                  <a:pt x="362" y="1073"/>
                  <a:pt x="463" y="1094"/>
                  <a:pt x="565" y="1094"/>
                </a:cubicBezTo>
                <a:cubicBezTo>
                  <a:pt x="590" y="1094"/>
                  <a:pt x="615" y="1092"/>
                  <a:pt x="639" y="1090"/>
                </a:cubicBezTo>
                <a:cubicBezTo>
                  <a:pt x="759" y="1087"/>
                  <a:pt x="873" y="1047"/>
                  <a:pt x="968" y="976"/>
                </a:cubicBezTo>
                <a:cubicBezTo>
                  <a:pt x="1060" y="906"/>
                  <a:pt x="1121" y="801"/>
                  <a:pt x="1137" y="685"/>
                </a:cubicBezTo>
                <a:cubicBezTo>
                  <a:pt x="1143" y="620"/>
                  <a:pt x="1143" y="556"/>
                  <a:pt x="1131" y="491"/>
                </a:cubicBezTo>
                <a:cubicBezTo>
                  <a:pt x="1124" y="427"/>
                  <a:pt x="1112" y="366"/>
                  <a:pt x="1097" y="304"/>
                </a:cubicBezTo>
                <a:cubicBezTo>
                  <a:pt x="1069" y="197"/>
                  <a:pt x="992" y="111"/>
                  <a:pt x="891" y="68"/>
                </a:cubicBezTo>
                <a:cubicBezTo>
                  <a:pt x="784" y="28"/>
                  <a:pt x="670" y="6"/>
                  <a:pt x="556" y="3"/>
                </a:cubicBezTo>
                <a:cubicBezTo>
                  <a:pt x="535" y="2"/>
                  <a:pt x="513" y="1"/>
                  <a:pt x="491" y="1"/>
                </a:cubicBezTo>
                <a:close/>
              </a:path>
            </a:pathLst>
          </a:custGeom>
          <a:solidFill>
            <a:srgbClr val="E1F1FF"/>
          </a:solidFill>
          <a:ln>
            <a:solidFill>
              <a:srgbClr val="79BFFF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57AFFF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阿里巴巴普惠体" panose="00020600040101010101" pitchFamily="18" charset="-122"/>
              </a:rPr>
              <a:t>严重影响青少年的学业和身心健康</a:t>
            </a:r>
            <a:endParaRPr lang="zh-CN" altLang="en-US" sz="2400" b="1" dirty="0">
              <a:solidFill>
                <a:srgbClr val="57AFFF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阿里巴巴普惠体" panose="00020600040101010101" pitchFamily="18" charset="-122"/>
            </a:endParaRPr>
          </a:p>
        </p:txBody>
      </p:sp>
      <p:pic>
        <p:nvPicPr>
          <p:cNvPr id="2" name="图片 1" descr="C:\Users\16106\Desktop\18文明上网主题班会7.19卡通\51miz-E1174762-974C178B.png51miz-E1174762-974C178B">
            <a:extLst>
              <a:ext uri="{FF2B5EF4-FFF2-40B4-BE49-F238E27FC236}">
                <a16:creationId xmlns:a16="http://schemas.microsoft.com/office/drawing/2014/main" id="{FADADDD8-CA94-E8DE-A99C-C87C47555BD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392812" y="3737610"/>
            <a:ext cx="3075306" cy="2306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"/>
          <p:cNvPicPr>
            <a:picLocks noChangeAspect="1"/>
          </p:cNvPicPr>
          <p:nvPr/>
        </p:nvPicPr>
        <p:blipFill>
          <a:blip r:embed="rId2"/>
          <a:srcRect l="5068" t="6323" r="4990" b="5823"/>
          <a:stretch>
            <a:fillRect/>
          </a:stretch>
        </p:blipFill>
        <p:spPr>
          <a:xfrm>
            <a:off x="-70485" y="417830"/>
            <a:ext cx="12332335" cy="6022975"/>
          </a:xfrm>
          <a:prstGeom prst="rect">
            <a:avLst/>
          </a:prstGeom>
        </p:spPr>
      </p:pic>
      <p:pic>
        <p:nvPicPr>
          <p:cNvPr id="9" name="图片 8" descr="C:\Users\16106\Desktop\18文明上网主题班会7.19卡通\51miz-E1273609-D47FBB79.png51miz-E1273609-D47FBB7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014528" y="1896745"/>
            <a:ext cx="3722370" cy="3815080"/>
          </a:xfrm>
          <a:prstGeom prst="rect">
            <a:avLst/>
          </a:prstGeom>
        </p:spPr>
      </p:pic>
      <p:grpSp>
        <p:nvGrpSpPr>
          <p:cNvPr id="25" name="组合 24" descr="e7d195523061f1c03a90ee8e42cb24248e56383cd534985688F9F494128731F165EE95AB4B0C0A38076AAEA07667B1565C446FC45FF01DFB0E885BCDBDF3A284F3DB14DA61DD97F0BAB2E6C668FB4931CCA1232F21BFBFC3DE5B5028DBB0124DFB5E7AD3BD69448A441B432B7BAD1B97402D0A8D7D416C0A4E8132619B1C0A86C5146A202B5C4242F78B2D3C1D833CAE"/>
          <p:cNvGrpSpPr/>
          <p:nvPr/>
        </p:nvGrpSpPr>
        <p:grpSpPr>
          <a:xfrm>
            <a:off x="1657588" y="1665930"/>
            <a:ext cx="871361" cy="803070"/>
            <a:chOff x="960535" y="2793795"/>
            <a:chExt cx="1600200" cy="1474788"/>
          </a:xfrm>
          <a:solidFill>
            <a:srgbClr val="57AFFF"/>
          </a:solidFill>
        </p:grpSpPr>
        <p:sp>
          <p:nvSpPr>
            <p:cNvPr id="26" name="Freeform 5"/>
            <p:cNvSpPr/>
            <p:nvPr/>
          </p:nvSpPr>
          <p:spPr bwMode="auto">
            <a:xfrm>
              <a:off x="960535" y="2793795"/>
              <a:ext cx="1600200" cy="1474788"/>
            </a:xfrm>
            <a:custGeom>
              <a:avLst/>
              <a:gdLst>
                <a:gd name="T0" fmla="*/ 531 w 984"/>
                <a:gd name="T1" fmla="*/ 0 h 905"/>
                <a:gd name="T2" fmla="*/ 238 w 984"/>
                <a:gd name="T3" fmla="*/ 107 h 905"/>
                <a:gd name="T4" fmla="*/ 254 w 984"/>
                <a:gd name="T5" fmla="*/ 126 h 905"/>
                <a:gd name="T6" fmla="*/ 531 w 984"/>
                <a:gd name="T7" fmla="*/ 24 h 905"/>
                <a:gd name="T8" fmla="*/ 960 w 984"/>
                <a:gd name="T9" fmla="*/ 452 h 905"/>
                <a:gd name="T10" fmla="*/ 531 w 984"/>
                <a:gd name="T11" fmla="*/ 881 h 905"/>
                <a:gd name="T12" fmla="*/ 215 w 984"/>
                <a:gd name="T13" fmla="*/ 742 h 905"/>
                <a:gd name="T14" fmla="*/ 24 w 984"/>
                <a:gd name="T15" fmla="*/ 742 h 905"/>
                <a:gd name="T16" fmla="*/ 24 w 984"/>
                <a:gd name="T17" fmla="*/ 641 h 905"/>
                <a:gd name="T18" fmla="*/ 148 w 984"/>
                <a:gd name="T19" fmla="*/ 641 h 905"/>
                <a:gd name="T20" fmla="*/ 148 w 984"/>
                <a:gd name="T21" fmla="*/ 320 h 905"/>
                <a:gd name="T22" fmla="*/ 39 w 984"/>
                <a:gd name="T23" fmla="*/ 320 h 905"/>
                <a:gd name="T24" fmla="*/ 39 w 984"/>
                <a:gd name="T25" fmla="*/ 246 h 905"/>
                <a:gd name="T26" fmla="*/ 181 w 984"/>
                <a:gd name="T27" fmla="*/ 192 h 905"/>
                <a:gd name="T28" fmla="*/ 279 w 984"/>
                <a:gd name="T29" fmla="*/ 192 h 905"/>
                <a:gd name="T30" fmla="*/ 279 w 984"/>
                <a:gd name="T31" fmla="*/ 641 h 905"/>
                <a:gd name="T32" fmla="*/ 394 w 984"/>
                <a:gd name="T33" fmla="*/ 641 h 905"/>
                <a:gd name="T34" fmla="*/ 394 w 984"/>
                <a:gd name="T35" fmla="*/ 617 h 905"/>
                <a:gd name="T36" fmla="*/ 303 w 984"/>
                <a:gd name="T37" fmla="*/ 617 h 905"/>
                <a:gd name="T38" fmla="*/ 303 w 984"/>
                <a:gd name="T39" fmla="*/ 168 h 905"/>
                <a:gd name="T40" fmla="*/ 174 w 984"/>
                <a:gd name="T41" fmla="*/ 168 h 905"/>
                <a:gd name="T42" fmla="*/ 171 w 984"/>
                <a:gd name="T43" fmla="*/ 170 h 905"/>
                <a:gd name="T44" fmla="*/ 25 w 984"/>
                <a:gd name="T45" fmla="*/ 224 h 905"/>
                <a:gd name="T46" fmla="*/ 15 w 984"/>
                <a:gd name="T47" fmla="*/ 226 h 905"/>
                <a:gd name="T48" fmla="*/ 15 w 984"/>
                <a:gd name="T49" fmla="*/ 344 h 905"/>
                <a:gd name="T50" fmla="*/ 124 w 984"/>
                <a:gd name="T51" fmla="*/ 344 h 905"/>
                <a:gd name="T52" fmla="*/ 124 w 984"/>
                <a:gd name="T53" fmla="*/ 617 h 905"/>
                <a:gd name="T54" fmla="*/ 0 w 984"/>
                <a:gd name="T55" fmla="*/ 617 h 905"/>
                <a:gd name="T56" fmla="*/ 0 w 984"/>
                <a:gd name="T57" fmla="*/ 766 h 905"/>
                <a:gd name="T58" fmla="*/ 205 w 984"/>
                <a:gd name="T59" fmla="*/ 766 h 905"/>
                <a:gd name="T60" fmla="*/ 531 w 984"/>
                <a:gd name="T61" fmla="*/ 905 h 905"/>
                <a:gd name="T62" fmla="*/ 984 w 984"/>
                <a:gd name="T63" fmla="*/ 452 h 905"/>
                <a:gd name="T64" fmla="*/ 531 w 984"/>
                <a:gd name="T65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84" h="905">
                  <a:moveTo>
                    <a:pt x="531" y="0"/>
                  </a:moveTo>
                  <a:cubicBezTo>
                    <a:pt x="424" y="0"/>
                    <a:pt x="320" y="38"/>
                    <a:pt x="238" y="107"/>
                  </a:cubicBezTo>
                  <a:cubicBezTo>
                    <a:pt x="254" y="126"/>
                    <a:pt x="254" y="126"/>
                    <a:pt x="254" y="126"/>
                  </a:cubicBezTo>
                  <a:cubicBezTo>
                    <a:pt x="331" y="60"/>
                    <a:pt x="430" y="24"/>
                    <a:pt x="531" y="24"/>
                  </a:cubicBezTo>
                  <a:cubicBezTo>
                    <a:pt x="767" y="24"/>
                    <a:pt x="960" y="216"/>
                    <a:pt x="960" y="452"/>
                  </a:cubicBezTo>
                  <a:cubicBezTo>
                    <a:pt x="960" y="689"/>
                    <a:pt x="767" y="881"/>
                    <a:pt x="531" y="881"/>
                  </a:cubicBezTo>
                  <a:cubicBezTo>
                    <a:pt x="412" y="881"/>
                    <a:pt x="296" y="830"/>
                    <a:pt x="215" y="742"/>
                  </a:cubicBezTo>
                  <a:cubicBezTo>
                    <a:pt x="24" y="742"/>
                    <a:pt x="24" y="742"/>
                    <a:pt x="24" y="742"/>
                  </a:cubicBezTo>
                  <a:cubicBezTo>
                    <a:pt x="24" y="641"/>
                    <a:pt x="24" y="641"/>
                    <a:pt x="24" y="641"/>
                  </a:cubicBezTo>
                  <a:cubicBezTo>
                    <a:pt x="148" y="641"/>
                    <a:pt x="148" y="641"/>
                    <a:pt x="148" y="641"/>
                  </a:cubicBezTo>
                  <a:cubicBezTo>
                    <a:pt x="148" y="320"/>
                    <a:pt x="148" y="320"/>
                    <a:pt x="148" y="320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39" y="246"/>
                    <a:pt x="39" y="246"/>
                    <a:pt x="39" y="246"/>
                  </a:cubicBezTo>
                  <a:cubicBezTo>
                    <a:pt x="97" y="234"/>
                    <a:pt x="138" y="218"/>
                    <a:pt x="181" y="192"/>
                  </a:cubicBezTo>
                  <a:cubicBezTo>
                    <a:pt x="279" y="192"/>
                    <a:pt x="279" y="192"/>
                    <a:pt x="279" y="192"/>
                  </a:cubicBezTo>
                  <a:cubicBezTo>
                    <a:pt x="279" y="641"/>
                    <a:pt x="279" y="641"/>
                    <a:pt x="279" y="641"/>
                  </a:cubicBezTo>
                  <a:cubicBezTo>
                    <a:pt x="394" y="641"/>
                    <a:pt x="394" y="641"/>
                    <a:pt x="394" y="641"/>
                  </a:cubicBezTo>
                  <a:cubicBezTo>
                    <a:pt x="394" y="617"/>
                    <a:pt x="394" y="617"/>
                    <a:pt x="394" y="617"/>
                  </a:cubicBezTo>
                  <a:cubicBezTo>
                    <a:pt x="303" y="617"/>
                    <a:pt x="303" y="617"/>
                    <a:pt x="303" y="617"/>
                  </a:cubicBezTo>
                  <a:cubicBezTo>
                    <a:pt x="303" y="168"/>
                    <a:pt x="303" y="168"/>
                    <a:pt x="303" y="168"/>
                  </a:cubicBezTo>
                  <a:cubicBezTo>
                    <a:pt x="174" y="168"/>
                    <a:pt x="174" y="168"/>
                    <a:pt x="174" y="168"/>
                  </a:cubicBezTo>
                  <a:cubicBezTo>
                    <a:pt x="171" y="170"/>
                    <a:pt x="171" y="170"/>
                    <a:pt x="171" y="170"/>
                  </a:cubicBezTo>
                  <a:cubicBezTo>
                    <a:pt x="127" y="197"/>
                    <a:pt x="86" y="212"/>
                    <a:pt x="25" y="224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15" y="344"/>
                    <a:pt x="15" y="344"/>
                    <a:pt x="15" y="344"/>
                  </a:cubicBezTo>
                  <a:cubicBezTo>
                    <a:pt x="124" y="344"/>
                    <a:pt x="124" y="344"/>
                    <a:pt x="124" y="344"/>
                  </a:cubicBezTo>
                  <a:cubicBezTo>
                    <a:pt x="124" y="617"/>
                    <a:pt x="124" y="617"/>
                    <a:pt x="124" y="617"/>
                  </a:cubicBezTo>
                  <a:cubicBezTo>
                    <a:pt x="0" y="617"/>
                    <a:pt x="0" y="617"/>
                    <a:pt x="0" y="617"/>
                  </a:cubicBezTo>
                  <a:cubicBezTo>
                    <a:pt x="0" y="766"/>
                    <a:pt x="0" y="766"/>
                    <a:pt x="0" y="766"/>
                  </a:cubicBezTo>
                  <a:cubicBezTo>
                    <a:pt x="205" y="766"/>
                    <a:pt x="205" y="766"/>
                    <a:pt x="205" y="766"/>
                  </a:cubicBezTo>
                  <a:cubicBezTo>
                    <a:pt x="290" y="854"/>
                    <a:pt x="408" y="905"/>
                    <a:pt x="531" y="905"/>
                  </a:cubicBezTo>
                  <a:cubicBezTo>
                    <a:pt x="781" y="905"/>
                    <a:pt x="984" y="702"/>
                    <a:pt x="984" y="452"/>
                  </a:cubicBezTo>
                  <a:cubicBezTo>
                    <a:pt x="984" y="203"/>
                    <a:pt x="781" y="0"/>
                    <a:pt x="5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27" name="Freeform 2101"/>
            <p:cNvSpPr>
              <a:spLocks noEditPoints="1"/>
            </p:cNvSpPr>
            <p:nvPr/>
          </p:nvSpPr>
          <p:spPr bwMode="auto">
            <a:xfrm>
              <a:off x="1732226" y="3262138"/>
              <a:ext cx="434267" cy="455259"/>
            </a:xfrm>
            <a:custGeom>
              <a:avLst/>
              <a:gdLst>
                <a:gd name="T0" fmla="*/ 154 w 154"/>
                <a:gd name="T1" fmla="*/ 22 h 160"/>
                <a:gd name="T2" fmla="*/ 77 w 154"/>
                <a:gd name="T3" fmla="*/ 0 h 160"/>
                <a:gd name="T4" fmla="*/ 0 w 154"/>
                <a:gd name="T5" fmla="*/ 22 h 160"/>
                <a:gd name="T6" fmla="*/ 6 w 154"/>
                <a:gd name="T7" fmla="*/ 30 h 160"/>
                <a:gd name="T8" fmla="*/ 58 w 154"/>
                <a:gd name="T9" fmla="*/ 102 h 160"/>
                <a:gd name="T10" fmla="*/ 58 w 154"/>
                <a:gd name="T11" fmla="*/ 156 h 160"/>
                <a:gd name="T12" fmla="*/ 60 w 154"/>
                <a:gd name="T13" fmla="*/ 159 h 160"/>
                <a:gd name="T14" fmla="*/ 62 w 154"/>
                <a:gd name="T15" fmla="*/ 160 h 160"/>
                <a:gd name="T16" fmla="*/ 95 w 154"/>
                <a:gd name="T17" fmla="*/ 127 h 160"/>
                <a:gd name="T18" fmla="*/ 95 w 154"/>
                <a:gd name="T19" fmla="*/ 102 h 160"/>
                <a:gd name="T20" fmla="*/ 148 w 154"/>
                <a:gd name="T21" fmla="*/ 30 h 160"/>
                <a:gd name="T22" fmla="*/ 148 w 154"/>
                <a:gd name="T23" fmla="*/ 30 h 160"/>
                <a:gd name="T24" fmla="*/ 154 w 154"/>
                <a:gd name="T25" fmla="*/ 22 h 160"/>
                <a:gd name="T26" fmla="*/ 77 w 154"/>
                <a:gd name="T27" fmla="*/ 6 h 160"/>
                <a:gd name="T28" fmla="*/ 147 w 154"/>
                <a:gd name="T29" fmla="*/ 22 h 160"/>
                <a:gd name="T30" fmla="*/ 144 w 154"/>
                <a:gd name="T31" fmla="*/ 26 h 160"/>
                <a:gd name="T32" fmla="*/ 144 w 154"/>
                <a:gd name="T33" fmla="*/ 26 h 160"/>
                <a:gd name="T34" fmla="*/ 144 w 154"/>
                <a:gd name="T35" fmla="*/ 26 h 160"/>
                <a:gd name="T36" fmla="*/ 77 w 154"/>
                <a:gd name="T37" fmla="*/ 37 h 160"/>
                <a:gd name="T38" fmla="*/ 10 w 154"/>
                <a:gd name="T39" fmla="*/ 26 h 160"/>
                <a:gd name="T40" fmla="*/ 10 w 154"/>
                <a:gd name="T41" fmla="*/ 26 h 160"/>
                <a:gd name="T42" fmla="*/ 8 w 154"/>
                <a:gd name="T43" fmla="*/ 25 h 160"/>
                <a:gd name="T44" fmla="*/ 6 w 154"/>
                <a:gd name="T45" fmla="*/ 22 h 160"/>
                <a:gd name="T46" fmla="*/ 77 w 154"/>
                <a:gd name="T47" fmla="*/ 6 h 160"/>
                <a:gd name="T48" fmla="*/ 89 w 154"/>
                <a:gd name="T49" fmla="*/ 125 h 160"/>
                <a:gd name="T50" fmla="*/ 65 w 154"/>
                <a:gd name="T51" fmla="*/ 149 h 160"/>
                <a:gd name="T52" fmla="*/ 65 w 154"/>
                <a:gd name="T53" fmla="*/ 104 h 160"/>
                <a:gd name="T54" fmla="*/ 89 w 154"/>
                <a:gd name="T55" fmla="*/ 104 h 160"/>
                <a:gd name="T56" fmla="*/ 89 w 154"/>
                <a:gd name="T57" fmla="*/ 125 h 160"/>
                <a:gd name="T58" fmla="*/ 91 w 154"/>
                <a:gd name="T59" fmla="*/ 98 h 160"/>
                <a:gd name="T60" fmla="*/ 63 w 154"/>
                <a:gd name="T61" fmla="*/ 98 h 160"/>
                <a:gd name="T62" fmla="*/ 17 w 154"/>
                <a:gd name="T63" fmla="*/ 36 h 160"/>
                <a:gd name="T64" fmla="*/ 77 w 154"/>
                <a:gd name="T65" fmla="*/ 43 h 160"/>
                <a:gd name="T66" fmla="*/ 136 w 154"/>
                <a:gd name="T67" fmla="*/ 36 h 160"/>
                <a:gd name="T68" fmla="*/ 91 w 154"/>
                <a:gd name="T69" fmla="*/ 9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60">
                  <a:moveTo>
                    <a:pt x="154" y="22"/>
                  </a:moveTo>
                  <a:cubicBezTo>
                    <a:pt x="154" y="7"/>
                    <a:pt x="115" y="0"/>
                    <a:pt x="77" y="0"/>
                  </a:cubicBezTo>
                  <a:cubicBezTo>
                    <a:pt x="39" y="0"/>
                    <a:pt x="0" y="7"/>
                    <a:pt x="0" y="22"/>
                  </a:cubicBezTo>
                  <a:cubicBezTo>
                    <a:pt x="0" y="25"/>
                    <a:pt x="2" y="28"/>
                    <a:pt x="6" y="30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8"/>
                    <a:pt x="59" y="159"/>
                    <a:pt x="60" y="159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52" y="28"/>
                    <a:pt x="154" y="25"/>
                    <a:pt x="154" y="22"/>
                  </a:cubicBezTo>
                  <a:close/>
                  <a:moveTo>
                    <a:pt x="77" y="6"/>
                  </a:moveTo>
                  <a:cubicBezTo>
                    <a:pt x="120" y="6"/>
                    <a:pt x="147" y="15"/>
                    <a:pt x="147" y="22"/>
                  </a:cubicBezTo>
                  <a:cubicBezTo>
                    <a:pt x="147" y="23"/>
                    <a:pt x="146" y="24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35" y="31"/>
                    <a:pt x="111" y="37"/>
                    <a:pt x="77" y="37"/>
                  </a:cubicBezTo>
                  <a:cubicBezTo>
                    <a:pt x="43" y="37"/>
                    <a:pt x="18" y="31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4"/>
                    <a:pt x="6" y="23"/>
                    <a:pt x="6" y="22"/>
                  </a:cubicBezTo>
                  <a:cubicBezTo>
                    <a:pt x="6" y="15"/>
                    <a:pt x="34" y="6"/>
                    <a:pt x="77" y="6"/>
                  </a:cubicBezTo>
                  <a:close/>
                  <a:moveTo>
                    <a:pt x="89" y="125"/>
                  </a:moveTo>
                  <a:cubicBezTo>
                    <a:pt x="65" y="149"/>
                    <a:pt x="65" y="149"/>
                    <a:pt x="65" y="149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89" y="104"/>
                    <a:pt x="89" y="104"/>
                    <a:pt x="89" y="104"/>
                  </a:cubicBezTo>
                  <a:lnTo>
                    <a:pt x="89" y="125"/>
                  </a:lnTo>
                  <a:close/>
                  <a:moveTo>
                    <a:pt x="91" y="98"/>
                  </a:moveTo>
                  <a:cubicBezTo>
                    <a:pt x="63" y="98"/>
                    <a:pt x="63" y="98"/>
                    <a:pt x="63" y="98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32" y="40"/>
                    <a:pt x="54" y="43"/>
                    <a:pt x="77" y="43"/>
                  </a:cubicBezTo>
                  <a:cubicBezTo>
                    <a:pt x="99" y="43"/>
                    <a:pt x="122" y="40"/>
                    <a:pt x="136" y="36"/>
                  </a:cubicBezTo>
                  <a:lnTo>
                    <a:pt x="91" y="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grpSp>
        <p:nvGrpSpPr>
          <p:cNvPr id="28" name="组合 27" descr="e7d195523061f1c03a90ee8e42cb24248e56383cd534985688F9F494128731F165EE95AB4B0C0A38076AAEA07667B1565C446FC45FF01DFB0E885BCDBDF3A284F3DB14DA61DD97F0BAB2E6C668FB4931CCA1232F21BFBFC3DE5B5028DBB0124DFB5E7AD3BD69448A441B432B7BAD1B97402D0A8D7D416C0A4E8132619B1C0A86C5146A202B5C4242F78B2D3C1D833CAE"/>
          <p:cNvGrpSpPr/>
          <p:nvPr/>
        </p:nvGrpSpPr>
        <p:grpSpPr>
          <a:xfrm>
            <a:off x="1657588" y="3237948"/>
            <a:ext cx="891243" cy="803070"/>
            <a:chOff x="3819360" y="2793795"/>
            <a:chExt cx="1636713" cy="1474788"/>
          </a:xfrm>
          <a:solidFill>
            <a:srgbClr val="57AFFF"/>
          </a:solidFill>
        </p:grpSpPr>
        <p:sp>
          <p:nvSpPr>
            <p:cNvPr id="29" name="Freeform 6"/>
            <p:cNvSpPr/>
            <p:nvPr/>
          </p:nvSpPr>
          <p:spPr bwMode="auto">
            <a:xfrm>
              <a:off x="3819360" y="2793795"/>
              <a:ext cx="1636713" cy="1474788"/>
            </a:xfrm>
            <a:custGeom>
              <a:avLst/>
              <a:gdLst>
                <a:gd name="T0" fmla="*/ 554 w 1006"/>
                <a:gd name="T1" fmla="*/ 0 h 905"/>
                <a:gd name="T2" fmla="*/ 278 w 1006"/>
                <a:gd name="T3" fmla="*/ 93 h 905"/>
                <a:gd name="T4" fmla="*/ 293 w 1006"/>
                <a:gd name="T5" fmla="*/ 112 h 905"/>
                <a:gd name="T6" fmla="*/ 554 w 1006"/>
                <a:gd name="T7" fmla="*/ 24 h 905"/>
                <a:gd name="T8" fmla="*/ 982 w 1006"/>
                <a:gd name="T9" fmla="*/ 452 h 905"/>
                <a:gd name="T10" fmla="*/ 554 w 1006"/>
                <a:gd name="T11" fmla="*/ 881 h 905"/>
                <a:gd name="T12" fmla="*/ 237 w 1006"/>
                <a:gd name="T13" fmla="*/ 742 h 905"/>
                <a:gd name="T14" fmla="*/ 36 w 1006"/>
                <a:gd name="T15" fmla="*/ 742 h 905"/>
                <a:gd name="T16" fmla="*/ 36 w 1006"/>
                <a:gd name="T17" fmla="*/ 670 h 905"/>
                <a:gd name="T18" fmla="*/ 277 w 1006"/>
                <a:gd name="T19" fmla="*/ 366 h 905"/>
                <a:gd name="T20" fmla="*/ 195 w 1006"/>
                <a:gd name="T21" fmla="*/ 278 h 905"/>
                <a:gd name="T22" fmla="*/ 100 w 1006"/>
                <a:gd name="T23" fmla="*/ 328 h 905"/>
                <a:gd name="T24" fmla="*/ 34 w 1006"/>
                <a:gd name="T25" fmla="*/ 261 h 905"/>
                <a:gd name="T26" fmla="*/ 216 w 1006"/>
                <a:gd name="T27" fmla="*/ 181 h 905"/>
                <a:gd name="T28" fmla="*/ 402 w 1006"/>
                <a:gd name="T29" fmla="*/ 357 h 905"/>
                <a:gd name="T30" fmla="*/ 240 w 1006"/>
                <a:gd name="T31" fmla="*/ 622 h 905"/>
                <a:gd name="T32" fmla="*/ 216 w 1006"/>
                <a:gd name="T33" fmla="*/ 647 h 905"/>
                <a:gd name="T34" fmla="*/ 250 w 1006"/>
                <a:gd name="T35" fmla="*/ 642 h 905"/>
                <a:gd name="T36" fmla="*/ 345 w 1006"/>
                <a:gd name="T37" fmla="*/ 635 h 905"/>
                <a:gd name="T38" fmla="*/ 429 w 1006"/>
                <a:gd name="T39" fmla="*/ 635 h 905"/>
                <a:gd name="T40" fmla="*/ 429 w 1006"/>
                <a:gd name="T41" fmla="*/ 754 h 905"/>
                <a:gd name="T42" fmla="*/ 453 w 1006"/>
                <a:gd name="T43" fmla="*/ 754 h 905"/>
                <a:gd name="T44" fmla="*/ 453 w 1006"/>
                <a:gd name="T45" fmla="*/ 611 h 905"/>
                <a:gd name="T46" fmla="*/ 345 w 1006"/>
                <a:gd name="T47" fmla="*/ 611 h 905"/>
                <a:gd name="T48" fmla="*/ 280 w 1006"/>
                <a:gd name="T49" fmla="*/ 615 h 905"/>
                <a:gd name="T50" fmla="*/ 426 w 1006"/>
                <a:gd name="T51" fmla="*/ 357 h 905"/>
                <a:gd name="T52" fmla="*/ 367 w 1006"/>
                <a:gd name="T53" fmla="*/ 212 h 905"/>
                <a:gd name="T54" fmla="*/ 216 w 1006"/>
                <a:gd name="T55" fmla="*/ 157 h 905"/>
                <a:gd name="T56" fmla="*/ 8 w 1006"/>
                <a:gd name="T57" fmla="*/ 253 h 905"/>
                <a:gd name="T58" fmla="*/ 0 w 1006"/>
                <a:gd name="T59" fmla="*/ 261 h 905"/>
                <a:gd name="T60" fmla="*/ 100 w 1006"/>
                <a:gd name="T61" fmla="*/ 361 h 905"/>
                <a:gd name="T62" fmla="*/ 109 w 1006"/>
                <a:gd name="T63" fmla="*/ 353 h 905"/>
                <a:gd name="T64" fmla="*/ 195 w 1006"/>
                <a:gd name="T65" fmla="*/ 302 h 905"/>
                <a:gd name="T66" fmla="*/ 253 w 1006"/>
                <a:gd name="T67" fmla="*/ 366 h 905"/>
                <a:gd name="T68" fmla="*/ 20 w 1006"/>
                <a:gd name="T69" fmla="*/ 653 h 905"/>
                <a:gd name="T70" fmla="*/ 12 w 1006"/>
                <a:gd name="T71" fmla="*/ 660 h 905"/>
                <a:gd name="T72" fmla="*/ 12 w 1006"/>
                <a:gd name="T73" fmla="*/ 766 h 905"/>
                <a:gd name="T74" fmla="*/ 227 w 1006"/>
                <a:gd name="T75" fmla="*/ 766 h 905"/>
                <a:gd name="T76" fmla="*/ 554 w 1006"/>
                <a:gd name="T77" fmla="*/ 905 h 905"/>
                <a:gd name="T78" fmla="*/ 1006 w 1006"/>
                <a:gd name="T79" fmla="*/ 452 h 905"/>
                <a:gd name="T80" fmla="*/ 554 w 1006"/>
                <a:gd name="T81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6" h="905">
                  <a:moveTo>
                    <a:pt x="554" y="0"/>
                  </a:moveTo>
                  <a:cubicBezTo>
                    <a:pt x="453" y="0"/>
                    <a:pt x="358" y="32"/>
                    <a:pt x="278" y="93"/>
                  </a:cubicBezTo>
                  <a:cubicBezTo>
                    <a:pt x="293" y="112"/>
                    <a:pt x="293" y="112"/>
                    <a:pt x="293" y="112"/>
                  </a:cubicBezTo>
                  <a:cubicBezTo>
                    <a:pt x="368" y="54"/>
                    <a:pt x="458" y="24"/>
                    <a:pt x="554" y="24"/>
                  </a:cubicBezTo>
                  <a:cubicBezTo>
                    <a:pt x="790" y="24"/>
                    <a:pt x="982" y="216"/>
                    <a:pt x="982" y="452"/>
                  </a:cubicBezTo>
                  <a:cubicBezTo>
                    <a:pt x="982" y="689"/>
                    <a:pt x="790" y="881"/>
                    <a:pt x="554" y="881"/>
                  </a:cubicBezTo>
                  <a:cubicBezTo>
                    <a:pt x="435" y="881"/>
                    <a:pt x="318" y="828"/>
                    <a:pt x="237" y="742"/>
                  </a:cubicBezTo>
                  <a:cubicBezTo>
                    <a:pt x="36" y="742"/>
                    <a:pt x="36" y="742"/>
                    <a:pt x="36" y="742"/>
                  </a:cubicBezTo>
                  <a:cubicBezTo>
                    <a:pt x="36" y="670"/>
                    <a:pt x="36" y="670"/>
                    <a:pt x="36" y="670"/>
                  </a:cubicBezTo>
                  <a:cubicBezTo>
                    <a:pt x="176" y="542"/>
                    <a:pt x="277" y="449"/>
                    <a:pt x="277" y="366"/>
                  </a:cubicBezTo>
                  <a:cubicBezTo>
                    <a:pt x="277" y="311"/>
                    <a:pt x="246" y="278"/>
                    <a:pt x="195" y="278"/>
                  </a:cubicBezTo>
                  <a:cubicBezTo>
                    <a:pt x="155" y="278"/>
                    <a:pt x="124" y="305"/>
                    <a:pt x="100" y="328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91" y="203"/>
                    <a:pt x="142" y="181"/>
                    <a:pt x="216" y="181"/>
                  </a:cubicBezTo>
                  <a:cubicBezTo>
                    <a:pt x="327" y="181"/>
                    <a:pt x="402" y="252"/>
                    <a:pt x="402" y="357"/>
                  </a:cubicBezTo>
                  <a:cubicBezTo>
                    <a:pt x="402" y="446"/>
                    <a:pt x="315" y="545"/>
                    <a:pt x="240" y="622"/>
                  </a:cubicBezTo>
                  <a:cubicBezTo>
                    <a:pt x="216" y="647"/>
                    <a:pt x="216" y="647"/>
                    <a:pt x="216" y="647"/>
                  </a:cubicBezTo>
                  <a:cubicBezTo>
                    <a:pt x="250" y="642"/>
                    <a:pt x="250" y="642"/>
                    <a:pt x="250" y="642"/>
                  </a:cubicBezTo>
                  <a:cubicBezTo>
                    <a:pt x="278" y="639"/>
                    <a:pt x="319" y="635"/>
                    <a:pt x="345" y="635"/>
                  </a:cubicBezTo>
                  <a:cubicBezTo>
                    <a:pt x="429" y="635"/>
                    <a:pt x="429" y="635"/>
                    <a:pt x="429" y="635"/>
                  </a:cubicBezTo>
                  <a:cubicBezTo>
                    <a:pt x="429" y="754"/>
                    <a:pt x="429" y="754"/>
                    <a:pt x="429" y="754"/>
                  </a:cubicBezTo>
                  <a:cubicBezTo>
                    <a:pt x="453" y="754"/>
                    <a:pt x="453" y="754"/>
                    <a:pt x="453" y="754"/>
                  </a:cubicBezTo>
                  <a:cubicBezTo>
                    <a:pt x="453" y="611"/>
                    <a:pt x="453" y="611"/>
                    <a:pt x="453" y="611"/>
                  </a:cubicBezTo>
                  <a:cubicBezTo>
                    <a:pt x="345" y="611"/>
                    <a:pt x="345" y="611"/>
                    <a:pt x="345" y="611"/>
                  </a:cubicBezTo>
                  <a:cubicBezTo>
                    <a:pt x="327" y="611"/>
                    <a:pt x="303" y="613"/>
                    <a:pt x="280" y="615"/>
                  </a:cubicBezTo>
                  <a:cubicBezTo>
                    <a:pt x="352" y="539"/>
                    <a:pt x="426" y="445"/>
                    <a:pt x="426" y="357"/>
                  </a:cubicBezTo>
                  <a:cubicBezTo>
                    <a:pt x="426" y="298"/>
                    <a:pt x="405" y="248"/>
                    <a:pt x="367" y="212"/>
                  </a:cubicBezTo>
                  <a:cubicBezTo>
                    <a:pt x="329" y="176"/>
                    <a:pt x="277" y="157"/>
                    <a:pt x="216" y="157"/>
                  </a:cubicBezTo>
                  <a:cubicBezTo>
                    <a:pt x="132" y="157"/>
                    <a:pt x="74" y="184"/>
                    <a:pt x="8" y="253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9" y="353"/>
                    <a:pt x="109" y="353"/>
                    <a:pt x="109" y="353"/>
                  </a:cubicBezTo>
                  <a:cubicBezTo>
                    <a:pt x="137" y="325"/>
                    <a:pt x="162" y="302"/>
                    <a:pt x="195" y="302"/>
                  </a:cubicBezTo>
                  <a:cubicBezTo>
                    <a:pt x="233" y="302"/>
                    <a:pt x="253" y="324"/>
                    <a:pt x="253" y="366"/>
                  </a:cubicBezTo>
                  <a:cubicBezTo>
                    <a:pt x="253" y="438"/>
                    <a:pt x="150" y="533"/>
                    <a:pt x="20" y="653"/>
                  </a:cubicBezTo>
                  <a:cubicBezTo>
                    <a:pt x="12" y="660"/>
                    <a:pt x="12" y="660"/>
                    <a:pt x="12" y="660"/>
                  </a:cubicBezTo>
                  <a:cubicBezTo>
                    <a:pt x="12" y="766"/>
                    <a:pt x="12" y="766"/>
                    <a:pt x="12" y="766"/>
                  </a:cubicBezTo>
                  <a:cubicBezTo>
                    <a:pt x="227" y="766"/>
                    <a:pt x="227" y="766"/>
                    <a:pt x="227" y="766"/>
                  </a:cubicBezTo>
                  <a:cubicBezTo>
                    <a:pt x="312" y="854"/>
                    <a:pt x="431" y="905"/>
                    <a:pt x="554" y="905"/>
                  </a:cubicBezTo>
                  <a:cubicBezTo>
                    <a:pt x="803" y="905"/>
                    <a:pt x="1006" y="702"/>
                    <a:pt x="1006" y="452"/>
                  </a:cubicBezTo>
                  <a:cubicBezTo>
                    <a:pt x="1006" y="203"/>
                    <a:pt x="803" y="0"/>
                    <a:pt x="5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30" name="Freeform 2123"/>
            <p:cNvSpPr>
              <a:spLocks noEditPoints="1"/>
            </p:cNvSpPr>
            <p:nvPr/>
          </p:nvSpPr>
          <p:spPr bwMode="auto">
            <a:xfrm>
              <a:off x="4629658" y="3214408"/>
              <a:ext cx="504825" cy="549275"/>
            </a:xfrm>
            <a:custGeom>
              <a:avLst/>
              <a:gdLst>
                <a:gd name="T0" fmla="*/ 24 w 148"/>
                <a:gd name="T1" fmla="*/ 74 h 160"/>
                <a:gd name="T2" fmla="*/ 56 w 148"/>
                <a:gd name="T3" fmla="*/ 148 h 160"/>
                <a:gd name="T4" fmla="*/ 62 w 148"/>
                <a:gd name="T5" fmla="*/ 151 h 160"/>
                <a:gd name="T6" fmla="*/ 65 w 148"/>
                <a:gd name="T7" fmla="*/ 160 h 160"/>
                <a:gd name="T8" fmla="*/ 86 w 148"/>
                <a:gd name="T9" fmla="*/ 157 h 160"/>
                <a:gd name="T10" fmla="*/ 89 w 148"/>
                <a:gd name="T11" fmla="*/ 151 h 160"/>
                <a:gd name="T12" fmla="*/ 92 w 148"/>
                <a:gd name="T13" fmla="*/ 121 h 160"/>
                <a:gd name="T14" fmla="*/ 74 w 148"/>
                <a:gd name="T15" fmla="*/ 24 h 160"/>
                <a:gd name="T16" fmla="*/ 80 w 148"/>
                <a:gd name="T17" fmla="*/ 148 h 160"/>
                <a:gd name="T18" fmla="*/ 68 w 148"/>
                <a:gd name="T19" fmla="*/ 154 h 160"/>
                <a:gd name="T20" fmla="*/ 65 w 148"/>
                <a:gd name="T21" fmla="*/ 145 h 160"/>
                <a:gd name="T22" fmla="*/ 62 w 148"/>
                <a:gd name="T23" fmla="*/ 130 h 160"/>
                <a:gd name="T24" fmla="*/ 86 w 148"/>
                <a:gd name="T25" fmla="*/ 145 h 160"/>
                <a:gd name="T26" fmla="*/ 88 w 148"/>
                <a:gd name="T27" fmla="*/ 116 h 160"/>
                <a:gd name="T28" fmla="*/ 86 w 148"/>
                <a:gd name="T29" fmla="*/ 124 h 160"/>
                <a:gd name="T30" fmla="*/ 62 w 148"/>
                <a:gd name="T31" fmla="*/ 119 h 160"/>
                <a:gd name="T32" fmla="*/ 30 w 148"/>
                <a:gd name="T33" fmla="*/ 74 h 160"/>
                <a:gd name="T34" fmla="*/ 119 w 148"/>
                <a:gd name="T35" fmla="*/ 74 h 160"/>
                <a:gd name="T36" fmla="*/ 71 w 148"/>
                <a:gd name="T37" fmla="*/ 15 h 160"/>
                <a:gd name="T38" fmla="*/ 74 w 148"/>
                <a:gd name="T39" fmla="*/ 0 h 160"/>
                <a:gd name="T40" fmla="*/ 77 w 148"/>
                <a:gd name="T41" fmla="*/ 15 h 160"/>
                <a:gd name="T42" fmla="*/ 71 w 148"/>
                <a:gd name="T43" fmla="*/ 15 h 160"/>
                <a:gd name="T44" fmla="*/ 145 w 148"/>
                <a:gd name="T45" fmla="*/ 77 h 160"/>
                <a:gd name="T46" fmla="*/ 130 w 148"/>
                <a:gd name="T47" fmla="*/ 74 h 160"/>
                <a:gd name="T48" fmla="*/ 145 w 148"/>
                <a:gd name="T49" fmla="*/ 71 h 160"/>
                <a:gd name="T50" fmla="*/ 18 w 148"/>
                <a:gd name="T51" fmla="*/ 74 h 160"/>
                <a:gd name="T52" fmla="*/ 3 w 148"/>
                <a:gd name="T53" fmla="*/ 77 h 160"/>
                <a:gd name="T54" fmla="*/ 3 w 148"/>
                <a:gd name="T55" fmla="*/ 71 h 160"/>
                <a:gd name="T56" fmla="*/ 18 w 148"/>
                <a:gd name="T57" fmla="*/ 74 h 160"/>
                <a:gd name="T58" fmla="*/ 126 w 148"/>
                <a:gd name="T59" fmla="*/ 26 h 160"/>
                <a:gd name="T60" fmla="*/ 116 w 148"/>
                <a:gd name="T61" fmla="*/ 35 h 160"/>
                <a:gd name="T62" fmla="*/ 114 w 148"/>
                <a:gd name="T63" fmla="*/ 30 h 160"/>
                <a:gd name="T64" fmla="*/ 126 w 148"/>
                <a:gd name="T65" fmla="*/ 22 h 160"/>
                <a:gd name="T66" fmla="*/ 34 w 148"/>
                <a:gd name="T67" fmla="*/ 118 h 160"/>
                <a:gd name="T68" fmla="*/ 24 w 148"/>
                <a:gd name="T69" fmla="*/ 127 h 160"/>
                <a:gd name="T70" fmla="*/ 22 w 148"/>
                <a:gd name="T71" fmla="*/ 122 h 160"/>
                <a:gd name="T72" fmla="*/ 34 w 148"/>
                <a:gd name="T73" fmla="*/ 114 h 160"/>
                <a:gd name="T74" fmla="*/ 126 w 148"/>
                <a:gd name="T75" fmla="*/ 126 h 160"/>
                <a:gd name="T76" fmla="*/ 122 w 148"/>
                <a:gd name="T77" fmla="*/ 126 h 160"/>
                <a:gd name="T78" fmla="*/ 114 w 148"/>
                <a:gd name="T79" fmla="*/ 114 h 160"/>
                <a:gd name="T80" fmla="*/ 126 w 148"/>
                <a:gd name="T81" fmla="*/ 122 h 160"/>
                <a:gd name="T82" fmla="*/ 22 w 148"/>
                <a:gd name="T83" fmla="*/ 22 h 160"/>
                <a:gd name="T84" fmla="*/ 34 w 148"/>
                <a:gd name="T85" fmla="*/ 30 h 160"/>
                <a:gd name="T86" fmla="*/ 32 w 148"/>
                <a:gd name="T87" fmla="*/ 35 h 160"/>
                <a:gd name="T88" fmla="*/ 22 w 148"/>
                <a:gd name="T89" fmla="*/ 26 h 160"/>
                <a:gd name="T90" fmla="*/ 74 w 148"/>
                <a:gd name="T91" fmla="*/ 44 h 160"/>
                <a:gd name="T92" fmla="*/ 41 w 148"/>
                <a:gd name="T93" fmla="*/ 77 h 160"/>
                <a:gd name="T94" fmla="*/ 74 w 148"/>
                <a:gd name="T95" fmla="*/ 3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" h="160">
                  <a:moveTo>
                    <a:pt x="74" y="24"/>
                  </a:moveTo>
                  <a:cubicBezTo>
                    <a:pt x="46" y="24"/>
                    <a:pt x="24" y="46"/>
                    <a:pt x="24" y="74"/>
                  </a:cubicBezTo>
                  <a:cubicBezTo>
                    <a:pt x="24" y="95"/>
                    <a:pt x="37" y="114"/>
                    <a:pt x="56" y="121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50"/>
                    <a:pt x="58" y="151"/>
                    <a:pt x="59" y="151"/>
                  </a:cubicBezTo>
                  <a:cubicBezTo>
                    <a:pt x="62" y="151"/>
                    <a:pt x="62" y="151"/>
                    <a:pt x="62" y="151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9"/>
                    <a:pt x="64" y="160"/>
                    <a:pt x="65" y="160"/>
                  </a:cubicBezTo>
                  <a:cubicBezTo>
                    <a:pt x="83" y="160"/>
                    <a:pt x="83" y="160"/>
                    <a:pt x="83" y="160"/>
                  </a:cubicBezTo>
                  <a:cubicBezTo>
                    <a:pt x="85" y="160"/>
                    <a:pt x="86" y="159"/>
                    <a:pt x="86" y="157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1" y="151"/>
                    <a:pt x="92" y="150"/>
                    <a:pt x="92" y="148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111" y="114"/>
                    <a:pt x="124" y="95"/>
                    <a:pt x="124" y="74"/>
                  </a:cubicBezTo>
                  <a:cubicBezTo>
                    <a:pt x="124" y="46"/>
                    <a:pt x="102" y="24"/>
                    <a:pt x="74" y="24"/>
                  </a:cubicBezTo>
                  <a:close/>
                  <a:moveTo>
                    <a:pt x="83" y="145"/>
                  </a:moveTo>
                  <a:cubicBezTo>
                    <a:pt x="81" y="145"/>
                    <a:pt x="80" y="147"/>
                    <a:pt x="80" y="148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68" y="154"/>
                    <a:pt x="68" y="154"/>
                    <a:pt x="68" y="154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68" y="147"/>
                    <a:pt x="67" y="145"/>
                    <a:pt x="65" y="145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86" y="130"/>
                    <a:pt x="86" y="130"/>
                    <a:pt x="86" y="130"/>
                  </a:cubicBezTo>
                  <a:cubicBezTo>
                    <a:pt x="86" y="145"/>
                    <a:pt x="86" y="145"/>
                    <a:pt x="86" y="145"/>
                  </a:cubicBezTo>
                  <a:lnTo>
                    <a:pt x="83" y="145"/>
                  </a:lnTo>
                  <a:close/>
                  <a:moveTo>
                    <a:pt x="88" y="116"/>
                  </a:moveTo>
                  <a:cubicBezTo>
                    <a:pt x="87" y="117"/>
                    <a:pt x="86" y="118"/>
                    <a:pt x="86" y="119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62" y="124"/>
                    <a:pt x="62" y="124"/>
                    <a:pt x="62" y="124"/>
                  </a:cubicBezTo>
                  <a:cubicBezTo>
                    <a:pt x="62" y="119"/>
                    <a:pt x="62" y="119"/>
                    <a:pt x="62" y="119"/>
                  </a:cubicBezTo>
                  <a:cubicBezTo>
                    <a:pt x="62" y="118"/>
                    <a:pt x="61" y="117"/>
                    <a:pt x="60" y="116"/>
                  </a:cubicBezTo>
                  <a:cubicBezTo>
                    <a:pt x="42" y="110"/>
                    <a:pt x="30" y="93"/>
                    <a:pt x="30" y="74"/>
                  </a:cubicBezTo>
                  <a:cubicBezTo>
                    <a:pt x="30" y="50"/>
                    <a:pt x="50" y="30"/>
                    <a:pt x="74" y="30"/>
                  </a:cubicBezTo>
                  <a:cubicBezTo>
                    <a:pt x="99" y="30"/>
                    <a:pt x="119" y="50"/>
                    <a:pt x="119" y="74"/>
                  </a:cubicBezTo>
                  <a:cubicBezTo>
                    <a:pt x="119" y="93"/>
                    <a:pt x="106" y="110"/>
                    <a:pt x="88" y="116"/>
                  </a:cubicBezTo>
                  <a:close/>
                  <a:moveTo>
                    <a:pt x="71" y="15"/>
                  </a:moveTo>
                  <a:cubicBezTo>
                    <a:pt x="71" y="3"/>
                    <a:pt x="71" y="3"/>
                    <a:pt x="71" y="3"/>
                  </a:cubicBezTo>
                  <a:cubicBezTo>
                    <a:pt x="71" y="1"/>
                    <a:pt x="72" y="0"/>
                    <a:pt x="74" y="0"/>
                  </a:cubicBezTo>
                  <a:cubicBezTo>
                    <a:pt x="76" y="0"/>
                    <a:pt x="77" y="1"/>
                    <a:pt x="77" y="3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6"/>
                    <a:pt x="76" y="18"/>
                    <a:pt x="74" y="18"/>
                  </a:cubicBezTo>
                  <a:cubicBezTo>
                    <a:pt x="72" y="18"/>
                    <a:pt x="71" y="16"/>
                    <a:pt x="71" y="15"/>
                  </a:cubicBezTo>
                  <a:close/>
                  <a:moveTo>
                    <a:pt x="148" y="74"/>
                  </a:moveTo>
                  <a:cubicBezTo>
                    <a:pt x="148" y="76"/>
                    <a:pt x="147" y="77"/>
                    <a:pt x="145" y="77"/>
                  </a:cubicBezTo>
                  <a:cubicBezTo>
                    <a:pt x="133" y="77"/>
                    <a:pt x="133" y="77"/>
                    <a:pt x="133" y="77"/>
                  </a:cubicBezTo>
                  <a:cubicBezTo>
                    <a:pt x="132" y="77"/>
                    <a:pt x="130" y="76"/>
                    <a:pt x="130" y="74"/>
                  </a:cubicBezTo>
                  <a:cubicBezTo>
                    <a:pt x="130" y="72"/>
                    <a:pt x="132" y="71"/>
                    <a:pt x="133" y="71"/>
                  </a:cubicBezTo>
                  <a:cubicBezTo>
                    <a:pt x="145" y="71"/>
                    <a:pt x="145" y="71"/>
                    <a:pt x="145" y="71"/>
                  </a:cubicBezTo>
                  <a:cubicBezTo>
                    <a:pt x="147" y="71"/>
                    <a:pt x="148" y="72"/>
                    <a:pt x="148" y="74"/>
                  </a:cubicBezTo>
                  <a:close/>
                  <a:moveTo>
                    <a:pt x="18" y="74"/>
                  </a:moveTo>
                  <a:cubicBezTo>
                    <a:pt x="18" y="76"/>
                    <a:pt x="16" y="77"/>
                    <a:pt x="15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77"/>
                    <a:pt x="0" y="76"/>
                    <a:pt x="0" y="74"/>
                  </a:cubicBezTo>
                  <a:cubicBezTo>
                    <a:pt x="0" y="72"/>
                    <a:pt x="1" y="71"/>
                    <a:pt x="3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6" y="71"/>
                    <a:pt x="18" y="72"/>
                    <a:pt x="18" y="74"/>
                  </a:cubicBezTo>
                  <a:close/>
                  <a:moveTo>
                    <a:pt x="126" y="22"/>
                  </a:moveTo>
                  <a:cubicBezTo>
                    <a:pt x="128" y="23"/>
                    <a:pt x="128" y="25"/>
                    <a:pt x="126" y="26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7" y="35"/>
                    <a:pt x="117" y="35"/>
                    <a:pt x="116" y="35"/>
                  </a:cubicBezTo>
                  <a:cubicBezTo>
                    <a:pt x="115" y="35"/>
                    <a:pt x="114" y="35"/>
                    <a:pt x="114" y="34"/>
                  </a:cubicBezTo>
                  <a:cubicBezTo>
                    <a:pt x="113" y="33"/>
                    <a:pt x="113" y="31"/>
                    <a:pt x="114" y="3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3" y="21"/>
                    <a:pt x="125" y="21"/>
                    <a:pt x="126" y="22"/>
                  </a:cubicBezTo>
                  <a:close/>
                  <a:moveTo>
                    <a:pt x="34" y="114"/>
                  </a:moveTo>
                  <a:cubicBezTo>
                    <a:pt x="35" y="115"/>
                    <a:pt x="35" y="117"/>
                    <a:pt x="34" y="118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5" y="127"/>
                    <a:pt x="25" y="127"/>
                    <a:pt x="24" y="127"/>
                  </a:cubicBezTo>
                  <a:cubicBezTo>
                    <a:pt x="23" y="127"/>
                    <a:pt x="22" y="127"/>
                    <a:pt x="22" y="126"/>
                  </a:cubicBezTo>
                  <a:cubicBezTo>
                    <a:pt x="21" y="125"/>
                    <a:pt x="21" y="123"/>
                    <a:pt x="22" y="122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1" y="113"/>
                    <a:pt x="33" y="113"/>
                    <a:pt x="34" y="114"/>
                  </a:cubicBezTo>
                  <a:close/>
                  <a:moveTo>
                    <a:pt x="126" y="122"/>
                  </a:moveTo>
                  <a:cubicBezTo>
                    <a:pt x="128" y="123"/>
                    <a:pt x="128" y="125"/>
                    <a:pt x="126" y="126"/>
                  </a:cubicBezTo>
                  <a:cubicBezTo>
                    <a:pt x="126" y="127"/>
                    <a:pt x="125" y="127"/>
                    <a:pt x="124" y="127"/>
                  </a:cubicBezTo>
                  <a:cubicBezTo>
                    <a:pt x="124" y="127"/>
                    <a:pt x="123" y="127"/>
                    <a:pt x="122" y="126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3" y="117"/>
                    <a:pt x="113" y="115"/>
                    <a:pt x="114" y="114"/>
                  </a:cubicBezTo>
                  <a:cubicBezTo>
                    <a:pt x="115" y="113"/>
                    <a:pt x="117" y="113"/>
                    <a:pt x="118" y="114"/>
                  </a:cubicBezTo>
                  <a:lnTo>
                    <a:pt x="126" y="122"/>
                  </a:lnTo>
                  <a:close/>
                  <a:moveTo>
                    <a:pt x="22" y="26"/>
                  </a:moveTo>
                  <a:cubicBezTo>
                    <a:pt x="21" y="25"/>
                    <a:pt x="21" y="23"/>
                    <a:pt x="22" y="22"/>
                  </a:cubicBezTo>
                  <a:cubicBezTo>
                    <a:pt x="23" y="21"/>
                    <a:pt x="25" y="21"/>
                    <a:pt x="26" y="22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31"/>
                    <a:pt x="35" y="33"/>
                    <a:pt x="34" y="34"/>
                  </a:cubicBezTo>
                  <a:cubicBezTo>
                    <a:pt x="34" y="35"/>
                    <a:pt x="33" y="35"/>
                    <a:pt x="32" y="35"/>
                  </a:cubicBezTo>
                  <a:cubicBezTo>
                    <a:pt x="31" y="35"/>
                    <a:pt x="31" y="35"/>
                    <a:pt x="30" y="34"/>
                  </a:cubicBezTo>
                  <a:lnTo>
                    <a:pt x="22" y="26"/>
                  </a:lnTo>
                  <a:close/>
                  <a:moveTo>
                    <a:pt x="77" y="41"/>
                  </a:moveTo>
                  <a:cubicBezTo>
                    <a:pt x="77" y="43"/>
                    <a:pt x="76" y="44"/>
                    <a:pt x="74" y="44"/>
                  </a:cubicBezTo>
                  <a:cubicBezTo>
                    <a:pt x="58" y="44"/>
                    <a:pt x="44" y="58"/>
                    <a:pt x="44" y="74"/>
                  </a:cubicBezTo>
                  <a:cubicBezTo>
                    <a:pt x="44" y="76"/>
                    <a:pt x="43" y="77"/>
                    <a:pt x="41" y="77"/>
                  </a:cubicBezTo>
                  <a:cubicBezTo>
                    <a:pt x="40" y="77"/>
                    <a:pt x="39" y="76"/>
                    <a:pt x="39" y="74"/>
                  </a:cubicBezTo>
                  <a:cubicBezTo>
                    <a:pt x="39" y="54"/>
                    <a:pt x="54" y="39"/>
                    <a:pt x="74" y="39"/>
                  </a:cubicBezTo>
                  <a:cubicBezTo>
                    <a:pt x="76" y="39"/>
                    <a:pt x="77" y="40"/>
                    <a:pt x="77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grpSp>
        <p:nvGrpSpPr>
          <p:cNvPr id="31" name="组合 30" descr="e7d195523061f1c03a90ee8e42cb24248e56383cd534985688F9F494128731F165EE95AB4B0C0A38076AAEA07667B1565C446FC45FF01DFB0E885BCDBDF3A284F3DB14DA61DD97F0BAB2E6C668FB4931CCA1232F21BFBFC3DE5B5028DBB0124DFB5E7AD3BD69448A441B432B7BAD1B97402D0A8D7D416C0A4E8132619B1C0A86C5146A202B5C4242F78B2D3C1D833CAE"/>
          <p:cNvGrpSpPr/>
          <p:nvPr/>
        </p:nvGrpSpPr>
        <p:grpSpPr>
          <a:xfrm>
            <a:off x="1657588" y="4809966"/>
            <a:ext cx="890271" cy="815643"/>
            <a:chOff x="249341" y="5204358"/>
            <a:chExt cx="1609725" cy="1474788"/>
          </a:xfrm>
          <a:solidFill>
            <a:srgbClr val="57AFFF"/>
          </a:solidFill>
        </p:grpSpPr>
        <p:sp>
          <p:nvSpPr>
            <p:cNvPr id="32" name="Freeform 7"/>
            <p:cNvSpPr/>
            <p:nvPr/>
          </p:nvSpPr>
          <p:spPr bwMode="auto">
            <a:xfrm>
              <a:off x="249341" y="5204358"/>
              <a:ext cx="1609725" cy="1474788"/>
            </a:xfrm>
            <a:custGeom>
              <a:avLst/>
              <a:gdLst>
                <a:gd name="T0" fmla="*/ 538 w 990"/>
                <a:gd name="T1" fmla="*/ 0 h 905"/>
                <a:gd name="T2" fmla="*/ 263 w 990"/>
                <a:gd name="T3" fmla="*/ 93 h 905"/>
                <a:gd name="T4" fmla="*/ 277 w 990"/>
                <a:gd name="T5" fmla="*/ 112 h 905"/>
                <a:gd name="T6" fmla="*/ 538 w 990"/>
                <a:gd name="T7" fmla="*/ 24 h 905"/>
                <a:gd name="T8" fmla="*/ 966 w 990"/>
                <a:gd name="T9" fmla="*/ 452 h 905"/>
                <a:gd name="T10" fmla="*/ 538 w 990"/>
                <a:gd name="T11" fmla="*/ 881 h 905"/>
                <a:gd name="T12" fmla="*/ 233 w 990"/>
                <a:gd name="T13" fmla="*/ 753 h 905"/>
                <a:gd name="T14" fmla="*/ 220 w 990"/>
                <a:gd name="T15" fmla="*/ 753 h 905"/>
                <a:gd name="T16" fmla="*/ 30 w 990"/>
                <a:gd name="T17" fmla="*/ 682 h 905"/>
                <a:gd name="T18" fmla="*/ 88 w 990"/>
                <a:gd name="T19" fmla="*/ 603 h 905"/>
                <a:gd name="T20" fmla="*/ 203 w 990"/>
                <a:gd name="T21" fmla="*/ 652 h 905"/>
                <a:gd name="T22" fmla="*/ 299 w 990"/>
                <a:gd name="T23" fmla="*/ 585 h 905"/>
                <a:gd name="T24" fmla="*/ 156 w 990"/>
                <a:gd name="T25" fmla="*/ 505 h 905"/>
                <a:gd name="T26" fmla="*/ 156 w 990"/>
                <a:gd name="T27" fmla="*/ 420 h 905"/>
                <a:gd name="T28" fmla="*/ 280 w 990"/>
                <a:gd name="T29" fmla="*/ 343 h 905"/>
                <a:gd name="T30" fmla="*/ 209 w 990"/>
                <a:gd name="T31" fmla="*/ 278 h 905"/>
                <a:gd name="T32" fmla="*/ 109 w 990"/>
                <a:gd name="T33" fmla="*/ 320 h 905"/>
                <a:gd name="T34" fmla="*/ 46 w 990"/>
                <a:gd name="T35" fmla="*/ 245 h 905"/>
                <a:gd name="T36" fmla="*/ 216 w 990"/>
                <a:gd name="T37" fmla="*/ 181 h 905"/>
                <a:gd name="T38" fmla="*/ 412 w 990"/>
                <a:gd name="T39" fmla="*/ 331 h 905"/>
                <a:gd name="T40" fmla="*/ 327 w 990"/>
                <a:gd name="T41" fmla="*/ 444 h 905"/>
                <a:gd name="T42" fmla="*/ 320 w 990"/>
                <a:gd name="T43" fmla="*/ 447 h 905"/>
                <a:gd name="T44" fmla="*/ 320 w 990"/>
                <a:gd name="T45" fmla="*/ 467 h 905"/>
                <a:gd name="T46" fmla="*/ 328 w 990"/>
                <a:gd name="T47" fmla="*/ 470 h 905"/>
                <a:gd name="T48" fmla="*/ 430 w 990"/>
                <a:gd name="T49" fmla="*/ 596 h 905"/>
                <a:gd name="T50" fmla="*/ 454 w 990"/>
                <a:gd name="T51" fmla="*/ 596 h 905"/>
                <a:gd name="T52" fmla="*/ 358 w 990"/>
                <a:gd name="T53" fmla="*/ 455 h 905"/>
                <a:gd name="T54" fmla="*/ 436 w 990"/>
                <a:gd name="T55" fmla="*/ 331 h 905"/>
                <a:gd name="T56" fmla="*/ 375 w 990"/>
                <a:gd name="T57" fmla="*/ 201 h 905"/>
                <a:gd name="T58" fmla="*/ 216 w 990"/>
                <a:gd name="T59" fmla="*/ 157 h 905"/>
                <a:gd name="T60" fmla="*/ 22 w 990"/>
                <a:gd name="T61" fmla="*/ 234 h 905"/>
                <a:gd name="T62" fmla="*/ 13 w 990"/>
                <a:gd name="T63" fmla="*/ 242 h 905"/>
                <a:gd name="T64" fmla="*/ 106 w 990"/>
                <a:gd name="T65" fmla="*/ 354 h 905"/>
                <a:gd name="T66" fmla="*/ 115 w 990"/>
                <a:gd name="T67" fmla="*/ 346 h 905"/>
                <a:gd name="T68" fmla="*/ 209 w 990"/>
                <a:gd name="T69" fmla="*/ 302 h 905"/>
                <a:gd name="T70" fmla="*/ 256 w 990"/>
                <a:gd name="T71" fmla="*/ 343 h 905"/>
                <a:gd name="T72" fmla="*/ 144 w 990"/>
                <a:gd name="T73" fmla="*/ 396 h 905"/>
                <a:gd name="T74" fmla="*/ 132 w 990"/>
                <a:gd name="T75" fmla="*/ 396 h 905"/>
                <a:gd name="T76" fmla="*/ 132 w 990"/>
                <a:gd name="T77" fmla="*/ 529 h 905"/>
                <a:gd name="T78" fmla="*/ 144 w 990"/>
                <a:gd name="T79" fmla="*/ 529 h 905"/>
                <a:gd name="T80" fmla="*/ 275 w 990"/>
                <a:gd name="T81" fmla="*/ 585 h 905"/>
                <a:gd name="T82" fmla="*/ 203 w 990"/>
                <a:gd name="T83" fmla="*/ 628 h 905"/>
                <a:gd name="T84" fmla="*/ 94 w 990"/>
                <a:gd name="T85" fmla="*/ 576 h 905"/>
                <a:gd name="T86" fmla="*/ 84 w 990"/>
                <a:gd name="T87" fmla="*/ 567 h 905"/>
                <a:gd name="T88" fmla="*/ 0 w 990"/>
                <a:gd name="T89" fmla="*/ 684 h 905"/>
                <a:gd name="T90" fmla="*/ 6 w 990"/>
                <a:gd name="T91" fmla="*/ 691 h 905"/>
                <a:gd name="T92" fmla="*/ 220 w 990"/>
                <a:gd name="T93" fmla="*/ 777 h 905"/>
                <a:gd name="T94" fmla="*/ 222 w 990"/>
                <a:gd name="T95" fmla="*/ 777 h 905"/>
                <a:gd name="T96" fmla="*/ 538 w 990"/>
                <a:gd name="T97" fmla="*/ 905 h 905"/>
                <a:gd name="T98" fmla="*/ 990 w 990"/>
                <a:gd name="T99" fmla="*/ 452 h 905"/>
                <a:gd name="T100" fmla="*/ 538 w 990"/>
                <a:gd name="T101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0" h="905">
                  <a:moveTo>
                    <a:pt x="538" y="0"/>
                  </a:moveTo>
                  <a:cubicBezTo>
                    <a:pt x="437" y="0"/>
                    <a:pt x="342" y="32"/>
                    <a:pt x="263" y="9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353" y="54"/>
                    <a:pt x="443" y="24"/>
                    <a:pt x="538" y="24"/>
                  </a:cubicBezTo>
                  <a:cubicBezTo>
                    <a:pt x="774" y="24"/>
                    <a:pt x="966" y="216"/>
                    <a:pt x="966" y="452"/>
                  </a:cubicBezTo>
                  <a:cubicBezTo>
                    <a:pt x="966" y="689"/>
                    <a:pt x="774" y="881"/>
                    <a:pt x="538" y="881"/>
                  </a:cubicBezTo>
                  <a:cubicBezTo>
                    <a:pt x="425" y="881"/>
                    <a:pt x="313" y="832"/>
                    <a:pt x="233" y="753"/>
                  </a:cubicBezTo>
                  <a:cubicBezTo>
                    <a:pt x="220" y="753"/>
                    <a:pt x="220" y="753"/>
                    <a:pt x="220" y="753"/>
                  </a:cubicBezTo>
                  <a:cubicBezTo>
                    <a:pt x="139" y="753"/>
                    <a:pt x="74" y="728"/>
                    <a:pt x="30" y="682"/>
                  </a:cubicBezTo>
                  <a:cubicBezTo>
                    <a:pt x="88" y="603"/>
                    <a:pt x="88" y="603"/>
                    <a:pt x="88" y="603"/>
                  </a:cubicBezTo>
                  <a:cubicBezTo>
                    <a:pt x="125" y="634"/>
                    <a:pt x="166" y="652"/>
                    <a:pt x="203" y="652"/>
                  </a:cubicBezTo>
                  <a:cubicBezTo>
                    <a:pt x="263" y="652"/>
                    <a:pt x="299" y="627"/>
                    <a:pt x="299" y="585"/>
                  </a:cubicBezTo>
                  <a:cubicBezTo>
                    <a:pt x="299" y="529"/>
                    <a:pt x="260" y="506"/>
                    <a:pt x="156" y="505"/>
                  </a:cubicBezTo>
                  <a:cubicBezTo>
                    <a:pt x="156" y="420"/>
                    <a:pt x="156" y="420"/>
                    <a:pt x="156" y="420"/>
                  </a:cubicBezTo>
                  <a:cubicBezTo>
                    <a:pt x="212" y="419"/>
                    <a:pt x="280" y="407"/>
                    <a:pt x="280" y="343"/>
                  </a:cubicBezTo>
                  <a:cubicBezTo>
                    <a:pt x="280" y="302"/>
                    <a:pt x="254" y="278"/>
                    <a:pt x="209" y="278"/>
                  </a:cubicBezTo>
                  <a:cubicBezTo>
                    <a:pt x="170" y="278"/>
                    <a:pt x="142" y="294"/>
                    <a:pt x="109" y="320"/>
                  </a:cubicBezTo>
                  <a:cubicBezTo>
                    <a:pt x="46" y="245"/>
                    <a:pt x="46" y="245"/>
                    <a:pt x="46" y="245"/>
                  </a:cubicBezTo>
                  <a:cubicBezTo>
                    <a:pt x="101" y="201"/>
                    <a:pt x="155" y="181"/>
                    <a:pt x="216" y="181"/>
                  </a:cubicBezTo>
                  <a:cubicBezTo>
                    <a:pt x="339" y="181"/>
                    <a:pt x="412" y="237"/>
                    <a:pt x="412" y="331"/>
                  </a:cubicBezTo>
                  <a:cubicBezTo>
                    <a:pt x="412" y="382"/>
                    <a:pt x="384" y="419"/>
                    <a:pt x="327" y="444"/>
                  </a:cubicBezTo>
                  <a:cubicBezTo>
                    <a:pt x="320" y="447"/>
                    <a:pt x="320" y="447"/>
                    <a:pt x="320" y="447"/>
                  </a:cubicBezTo>
                  <a:cubicBezTo>
                    <a:pt x="320" y="467"/>
                    <a:pt x="320" y="467"/>
                    <a:pt x="320" y="467"/>
                  </a:cubicBezTo>
                  <a:cubicBezTo>
                    <a:pt x="328" y="470"/>
                    <a:pt x="328" y="470"/>
                    <a:pt x="328" y="470"/>
                  </a:cubicBezTo>
                  <a:cubicBezTo>
                    <a:pt x="394" y="490"/>
                    <a:pt x="430" y="535"/>
                    <a:pt x="430" y="596"/>
                  </a:cubicBezTo>
                  <a:cubicBezTo>
                    <a:pt x="454" y="596"/>
                    <a:pt x="454" y="596"/>
                    <a:pt x="454" y="596"/>
                  </a:cubicBezTo>
                  <a:cubicBezTo>
                    <a:pt x="454" y="531"/>
                    <a:pt x="420" y="482"/>
                    <a:pt x="358" y="455"/>
                  </a:cubicBezTo>
                  <a:cubicBezTo>
                    <a:pt x="410" y="426"/>
                    <a:pt x="436" y="384"/>
                    <a:pt x="436" y="331"/>
                  </a:cubicBezTo>
                  <a:cubicBezTo>
                    <a:pt x="436" y="277"/>
                    <a:pt x="415" y="232"/>
                    <a:pt x="375" y="201"/>
                  </a:cubicBezTo>
                  <a:cubicBezTo>
                    <a:pt x="337" y="172"/>
                    <a:pt x="282" y="157"/>
                    <a:pt x="216" y="157"/>
                  </a:cubicBezTo>
                  <a:cubicBezTo>
                    <a:pt x="147" y="157"/>
                    <a:pt x="84" y="182"/>
                    <a:pt x="22" y="234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06" y="354"/>
                    <a:pt x="106" y="354"/>
                    <a:pt x="106" y="354"/>
                  </a:cubicBezTo>
                  <a:cubicBezTo>
                    <a:pt x="115" y="346"/>
                    <a:pt x="115" y="346"/>
                    <a:pt x="115" y="346"/>
                  </a:cubicBezTo>
                  <a:cubicBezTo>
                    <a:pt x="149" y="318"/>
                    <a:pt x="174" y="302"/>
                    <a:pt x="209" y="302"/>
                  </a:cubicBezTo>
                  <a:cubicBezTo>
                    <a:pt x="229" y="302"/>
                    <a:pt x="256" y="306"/>
                    <a:pt x="256" y="343"/>
                  </a:cubicBezTo>
                  <a:cubicBezTo>
                    <a:pt x="256" y="369"/>
                    <a:pt x="243" y="396"/>
                    <a:pt x="144" y="396"/>
                  </a:cubicBezTo>
                  <a:cubicBezTo>
                    <a:pt x="132" y="396"/>
                    <a:pt x="132" y="396"/>
                    <a:pt x="132" y="396"/>
                  </a:cubicBezTo>
                  <a:cubicBezTo>
                    <a:pt x="132" y="529"/>
                    <a:pt x="132" y="529"/>
                    <a:pt x="132" y="529"/>
                  </a:cubicBezTo>
                  <a:cubicBezTo>
                    <a:pt x="144" y="529"/>
                    <a:pt x="144" y="529"/>
                    <a:pt x="144" y="529"/>
                  </a:cubicBezTo>
                  <a:cubicBezTo>
                    <a:pt x="275" y="529"/>
                    <a:pt x="275" y="560"/>
                    <a:pt x="275" y="585"/>
                  </a:cubicBezTo>
                  <a:cubicBezTo>
                    <a:pt x="275" y="622"/>
                    <a:pt x="230" y="628"/>
                    <a:pt x="203" y="628"/>
                  </a:cubicBezTo>
                  <a:cubicBezTo>
                    <a:pt x="168" y="628"/>
                    <a:pt x="129" y="609"/>
                    <a:pt x="94" y="576"/>
                  </a:cubicBezTo>
                  <a:cubicBezTo>
                    <a:pt x="84" y="567"/>
                    <a:pt x="84" y="567"/>
                    <a:pt x="84" y="567"/>
                  </a:cubicBezTo>
                  <a:cubicBezTo>
                    <a:pt x="0" y="684"/>
                    <a:pt x="0" y="684"/>
                    <a:pt x="0" y="684"/>
                  </a:cubicBezTo>
                  <a:cubicBezTo>
                    <a:pt x="6" y="691"/>
                    <a:pt x="6" y="691"/>
                    <a:pt x="6" y="691"/>
                  </a:cubicBezTo>
                  <a:cubicBezTo>
                    <a:pt x="54" y="747"/>
                    <a:pt x="128" y="777"/>
                    <a:pt x="220" y="777"/>
                  </a:cubicBezTo>
                  <a:cubicBezTo>
                    <a:pt x="222" y="777"/>
                    <a:pt x="222" y="777"/>
                    <a:pt x="222" y="777"/>
                  </a:cubicBezTo>
                  <a:cubicBezTo>
                    <a:pt x="307" y="859"/>
                    <a:pt x="419" y="905"/>
                    <a:pt x="538" y="905"/>
                  </a:cubicBezTo>
                  <a:cubicBezTo>
                    <a:pt x="787" y="905"/>
                    <a:pt x="990" y="702"/>
                    <a:pt x="990" y="452"/>
                  </a:cubicBezTo>
                  <a:cubicBezTo>
                    <a:pt x="990" y="203"/>
                    <a:pt x="787" y="0"/>
                    <a:pt x="5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33" name="Freeform 2112"/>
            <p:cNvSpPr>
              <a:spLocks noEditPoints="1"/>
            </p:cNvSpPr>
            <p:nvPr/>
          </p:nvSpPr>
          <p:spPr bwMode="auto">
            <a:xfrm>
              <a:off x="1119342" y="5672701"/>
              <a:ext cx="375227" cy="455259"/>
            </a:xfrm>
            <a:custGeom>
              <a:avLst/>
              <a:gdLst>
                <a:gd name="T0" fmla="*/ 123 w 133"/>
                <a:gd name="T1" fmla="*/ 155 h 160"/>
                <a:gd name="T2" fmla="*/ 109 w 133"/>
                <a:gd name="T3" fmla="*/ 144 h 160"/>
                <a:gd name="T4" fmla="*/ 100 w 133"/>
                <a:gd name="T5" fmla="*/ 99 h 160"/>
                <a:gd name="T6" fmla="*/ 100 w 133"/>
                <a:gd name="T7" fmla="*/ 61 h 160"/>
                <a:gd name="T8" fmla="*/ 109 w 133"/>
                <a:gd name="T9" fmla="*/ 16 h 160"/>
                <a:gd name="T10" fmla="*/ 123 w 133"/>
                <a:gd name="T11" fmla="*/ 5 h 160"/>
                <a:gd name="T12" fmla="*/ 133 w 133"/>
                <a:gd name="T13" fmla="*/ 3 h 160"/>
                <a:gd name="T14" fmla="*/ 123 w 133"/>
                <a:gd name="T15" fmla="*/ 0 h 160"/>
                <a:gd name="T16" fmla="*/ 13 w 133"/>
                <a:gd name="T17" fmla="*/ 0 h 160"/>
                <a:gd name="T18" fmla="*/ 3 w 133"/>
                <a:gd name="T19" fmla="*/ 0 h 160"/>
                <a:gd name="T20" fmla="*/ 3 w 133"/>
                <a:gd name="T21" fmla="*/ 5 h 160"/>
                <a:gd name="T22" fmla="*/ 11 w 133"/>
                <a:gd name="T23" fmla="*/ 16 h 160"/>
                <a:gd name="T24" fmla="*/ 24 w 133"/>
                <a:gd name="T25" fmla="*/ 43 h 160"/>
                <a:gd name="T26" fmla="*/ 62 w 133"/>
                <a:gd name="T27" fmla="*/ 80 h 160"/>
                <a:gd name="T28" fmla="*/ 24 w 133"/>
                <a:gd name="T29" fmla="*/ 117 h 160"/>
                <a:gd name="T30" fmla="*/ 11 w 133"/>
                <a:gd name="T31" fmla="*/ 144 h 160"/>
                <a:gd name="T32" fmla="*/ 3 w 133"/>
                <a:gd name="T33" fmla="*/ 155 h 160"/>
                <a:gd name="T34" fmla="*/ 3 w 133"/>
                <a:gd name="T35" fmla="*/ 160 h 160"/>
                <a:gd name="T36" fmla="*/ 13 w 133"/>
                <a:gd name="T37" fmla="*/ 160 h 160"/>
                <a:gd name="T38" fmla="*/ 123 w 133"/>
                <a:gd name="T39" fmla="*/ 160 h 160"/>
                <a:gd name="T40" fmla="*/ 133 w 133"/>
                <a:gd name="T41" fmla="*/ 157 h 160"/>
                <a:gd name="T42" fmla="*/ 16 w 133"/>
                <a:gd name="T43" fmla="*/ 11 h 160"/>
                <a:gd name="T44" fmla="*/ 117 w 133"/>
                <a:gd name="T45" fmla="*/ 5 h 160"/>
                <a:gd name="T46" fmla="*/ 109 w 133"/>
                <a:gd name="T47" fmla="*/ 11 h 160"/>
                <a:gd name="T48" fmla="*/ 16 w 133"/>
                <a:gd name="T49" fmla="*/ 11 h 160"/>
                <a:gd name="T50" fmla="*/ 29 w 133"/>
                <a:gd name="T51" fmla="*/ 43 h 160"/>
                <a:gd name="T52" fmla="*/ 104 w 133"/>
                <a:gd name="T53" fmla="*/ 16 h 160"/>
                <a:gd name="T54" fmla="*/ 97 w 133"/>
                <a:gd name="T55" fmla="*/ 57 h 160"/>
                <a:gd name="T56" fmla="*/ 37 w 133"/>
                <a:gd name="T57" fmla="*/ 57 h 160"/>
                <a:gd name="T58" fmla="*/ 37 w 133"/>
                <a:gd name="T59" fmla="*/ 103 h 160"/>
                <a:gd name="T60" fmla="*/ 97 w 133"/>
                <a:gd name="T61" fmla="*/ 103 h 160"/>
                <a:gd name="T62" fmla="*/ 104 w 133"/>
                <a:gd name="T63" fmla="*/ 144 h 160"/>
                <a:gd name="T64" fmla="*/ 29 w 133"/>
                <a:gd name="T65" fmla="*/ 117 h 160"/>
                <a:gd name="T66" fmla="*/ 24 w 133"/>
                <a:gd name="T67" fmla="*/ 149 h 160"/>
                <a:gd name="T68" fmla="*/ 117 w 133"/>
                <a:gd name="T69" fmla="*/ 149 h 160"/>
                <a:gd name="T70" fmla="*/ 16 w 133"/>
                <a:gd name="T71" fmla="*/ 155 h 160"/>
                <a:gd name="T72" fmla="*/ 55 w 133"/>
                <a:gd name="T73" fmla="*/ 56 h 160"/>
                <a:gd name="T74" fmla="*/ 53 w 133"/>
                <a:gd name="T75" fmla="*/ 61 h 160"/>
                <a:gd name="T76" fmla="*/ 39 w 133"/>
                <a:gd name="T77" fmla="*/ 52 h 160"/>
                <a:gd name="T78" fmla="*/ 35 w 133"/>
                <a:gd name="T79" fmla="*/ 37 h 160"/>
                <a:gd name="T80" fmla="*/ 40 w 133"/>
                <a:gd name="T81" fmla="*/ 37 h 160"/>
                <a:gd name="T82" fmla="*/ 42 w 133"/>
                <a:gd name="T83" fmla="*/ 48 h 160"/>
                <a:gd name="T84" fmla="*/ 99 w 133"/>
                <a:gd name="T85" fmla="*/ 119 h 160"/>
                <a:gd name="T86" fmla="*/ 96 w 133"/>
                <a:gd name="T87" fmla="*/ 128 h 160"/>
                <a:gd name="T88" fmla="*/ 93 w 133"/>
                <a:gd name="T89" fmla="*/ 119 h 160"/>
                <a:gd name="T90" fmla="*/ 79 w 133"/>
                <a:gd name="T91" fmla="*/ 106 h 160"/>
                <a:gd name="T92" fmla="*/ 81 w 133"/>
                <a:gd name="T93" fmla="*/ 102 h 160"/>
                <a:gd name="T94" fmla="*/ 99 w 133"/>
                <a:gd name="T95" fmla="*/ 11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3" h="160">
                  <a:moveTo>
                    <a:pt x="131" y="155"/>
                  </a:moveTo>
                  <a:cubicBezTo>
                    <a:pt x="123" y="155"/>
                    <a:pt x="123" y="155"/>
                    <a:pt x="123" y="155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0"/>
                    <a:pt x="106" y="103"/>
                    <a:pt x="100" y="99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6" y="57"/>
                    <a:pt x="109" y="50"/>
                    <a:pt x="109" y="43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2" y="5"/>
                    <a:pt x="133" y="4"/>
                    <a:pt x="133" y="3"/>
                  </a:cubicBezTo>
                  <a:cubicBezTo>
                    <a:pt x="133" y="1"/>
                    <a:pt x="132" y="0"/>
                    <a:pt x="13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50"/>
                    <a:pt x="28" y="57"/>
                    <a:pt x="34" y="61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28" y="103"/>
                    <a:pt x="24" y="110"/>
                    <a:pt x="24" y="117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1" y="155"/>
                    <a:pt x="0" y="156"/>
                    <a:pt x="0" y="157"/>
                  </a:cubicBezTo>
                  <a:cubicBezTo>
                    <a:pt x="0" y="159"/>
                    <a:pt x="1" y="160"/>
                    <a:pt x="3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2" y="160"/>
                    <a:pt x="133" y="159"/>
                    <a:pt x="133" y="157"/>
                  </a:cubicBezTo>
                  <a:cubicBezTo>
                    <a:pt x="133" y="156"/>
                    <a:pt x="132" y="155"/>
                    <a:pt x="131" y="155"/>
                  </a:cubicBezTo>
                  <a:close/>
                  <a:moveTo>
                    <a:pt x="16" y="11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16" y="11"/>
                  </a:lnTo>
                  <a:close/>
                  <a:moveTo>
                    <a:pt x="37" y="57"/>
                  </a:moveTo>
                  <a:cubicBezTo>
                    <a:pt x="32" y="54"/>
                    <a:pt x="29" y="49"/>
                    <a:pt x="29" y="4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4" y="49"/>
                    <a:pt x="101" y="54"/>
                    <a:pt x="97" y="57"/>
                  </a:cubicBezTo>
                  <a:cubicBezTo>
                    <a:pt x="67" y="77"/>
                    <a:pt x="67" y="77"/>
                    <a:pt x="67" y="77"/>
                  </a:cubicBezTo>
                  <a:lnTo>
                    <a:pt x="37" y="57"/>
                  </a:lnTo>
                  <a:close/>
                  <a:moveTo>
                    <a:pt x="29" y="117"/>
                  </a:moveTo>
                  <a:cubicBezTo>
                    <a:pt x="29" y="111"/>
                    <a:pt x="32" y="106"/>
                    <a:pt x="37" y="103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97" y="103"/>
                    <a:pt x="97" y="103"/>
                    <a:pt x="97" y="103"/>
                  </a:cubicBezTo>
                  <a:cubicBezTo>
                    <a:pt x="101" y="106"/>
                    <a:pt x="104" y="111"/>
                    <a:pt x="104" y="117"/>
                  </a:cubicBezTo>
                  <a:cubicBezTo>
                    <a:pt x="104" y="144"/>
                    <a:pt x="104" y="144"/>
                    <a:pt x="104" y="144"/>
                  </a:cubicBezTo>
                  <a:cubicBezTo>
                    <a:pt x="29" y="144"/>
                    <a:pt x="29" y="144"/>
                    <a:pt x="29" y="144"/>
                  </a:cubicBezTo>
                  <a:lnTo>
                    <a:pt x="29" y="117"/>
                  </a:lnTo>
                  <a:close/>
                  <a:moveTo>
                    <a:pt x="16" y="149"/>
                  </a:moveTo>
                  <a:cubicBezTo>
                    <a:pt x="24" y="149"/>
                    <a:pt x="24" y="149"/>
                    <a:pt x="24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6" y="155"/>
                    <a:pt x="16" y="155"/>
                    <a:pt x="16" y="155"/>
                  </a:cubicBezTo>
                  <a:lnTo>
                    <a:pt x="16" y="149"/>
                  </a:lnTo>
                  <a:close/>
                  <a:moveTo>
                    <a:pt x="55" y="56"/>
                  </a:moveTo>
                  <a:cubicBezTo>
                    <a:pt x="56" y="57"/>
                    <a:pt x="56" y="59"/>
                    <a:pt x="56" y="60"/>
                  </a:cubicBezTo>
                  <a:cubicBezTo>
                    <a:pt x="55" y="61"/>
                    <a:pt x="54" y="61"/>
                    <a:pt x="53" y="61"/>
                  </a:cubicBezTo>
                  <a:cubicBezTo>
                    <a:pt x="53" y="61"/>
                    <a:pt x="52" y="61"/>
                    <a:pt x="52" y="61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6" y="50"/>
                    <a:pt x="35" y="47"/>
                    <a:pt x="35" y="4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6"/>
                    <a:pt x="36" y="35"/>
                    <a:pt x="37" y="35"/>
                  </a:cubicBezTo>
                  <a:cubicBezTo>
                    <a:pt x="39" y="35"/>
                    <a:pt x="40" y="36"/>
                    <a:pt x="40" y="37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5"/>
                    <a:pt x="41" y="47"/>
                    <a:pt x="42" y="48"/>
                  </a:cubicBezTo>
                  <a:lnTo>
                    <a:pt x="55" y="56"/>
                  </a:lnTo>
                  <a:close/>
                  <a:moveTo>
                    <a:pt x="99" y="119"/>
                  </a:moveTo>
                  <a:cubicBezTo>
                    <a:pt x="99" y="125"/>
                    <a:pt x="99" y="125"/>
                    <a:pt x="99" y="125"/>
                  </a:cubicBezTo>
                  <a:cubicBezTo>
                    <a:pt x="99" y="126"/>
                    <a:pt x="97" y="128"/>
                    <a:pt x="96" y="128"/>
                  </a:cubicBezTo>
                  <a:cubicBezTo>
                    <a:pt x="95" y="128"/>
                    <a:pt x="93" y="126"/>
                    <a:pt x="93" y="125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2" y="115"/>
                    <a:pt x="91" y="114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7" y="105"/>
                    <a:pt x="77" y="104"/>
                    <a:pt x="78" y="103"/>
                  </a:cubicBezTo>
                  <a:cubicBezTo>
                    <a:pt x="79" y="101"/>
                    <a:pt x="80" y="101"/>
                    <a:pt x="81" y="102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7" y="112"/>
                    <a:pt x="99" y="115"/>
                    <a:pt x="99" y="1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grpSp>
        <p:nvGrpSpPr>
          <p:cNvPr id="34" name="组合 33" descr="e7d195523061f1c03a90ee8e42cb24248e56383cd534985688F9F494128731F165EE95AB4B0C0A38076AAEA07667B1565C446FC45FF01DFB0E885BCDBDF3A284F3DB14DA61DD97F0BAB2E6C668FB4931CCA1232F21BFBFC3DE5B5028DBB0124DFB5E7AD3BD69448A441B432B7BAD1B97402D0A8D7D416C0A4E8132619B1C0A86C5146A202B5C4242F78B2D3C1D833CAE"/>
          <p:cNvGrpSpPr/>
          <p:nvPr/>
        </p:nvGrpSpPr>
        <p:grpSpPr>
          <a:xfrm>
            <a:off x="1235319" y="2026620"/>
            <a:ext cx="247576" cy="3317494"/>
            <a:chOff x="1135479" y="3367085"/>
            <a:chExt cx="193522" cy="2593178"/>
          </a:xfrm>
          <a:solidFill>
            <a:srgbClr val="57AFFF"/>
          </a:solidFill>
        </p:grpSpPr>
        <p:cxnSp>
          <p:nvCxnSpPr>
            <p:cNvPr id="35" name="Straight Connector 20"/>
            <p:cNvCxnSpPr/>
            <p:nvPr/>
          </p:nvCxnSpPr>
          <p:spPr>
            <a:xfrm>
              <a:off x="1222781" y="4703201"/>
              <a:ext cx="0" cy="1257062"/>
            </a:xfrm>
            <a:prstGeom prst="line">
              <a:avLst/>
            </a:prstGeom>
            <a:grpFill/>
            <a:ln w="19050" cap="flat" cmpd="sng" algn="ctr">
              <a:solidFill>
                <a:srgbClr val="44546A">
                  <a:lumMod val="10000"/>
                  <a:lumOff val="9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36" name="Straight Connector 20"/>
            <p:cNvCxnSpPr/>
            <p:nvPr/>
          </p:nvCxnSpPr>
          <p:spPr>
            <a:xfrm>
              <a:off x="1222781" y="3404490"/>
              <a:ext cx="0" cy="1257062"/>
            </a:xfrm>
            <a:prstGeom prst="line">
              <a:avLst/>
            </a:prstGeom>
            <a:grpFill/>
            <a:ln w="19050" cap="flat" cmpd="sng" algn="ctr">
              <a:solidFill>
                <a:srgbClr val="44546A">
                  <a:lumMod val="10000"/>
                  <a:lumOff val="90000"/>
                </a:srgbClr>
              </a:solidFill>
              <a:prstDash val="dash"/>
              <a:miter lim="800000"/>
            </a:ln>
            <a:effectLst/>
          </p:spPr>
        </p:cxnSp>
        <p:sp>
          <p:nvSpPr>
            <p:cNvPr id="37" name="Oval 21"/>
            <p:cNvSpPr/>
            <p:nvPr/>
          </p:nvSpPr>
          <p:spPr>
            <a:xfrm>
              <a:off x="1135479" y="4622940"/>
              <a:ext cx="174604" cy="174604"/>
            </a:xfrm>
            <a:prstGeom prst="ellipse">
              <a:avLst/>
            </a:prstGeom>
            <a:grpFill/>
            <a:ln w="38100" cap="flat" cmpd="sng" algn="ctr">
              <a:solidFill>
                <a:srgbClr val="E6E4E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38" name="Oval 21"/>
            <p:cNvSpPr/>
            <p:nvPr/>
          </p:nvSpPr>
          <p:spPr>
            <a:xfrm>
              <a:off x="1135479" y="3367085"/>
              <a:ext cx="174604" cy="174604"/>
            </a:xfrm>
            <a:prstGeom prst="ellipse">
              <a:avLst/>
            </a:prstGeom>
            <a:grpFill/>
            <a:ln w="38100" cap="flat" cmpd="sng" algn="ctr">
              <a:solidFill>
                <a:srgbClr val="E6E4E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39" name="Oval 21"/>
            <p:cNvSpPr/>
            <p:nvPr/>
          </p:nvSpPr>
          <p:spPr>
            <a:xfrm>
              <a:off x="1154397" y="5779352"/>
              <a:ext cx="174604" cy="174604"/>
            </a:xfrm>
            <a:prstGeom prst="ellipse">
              <a:avLst/>
            </a:prstGeom>
            <a:grpFill/>
            <a:ln w="38100" cap="flat" cmpd="sng" algn="ctr">
              <a:solidFill>
                <a:srgbClr val="E6E4E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OPPOSans B" panose="00020600040101010101" pitchFamily="18" charset="-122"/>
              </a:endParaRPr>
            </a:p>
          </p:txBody>
        </p:sp>
      </p:grpSp>
      <p:grpSp>
        <p:nvGrpSpPr>
          <p:cNvPr id="40" name="Group 32"/>
          <p:cNvGrpSpPr/>
          <p:nvPr/>
        </p:nvGrpSpPr>
        <p:grpSpPr>
          <a:xfrm>
            <a:off x="2720088" y="1525802"/>
            <a:ext cx="3392714" cy="1145416"/>
            <a:chOff x="3489041" y="3803204"/>
            <a:chExt cx="2788382" cy="1145416"/>
          </a:xfrm>
        </p:grpSpPr>
        <p:sp>
          <p:nvSpPr>
            <p:cNvPr id="41" name="Rectangle 33"/>
            <p:cNvSpPr/>
            <p:nvPr/>
          </p:nvSpPr>
          <p:spPr>
            <a:xfrm>
              <a:off x="3489041" y="3803204"/>
              <a:ext cx="1435008" cy="3708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-apple-system-font"/>
                  <a:sym typeface="+mn-ea"/>
                </a:rPr>
                <a:t>不浏览不良网站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-apple-system-font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endParaRPr>
            </a:p>
          </p:txBody>
        </p:sp>
        <p:sp>
          <p:nvSpPr>
            <p:cNvPr id="42" name="Rectangle 34"/>
            <p:cNvSpPr/>
            <p:nvPr/>
          </p:nvSpPr>
          <p:spPr>
            <a:xfrm>
              <a:off x="3489041" y="4118675"/>
              <a:ext cx="2788382" cy="829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-apple-system-font"/>
                  <a:sym typeface="+mn-ea"/>
                </a:rPr>
                <a:t>自觉抵制不良内容 ，不去浏览一些负面新闻，更不应该去浏览一些色情暴力的网站。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-apple-system-font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endParaRPr>
            </a:p>
          </p:txBody>
        </p:sp>
      </p:grpSp>
      <p:grpSp>
        <p:nvGrpSpPr>
          <p:cNvPr id="43" name="Group 40"/>
          <p:cNvGrpSpPr/>
          <p:nvPr/>
        </p:nvGrpSpPr>
        <p:grpSpPr>
          <a:xfrm>
            <a:off x="2720088" y="3102843"/>
            <a:ext cx="3392714" cy="1145416"/>
            <a:chOff x="3489041" y="3803204"/>
            <a:chExt cx="2788382" cy="1145416"/>
          </a:xfrm>
        </p:grpSpPr>
        <p:sp>
          <p:nvSpPr>
            <p:cNvPr id="44" name="Rectangle 41"/>
            <p:cNvSpPr/>
            <p:nvPr/>
          </p:nvSpPr>
          <p:spPr>
            <a:xfrm>
              <a:off x="3489041" y="3803204"/>
              <a:ext cx="1435008" cy="3708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不窥探他人隐私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endParaRPr>
            </a:p>
          </p:txBody>
        </p:sp>
        <p:sp>
          <p:nvSpPr>
            <p:cNvPr id="45" name="Rectangle 42"/>
            <p:cNvSpPr/>
            <p:nvPr/>
          </p:nvSpPr>
          <p:spPr>
            <a:xfrm>
              <a:off x="3489041" y="4118675"/>
              <a:ext cx="2788382" cy="829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不要因为自己的好奇心去窥探他人的隐私，尊重他人也是尊重自己。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endParaRP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2720088" y="4679884"/>
            <a:ext cx="3392714" cy="1145416"/>
            <a:chOff x="3489041" y="3803204"/>
            <a:chExt cx="2788382" cy="1145416"/>
          </a:xfrm>
        </p:grpSpPr>
        <p:sp>
          <p:nvSpPr>
            <p:cNvPr id="47" name="Rectangle 47"/>
            <p:cNvSpPr/>
            <p:nvPr/>
          </p:nvSpPr>
          <p:spPr>
            <a:xfrm>
              <a:off x="3489041" y="3803204"/>
              <a:ext cx="1435008" cy="3708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不发表不文明言论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endParaRPr>
            </a:p>
          </p:txBody>
        </p:sp>
        <p:sp>
          <p:nvSpPr>
            <p:cNvPr id="48" name="Rectangle 48"/>
            <p:cNvSpPr/>
            <p:nvPr/>
          </p:nvSpPr>
          <p:spPr>
            <a:xfrm>
              <a:off x="3489041" y="4118675"/>
              <a:ext cx="2788382" cy="829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lnSpc>
                  <a:spcPct val="20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在网上与人沟通时，不使用言语辱骂、攻击对方，要使用文明用语。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OPPOSans B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"/>
          <p:cNvPicPr>
            <a:picLocks noChangeAspect="1"/>
          </p:cNvPicPr>
          <p:nvPr/>
        </p:nvPicPr>
        <p:blipFill>
          <a:blip r:embed="rId2"/>
          <a:srcRect l="5068" t="6323" r="4990" b="5823"/>
          <a:stretch>
            <a:fillRect/>
          </a:stretch>
        </p:blipFill>
        <p:spPr>
          <a:xfrm>
            <a:off x="-70485" y="417830"/>
            <a:ext cx="12332335" cy="6022975"/>
          </a:xfrm>
          <a:prstGeom prst="rect">
            <a:avLst/>
          </a:prstGeom>
        </p:spPr>
      </p:pic>
      <p:pic>
        <p:nvPicPr>
          <p:cNvPr id="7" name="图片 6" descr="C:\Users\16106\Desktop\18文明上网主题班会7.19卡通\51miz-E1134957-E2F0975A.png51miz-E1134957-E2F0975A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143691" y="951229"/>
            <a:ext cx="5297170" cy="5297739"/>
          </a:xfrm>
          <a:prstGeom prst="rect">
            <a:avLst/>
          </a:prstGeom>
        </p:spPr>
      </p:pic>
      <p:sp>
        <p:nvSpPr>
          <p:cNvPr id="8" name="文本框 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2722502" y="2547102"/>
            <a:ext cx="3384441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引用他人的话语或者文章，请注明来源并致谢。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POSans B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2502" y="2201544"/>
            <a:ext cx="16052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不窃取他人成果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10" name="文本框 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2722502" y="4596071"/>
            <a:ext cx="3384441" cy="829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网络毕竟是虚拟的，不要将自己的信息泄露给网友，增强自我保护意识。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OPPOSans B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22502" y="425051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不随意与网友见面</a:t>
            </a:r>
            <a:endParaRPr lang="zh-CN" altLang="en-US" sz="1600" b="1" kern="0" dirty="0">
              <a:solidFill>
                <a:schemeClr val="tx1">
                  <a:lumMod val="75000"/>
                  <a:lumOff val="25000"/>
                </a:schemeClr>
              </a:solidFill>
              <a:latin typeface="OPPOSans B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37294" y="1886830"/>
            <a:ext cx="1448059" cy="1737425"/>
            <a:chOff x="1415607" y="1901125"/>
            <a:chExt cx="1448059" cy="173742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5607" y="1901125"/>
              <a:ext cx="1448059" cy="173742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788455" y="2385116"/>
              <a:ext cx="702361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en-US" altLang="zh-CN" sz="4400" spc="-300" dirty="0">
                  <a:solidFill>
                    <a:srgbClr val="57AFFF"/>
                  </a:solidFill>
                  <a:latin typeface="印品囧囧体（非商用）" panose="02000500000000000000" charset="-122"/>
                  <a:ea typeface="印品囧囧体（非商用）" panose="02000500000000000000" charset="-122"/>
                  <a:cs typeface="阿里巴巴普惠体" panose="00020600040101010101" pitchFamily="18" charset="-122"/>
                  <a:sym typeface="OPPOSans B" panose="00020600040101010101" pitchFamily="18" charset="-122"/>
                </a:rPr>
                <a:t>A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37294" y="3868830"/>
            <a:ext cx="1448059" cy="1737425"/>
            <a:chOff x="1415607" y="1901125"/>
            <a:chExt cx="1448059" cy="1737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5607" y="1901125"/>
              <a:ext cx="1448059" cy="1737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788455" y="2385116"/>
              <a:ext cx="702361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/>
              <a:r>
                <a:rPr lang="en-US" altLang="zh-CN" sz="4400" spc="-300" dirty="0">
                  <a:solidFill>
                    <a:srgbClr val="57AFFF"/>
                  </a:solidFill>
                  <a:latin typeface="印品囧囧体（非商用）" panose="02000500000000000000" charset="-122"/>
                  <a:ea typeface="印品囧囧体（非商用）" panose="02000500000000000000" charset="-122"/>
                  <a:cs typeface="阿里巴巴普惠体" panose="00020600040101010101" pitchFamily="18" charset="-122"/>
                  <a:sym typeface="OPPOSans B" panose="00020600040101010101" pitchFamily="18" charset="-122"/>
                </a:rPr>
                <a:t>B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28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8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288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8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9" grpId="1"/>
      <p:bldP spid="10" grpId="0" bldLvl="0" animBg="1"/>
      <p:bldP spid="11" grpId="0"/>
      <p:bldP spid="11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zg1YTEzMjZkNTFlYWFmNTJjOGZjM2ZjMjAzYjNmOT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0">
      <a:majorFont>
        <a:latin typeface="等线 Light"/>
        <a:ea typeface="阿里巴巴普惠体 Heavy"/>
        <a:cs typeface=""/>
      </a:majorFont>
      <a:minorFont>
        <a:latin typeface="等线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135</Words>
  <Application>Microsoft Office PowerPoint</Application>
  <PresentationFormat>宽屏</PresentationFormat>
  <Paragraphs>15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-apple-system-font</vt:lpstr>
      <vt:lpstr>OPPOSans B</vt:lpstr>
      <vt:lpstr>阿里巴巴普惠体</vt:lpstr>
      <vt:lpstr>等线</vt:lpstr>
      <vt:lpstr>等线 Light</vt:lpstr>
      <vt:lpstr>印品囧囧体（非商用）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文明上网主题班会</dc:title>
  <dc:creator>刘 淼</dc:creator>
  <cp:lastModifiedBy>sun cain</cp:lastModifiedBy>
  <cp:revision>17</cp:revision>
  <dcterms:created xsi:type="dcterms:W3CDTF">2022-06-06T05:53:00Z</dcterms:created>
  <dcterms:modified xsi:type="dcterms:W3CDTF">2022-09-05T09:56:25Z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AF8B393616D34EE19CCA256B7F83C33D</vt:lpwstr>
  </property>
  <property fmtid="{D5CDD505-2E9C-101B-9397-08002B2CF9AE}" pid="3" name="KSOProductBuildVer">
    <vt:lpwstr>2052-11.1.0.11830</vt:lpwstr>
  </property>
</Properties>
</file>