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6" r:id="rId3"/>
    <p:sldId id="261" r:id="rId5"/>
    <p:sldId id="260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2" y="2588281"/>
            <a:ext cx="8139178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2" y="3566160"/>
            <a:ext cx="8139178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952508"/>
            <a:ext cx="8139178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2" y="2588281"/>
            <a:ext cx="8139178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1296000"/>
            <a:ext cx="8139178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3808730"/>
            <a:ext cx="8139178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4" y="4511675"/>
            <a:ext cx="8139178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1296000"/>
            <a:ext cx="396243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8" y="1296000"/>
            <a:ext cx="396243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789043"/>
            <a:ext cx="39624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296000"/>
            <a:ext cx="396243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789043"/>
            <a:ext cx="396243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8" y="1296000"/>
            <a:ext cx="396243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1296000"/>
            <a:ext cx="396243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952508"/>
            <a:ext cx="71323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952500"/>
            <a:ext cx="7371076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12" y="432000"/>
            <a:ext cx="8139178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02412" y="1296000"/>
            <a:ext cx="8139178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59807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6349833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6349833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5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6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6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9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网络安全小卫士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新龙中四班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9880" y="591820"/>
            <a:ext cx="8524240" cy="56743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IMG_65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393700"/>
            <a:ext cx="8128000" cy="60706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IMG_6525"/>
          <p:cNvPicPr>
            <a:picLocks noChangeAspect="1"/>
          </p:cNvPicPr>
          <p:nvPr/>
        </p:nvPicPr>
        <p:blipFill>
          <a:blip r:embed="rId1">
            <a:clrChange>
              <a:clrFrom>
                <a:srgbClr val="FEFCFD">
                  <a:alpha val="100000"/>
                </a:srgbClr>
              </a:clrFrom>
              <a:clrTo>
                <a:srgbClr val="FEFC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50495" y="-64770"/>
            <a:ext cx="5080000" cy="4445000"/>
          </a:xfrm>
          <a:prstGeom prst="rect">
            <a:avLst/>
          </a:prstGeom>
        </p:spPr>
      </p:pic>
      <p:pic>
        <p:nvPicPr>
          <p:cNvPr id="4" name="图片 3" descr="IMG_652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1755" t="15774" r="14255" b="8293"/>
          <a:stretch>
            <a:fillRect/>
          </a:stretch>
        </p:blipFill>
        <p:spPr>
          <a:xfrm>
            <a:off x="4929505" y="284480"/>
            <a:ext cx="3830320" cy="3107690"/>
          </a:xfrm>
          <a:prstGeom prst="rect">
            <a:avLst/>
          </a:prstGeom>
        </p:spPr>
      </p:pic>
      <p:pic>
        <p:nvPicPr>
          <p:cNvPr id="5" name="图片 4" descr="IMG_6528(20220905-131427)"/>
          <p:cNvPicPr>
            <a:picLocks noChangeAspect="1"/>
          </p:cNvPicPr>
          <p:nvPr/>
        </p:nvPicPr>
        <p:blipFill>
          <a:blip r:embed="rId3">
            <a:clrChange>
              <a:clrFrom>
                <a:srgbClr val="FCF5EF">
                  <a:alpha val="100000"/>
                </a:srgbClr>
              </a:clrFrom>
              <a:clrTo>
                <a:srgbClr val="FCF5E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6895" y="3608705"/>
            <a:ext cx="4955540" cy="320548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IMG_6529(20220905-131456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7270" y="728980"/>
            <a:ext cx="6903720" cy="49790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IMG_6531(20220905-131526)"/>
          <p:cNvPicPr>
            <a:picLocks noChangeAspect="1"/>
          </p:cNvPicPr>
          <p:nvPr/>
        </p:nvPicPr>
        <p:blipFill>
          <a:blip r:embed="rId1">
            <a:clrChange>
              <a:clrFrom>
                <a:srgbClr val="ECDDF0">
                  <a:alpha val="100000"/>
                </a:srgbClr>
              </a:clrFrom>
              <a:clrTo>
                <a:srgbClr val="ECDDF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6580" y="3117850"/>
            <a:ext cx="4762500" cy="3048000"/>
          </a:xfrm>
          <a:prstGeom prst="rect">
            <a:avLst/>
          </a:prstGeom>
        </p:spPr>
      </p:pic>
      <p:pic>
        <p:nvPicPr>
          <p:cNvPr id="3" name="图片 2" descr="IMG_653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0675" y="-228600"/>
            <a:ext cx="5354320" cy="50685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MODEL_TYPE" val="cover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WPS 演示</Application>
  <PresentationFormat>宽屏</PresentationFormat>
  <Paragraphs>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Arial Unicode MS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user</cp:lastModifiedBy>
  <cp:revision>3</cp:revision>
  <dcterms:created xsi:type="dcterms:W3CDTF">2022-09-05T05:15:56Z</dcterms:created>
  <dcterms:modified xsi:type="dcterms:W3CDTF">2022-09-05T05:23:06Z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