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7" r:id="rId5"/>
    <p:sldId id="259" r:id="rId6"/>
    <p:sldId id="263" r:id="rId7"/>
    <p:sldId id="260" r:id="rId8"/>
    <p:sldId id="261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8" name="图片 17" descr="IMG_35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90" y="0"/>
            <a:ext cx="12011025" cy="6781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5" name="图片 14" descr="IMG_355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275" y="41275"/>
            <a:ext cx="12151360" cy="69284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1" name="图片 10" descr="IMG_35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1747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4" name="图片 13" descr="IMG_35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330" y="15875"/>
            <a:ext cx="11998960" cy="67011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27865" cy="68421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3" name="图片 12" descr="IMG_35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47550" cy="6858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10800,&quot;width&quot;:14181}"/>
</p:tagLst>
</file>

<file path=ppt/tags/tag2.xml><?xml version="1.0" encoding="utf-8"?>
<p:tagLst xmlns:p="http://schemas.openxmlformats.org/presentationml/2006/main">
  <p:tag name="COMMONDATA" val="eyJoZGlkIjoiZTA4NzIyN2MxYTlmMzQ1NGE2MjU5NWRkMjhlOGMxYTA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mac</cp:lastModifiedBy>
  <cp:revision>2</cp:revision>
  <dcterms:created xsi:type="dcterms:W3CDTF">2022-09-05T06:11:33Z</dcterms:created>
  <dcterms:modified xsi:type="dcterms:W3CDTF">2022-09-05T06:39:06Z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46B5E3A0D2BA4C639F0F49F673945695</vt:lpwstr>
  </property>
  <property fmtid="{D5CDD505-2E9C-101B-9397-08002B2CF9AE}" pid="3" name="KSOProductBuildVer">
    <vt:lpwstr>2052-11.1.0.12313</vt:lpwstr>
  </property>
</Properties>
</file>