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60" r:id="rId4"/>
    <p:sldId id="256" r:id="rId5"/>
    <p:sldId id="257" r:id="rId6"/>
    <p:sldId id="258" r:id="rId7"/>
    <p:sldId id="259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JF5S2A(@G835}H(HQYH74B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" y="59690"/>
            <a:ext cx="9086850" cy="66833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LFK8F}PW54M4UVW@XX_OYQS"/>
          <p:cNvPicPr>
            <a:picLocks noChangeAspect="1"/>
          </p:cNvPicPr>
          <p:nvPr/>
        </p:nvPicPr>
        <p:blipFill>
          <a:blip r:embed="rId1"/>
          <a:srcRect l="47215"/>
          <a:stretch>
            <a:fillRect/>
          </a:stretch>
        </p:blipFill>
        <p:spPr>
          <a:xfrm>
            <a:off x="-50165" y="-20320"/>
            <a:ext cx="9225915" cy="68681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[X%`BCL4SXZ~MA536$]X7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390" y="29845"/>
            <a:ext cx="8987790" cy="67913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BB21RF86C0YIUII5E(ZDN[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305" y="-635"/>
            <a:ext cx="8862695" cy="68192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UOSU2M%JYW]6KY]V[6{L]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2705"/>
            <a:ext cx="9116695" cy="67075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Y0OK_H~PPV%L_SKM)U1SVA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275" y="61595"/>
            <a:ext cx="9030335" cy="67341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XR9EV[42}SIEPNH8A)@{1V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8895" y="-9525"/>
            <a:ext cx="9172575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M(CGR)CV9Y~N3O_KIU(8[[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20" y="48895"/>
            <a:ext cx="9039860" cy="68199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@J5QSAK4J5C{68Y`)528HGJ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" y="12065"/>
            <a:ext cx="9093200" cy="67475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LDFWV)WC85UXRU$~(EN{ZL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85" y="59690"/>
            <a:ext cx="9133840" cy="675068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LFK8F}PW54M4UVW@XX_OYQS"/>
          <p:cNvPicPr>
            <a:picLocks noChangeAspect="1"/>
          </p:cNvPicPr>
          <p:nvPr/>
        </p:nvPicPr>
        <p:blipFill>
          <a:blip r:embed="rId1"/>
          <a:srcRect r="52342"/>
          <a:stretch>
            <a:fillRect/>
          </a:stretch>
        </p:blipFill>
        <p:spPr>
          <a:xfrm>
            <a:off x="111125" y="-110490"/>
            <a:ext cx="8921750" cy="75031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/>
  <Paragraphs>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</dc:creator>
  <cp:lastModifiedBy>讨厌</cp:lastModifiedBy>
  <cp:revision>2</cp:revision>
  <dcterms:created xsi:type="dcterms:W3CDTF">2022-09-05T06:27:58Z</dcterms:created>
  <dcterms:modified xsi:type="dcterms:W3CDTF">2022-09-05T07:34:11Z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