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2022-09-05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5CB7D210A6AEF2FBDD6C85DFE0BBE5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37764E23503E3D6F7DEA24B5959F6B5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495462A771A30104BE47C8DE8E50D99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D16EF89D8EEDD44C5CB2CA0BFF81E26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CCFB71A08FF1AC12543DF0466FBE88C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asus</cp:lastModifiedBy>
  <cp:revision>1</cp:revision>
  <dcterms:modified xsi:type="dcterms:W3CDTF">2022-09-05T09:31:08Z</dcterms:modified>
</cp:coreProperties>
</file>