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3" name="图片 4102" descr="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0" name="矩形 4099"/>
          <p:cNvSpPr/>
          <p:nvPr/>
        </p:nvSpPr>
        <p:spPr>
          <a:xfrm>
            <a:off x="762000" y="1676400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sz="8000" b="1" dirty="0">
                <a:ea typeface="华康少女文字W5(P)" pitchFamily="82" charset="-122"/>
              </a:rPr>
              <a:t>小鸭找朋友</a:t>
            </a:r>
            <a:endParaRPr lang="zh-CN" altLang="en-US" sz="8000" b="1" dirty="0">
              <a:ea typeface="华康少女文字W5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grpSp>
        <p:nvGrpSpPr>
          <p:cNvPr id="6156" name="组合 6155"/>
          <p:cNvGrpSpPr/>
          <p:nvPr/>
        </p:nvGrpSpPr>
        <p:grpSpPr>
          <a:xfrm>
            <a:off x="0" y="0"/>
            <a:ext cx="9144000" cy="6858000"/>
            <a:chOff x="192" y="-1152"/>
            <a:chExt cx="10080" cy="7560"/>
          </a:xfrm>
        </p:grpSpPr>
        <p:pic>
          <p:nvPicPr>
            <p:cNvPr id="6148" name="图片 6147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2" y="-1152"/>
              <a:ext cx="10080" cy="756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6152" name="组合 6151"/>
            <p:cNvGrpSpPr/>
            <p:nvPr/>
          </p:nvGrpSpPr>
          <p:grpSpPr>
            <a:xfrm>
              <a:off x="2208" y="2448"/>
              <a:ext cx="96" cy="144"/>
              <a:chOff x="2160" y="2448"/>
              <a:chExt cx="144" cy="144"/>
            </a:xfrm>
          </p:grpSpPr>
          <p:sp>
            <p:nvSpPr>
              <p:cNvPr id="6150" name="任意多边形 6149"/>
              <p:cNvSpPr/>
              <p:nvPr/>
            </p:nvSpPr>
            <p:spPr>
              <a:xfrm>
                <a:off x="2208" y="2448"/>
                <a:ext cx="96" cy="96"/>
              </a:xfrm>
              <a:custGeom>
                <a:avLst/>
                <a:gdLst>
                  <a:gd name="txL" fmla="*/ 5037 w 21600"/>
                  <a:gd name="txT" fmla="*/ 2277 h 21600"/>
                  <a:gd name="txR" fmla="*/ 16557 w 21600"/>
                  <a:gd name="txB" fmla="*/ 13677 h 21600"/>
                </a:gdLst>
                <a:ahLst/>
                <a:cxnLst>
                  <a:cxn ang="270">
                    <a:pos x="10860" y="2187"/>
                  </a:cxn>
                  <a:cxn ang="180">
                    <a:pos x="2928" y="10800"/>
                  </a:cxn>
                  <a:cxn ang="90">
                    <a:pos x="10860" y="21600"/>
                  </a:cxn>
                  <a:cxn ang="0">
                    <a:pos x="18672" y="10800"/>
                  </a:cxn>
                </a:cxnLst>
                <a:rect l="txL" t="txT" r="txR" b="txB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51" name="椭圆 6150"/>
              <p:cNvSpPr/>
              <p:nvPr/>
            </p:nvSpPr>
            <p:spPr>
              <a:xfrm>
                <a:off x="2160" y="249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6153" name="组合 6152"/>
            <p:cNvGrpSpPr/>
            <p:nvPr/>
          </p:nvGrpSpPr>
          <p:grpSpPr>
            <a:xfrm>
              <a:off x="2688" y="2688"/>
              <a:ext cx="96" cy="144"/>
              <a:chOff x="2160" y="2448"/>
              <a:chExt cx="144" cy="144"/>
            </a:xfrm>
          </p:grpSpPr>
          <p:sp>
            <p:nvSpPr>
              <p:cNvPr id="6154" name="任意多边形 6153"/>
              <p:cNvSpPr/>
              <p:nvPr/>
            </p:nvSpPr>
            <p:spPr>
              <a:xfrm>
                <a:off x="2208" y="2448"/>
                <a:ext cx="96" cy="96"/>
              </a:xfrm>
              <a:custGeom>
                <a:avLst/>
                <a:gdLst>
                  <a:gd name="txL" fmla="*/ 5037 w 21600"/>
                  <a:gd name="txT" fmla="*/ 2277 h 21600"/>
                  <a:gd name="txR" fmla="*/ 16557 w 21600"/>
                  <a:gd name="txB" fmla="*/ 13677 h 21600"/>
                </a:gdLst>
                <a:ahLst/>
                <a:cxnLst>
                  <a:cxn ang="270">
                    <a:pos x="10860" y="2187"/>
                  </a:cxn>
                  <a:cxn ang="180">
                    <a:pos x="2928" y="10800"/>
                  </a:cxn>
                  <a:cxn ang="90">
                    <a:pos x="10860" y="21600"/>
                  </a:cxn>
                  <a:cxn ang="0">
                    <a:pos x="18672" y="10800"/>
                  </a:cxn>
                </a:cxnLst>
                <a:rect l="txL" t="txT" r="txR" b="txB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55" name="椭圆 6154"/>
              <p:cNvSpPr/>
              <p:nvPr/>
            </p:nvSpPr>
            <p:spPr>
              <a:xfrm>
                <a:off x="2160" y="249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grpSp>
        <p:nvGrpSpPr>
          <p:cNvPr id="5128" name="组合 5127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125" name="图片 5124" descr="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6" name="椭圆 5125"/>
            <p:cNvSpPr/>
            <p:nvPr/>
          </p:nvSpPr>
          <p:spPr>
            <a:xfrm>
              <a:off x="3936" y="624"/>
              <a:ext cx="96" cy="96"/>
            </a:xfrm>
            <a:prstGeom prst="ellipse">
              <a:avLst/>
            </a:prstGeom>
            <a:solidFill>
              <a:schemeClr val="tx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7" name="椭圆 5126"/>
            <p:cNvSpPr/>
            <p:nvPr/>
          </p:nvSpPr>
          <p:spPr>
            <a:xfrm>
              <a:off x="4128" y="576"/>
              <a:ext cx="96" cy="96"/>
            </a:xfrm>
            <a:prstGeom prst="ellipse">
              <a:avLst/>
            </a:prstGeom>
            <a:solidFill>
              <a:schemeClr val="tx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grpSp>
        <p:nvGrpSpPr>
          <p:cNvPr id="7181" name="组合 7180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7179" name="组合 7178"/>
            <p:cNvGrpSpPr/>
            <p:nvPr/>
          </p:nvGrpSpPr>
          <p:grpSpPr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7172" name="图片 7171" descr="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0" y="0"/>
                <a:ext cx="5760" cy="432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7177" name="椭圆 7176"/>
              <p:cNvSpPr/>
              <p:nvPr/>
            </p:nvSpPr>
            <p:spPr>
              <a:xfrm>
                <a:off x="3600" y="17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78" name="椭圆 7177"/>
              <p:cNvSpPr/>
              <p:nvPr/>
            </p:nvSpPr>
            <p:spPr>
              <a:xfrm>
                <a:off x="3792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7180" name="任意多边形 7179"/>
            <p:cNvSpPr/>
            <p:nvPr/>
          </p:nvSpPr>
          <p:spPr>
            <a:xfrm>
              <a:off x="3552" y="2016"/>
              <a:ext cx="160" cy="48"/>
            </a:xfrm>
            <a:custGeom>
              <a:avLst/>
              <a:gdLst>
                <a:gd name="txL" fmla="*/ 0 w 11982"/>
                <a:gd name="txT" fmla="*/ 0 h 21600"/>
                <a:gd name="txR" fmla="*/ 11982 w 11982"/>
                <a:gd name="txB" fmla="*/ 21600 h 21600"/>
              </a:gdLst>
              <a:ahLst/>
              <a:cxnLst>
                <a:cxn ang="270">
                  <a:pos x="0" y="0"/>
                </a:cxn>
                <a:cxn ang="270">
                  <a:pos x="11981" y="3627"/>
                </a:cxn>
                <a:cxn ang="90">
                  <a:pos x="0" y="21600"/>
                </a:cxn>
              </a:cxnLst>
              <a:rect l="txL" t="txT" r="txR" b="txB"/>
              <a:pathLst>
                <a:path w="11982" h="21600" fill="none">
                  <a:moveTo>
                    <a:pt x="0" y="0"/>
                  </a:moveTo>
                  <a:arcTo wR="21600" hR="21600" stAng="-5400000" swAng="2021272"/>
                </a:path>
                <a:path w="11982" h="21600" stroke="0">
                  <a:moveTo>
                    <a:pt x="0" y="0"/>
                  </a:moveTo>
                  <a:arcTo wR="21600" hR="21600" stAng="-5400000" swAng="2021272"/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7183" name="图片 7182" descr="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429000"/>
            <a:ext cx="2644775" cy="2667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8" name="图片 8197" descr="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图片 8196" descr="2011118145265177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3600" y="2209800"/>
            <a:ext cx="129540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9" name="图片 8198" descr="4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24200" y="4038600"/>
            <a:ext cx="1812925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0" name="图片 8199" descr="5"/>
          <p:cNvPicPr>
            <a:picLocks noChangeAspect="1"/>
          </p:cNvPicPr>
          <p:nvPr/>
        </p:nvPicPr>
        <p:blipFill>
          <a:blip r:embed="rId4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00600" y="2438400"/>
            <a:ext cx="1143000" cy="1085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1" name="图片 8200" descr="2011118145265177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5000" y="2667000"/>
            <a:ext cx="129540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2" name="图片 8201" descr="2011118145265177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3505200"/>
            <a:ext cx="129540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3" name="图片 8202" descr="2011118145265177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67600" y="2743200"/>
            <a:ext cx="129540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4" name="图片 8203" descr="5"/>
          <p:cNvPicPr>
            <a:picLocks noChangeAspect="1"/>
          </p:cNvPicPr>
          <p:nvPr/>
        </p:nvPicPr>
        <p:blipFill>
          <a:blip r:embed="rId4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2209800"/>
            <a:ext cx="1143000" cy="1085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5" name="图片 8204" descr="5"/>
          <p:cNvPicPr>
            <a:picLocks noChangeAspect="1"/>
          </p:cNvPicPr>
          <p:nvPr/>
        </p:nvPicPr>
        <p:blipFill>
          <a:blip r:embed="rId4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3600" y="3429000"/>
            <a:ext cx="1143000" cy="1085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6" name="图片 8205" descr="5"/>
          <p:cNvPicPr>
            <a:picLocks noChangeAspect="1"/>
          </p:cNvPicPr>
          <p:nvPr/>
        </p:nvPicPr>
        <p:blipFill>
          <a:blip r:embed="rId4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3000" y="3276600"/>
            <a:ext cx="1143000" cy="1085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9220" name="图片 9219" descr="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32" name="组合 9231"/>
          <p:cNvGrpSpPr/>
          <p:nvPr/>
        </p:nvGrpSpPr>
        <p:grpSpPr>
          <a:xfrm>
            <a:off x="304800" y="3505200"/>
            <a:ext cx="1219200" cy="1371600"/>
            <a:chOff x="1104" y="1968"/>
            <a:chExt cx="1667" cy="1680"/>
          </a:xfrm>
        </p:grpSpPr>
        <p:pic>
          <p:nvPicPr>
            <p:cNvPr id="9228" name="图片 9227" descr="4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1ABF9"/>
                </a:clrFrom>
                <a:clrTo>
                  <a:srgbClr val="41AB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4" y="1968"/>
              <a:ext cx="1667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9" name="任意多边形 9228"/>
            <p:cNvSpPr/>
            <p:nvPr/>
          </p:nvSpPr>
          <p:spPr>
            <a:xfrm rot="-23125455">
              <a:off x="1296" y="2448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90">
                  <a:pos x="800" y="27426"/>
                </a:cxn>
                <a:cxn ang="0">
                  <a:pos x="43118" y="23473"/>
                </a:cxn>
                <a:cxn ang="90">
                  <a:pos x="21600" y="21600"/>
                </a:cxn>
              </a:cxnLst>
              <a:rect l="txL" t="txT" r="txR" b="txB"/>
              <a:pathLst>
                <a:path w="43200" h="27427" fill="none">
                  <a:moveTo>
                    <a:pt x="800" y="27426"/>
                  </a:moveTo>
                  <a:arcTo wR="21600" hR="21600" stAng="-11738841" swAng="12037322"/>
                </a:path>
                <a:path w="43200" h="27427" stroke="0">
                  <a:moveTo>
                    <a:pt x="800" y="27426"/>
                  </a:moveTo>
                  <a:arcTo wR="21600" hR="21600" stAng="-11738841" swAng="12037322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31" name="任意多边形 9230"/>
            <p:cNvSpPr/>
            <p:nvPr/>
          </p:nvSpPr>
          <p:spPr>
            <a:xfrm rot="-22414559">
              <a:off x="1584" y="2353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90">
                  <a:pos x="800" y="27426"/>
                </a:cxn>
                <a:cxn ang="0">
                  <a:pos x="43118" y="23473"/>
                </a:cxn>
                <a:cxn ang="90">
                  <a:pos x="21600" y="21600"/>
                </a:cxn>
              </a:cxnLst>
              <a:rect l="txL" t="txT" r="txR" b="txB"/>
              <a:pathLst>
                <a:path w="43200" h="27427" fill="none">
                  <a:moveTo>
                    <a:pt x="800" y="27426"/>
                  </a:moveTo>
                  <a:arcTo wR="21600" hR="21600" stAng="-11738841" swAng="12037322"/>
                </a:path>
                <a:path w="43200" h="27427" stroke="0">
                  <a:moveTo>
                    <a:pt x="800" y="27426"/>
                  </a:moveTo>
                  <a:arcTo wR="21600" hR="21600" stAng="-11738841" swAng="12037322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9233" name="组合 9232"/>
          <p:cNvGrpSpPr/>
          <p:nvPr/>
        </p:nvGrpSpPr>
        <p:grpSpPr>
          <a:xfrm>
            <a:off x="3962400" y="4267200"/>
            <a:ext cx="1143000" cy="1143000"/>
            <a:chOff x="1104" y="1968"/>
            <a:chExt cx="1667" cy="1680"/>
          </a:xfrm>
        </p:grpSpPr>
        <p:pic>
          <p:nvPicPr>
            <p:cNvPr id="9234" name="图片 9233" descr="4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1ABF9"/>
                </a:clrFrom>
                <a:clrTo>
                  <a:srgbClr val="41AB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4" y="1968"/>
              <a:ext cx="1667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35" name="任意多边形 9234"/>
            <p:cNvSpPr/>
            <p:nvPr/>
          </p:nvSpPr>
          <p:spPr>
            <a:xfrm rot="-23125455">
              <a:off x="1296" y="2448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90">
                  <a:pos x="800" y="27426"/>
                </a:cxn>
                <a:cxn ang="0">
                  <a:pos x="43118" y="23473"/>
                </a:cxn>
                <a:cxn ang="90">
                  <a:pos x="21600" y="21600"/>
                </a:cxn>
              </a:cxnLst>
              <a:rect l="txL" t="txT" r="txR" b="txB"/>
              <a:pathLst>
                <a:path w="43200" h="27427" fill="none">
                  <a:moveTo>
                    <a:pt x="800" y="27426"/>
                  </a:moveTo>
                  <a:arcTo wR="21600" hR="21600" stAng="-11738841" swAng="12037322"/>
                </a:path>
                <a:path w="43200" h="27427" stroke="0">
                  <a:moveTo>
                    <a:pt x="800" y="27426"/>
                  </a:moveTo>
                  <a:arcTo wR="21600" hR="21600" stAng="-11738841" swAng="12037322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36" name="任意多边形 9235"/>
            <p:cNvSpPr/>
            <p:nvPr/>
          </p:nvSpPr>
          <p:spPr>
            <a:xfrm rot="-22414559">
              <a:off x="1584" y="2353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90">
                  <a:pos x="800" y="27426"/>
                </a:cxn>
                <a:cxn ang="0">
                  <a:pos x="43118" y="23473"/>
                </a:cxn>
                <a:cxn ang="90">
                  <a:pos x="21600" y="21600"/>
                </a:cxn>
              </a:cxnLst>
              <a:rect l="txL" t="txT" r="txR" b="txB"/>
              <a:pathLst>
                <a:path w="43200" h="27427" fill="none">
                  <a:moveTo>
                    <a:pt x="800" y="27426"/>
                  </a:moveTo>
                  <a:arcTo wR="21600" hR="21600" stAng="-11738841" swAng="12037322"/>
                </a:path>
                <a:path w="43200" h="27427" stroke="0">
                  <a:moveTo>
                    <a:pt x="800" y="27426"/>
                  </a:moveTo>
                  <a:arcTo wR="21600" hR="21600" stAng="-11738841" swAng="12037322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9237" name="组合 9236"/>
          <p:cNvGrpSpPr/>
          <p:nvPr/>
        </p:nvGrpSpPr>
        <p:grpSpPr>
          <a:xfrm>
            <a:off x="2362200" y="3505200"/>
            <a:ext cx="1295400" cy="1219200"/>
            <a:chOff x="1104" y="1968"/>
            <a:chExt cx="1667" cy="1680"/>
          </a:xfrm>
        </p:grpSpPr>
        <p:pic>
          <p:nvPicPr>
            <p:cNvPr id="9238" name="图片 9237" descr="4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1ABF9"/>
                </a:clrFrom>
                <a:clrTo>
                  <a:srgbClr val="41AB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4" y="1968"/>
              <a:ext cx="1667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39" name="任意多边形 9238"/>
            <p:cNvSpPr/>
            <p:nvPr/>
          </p:nvSpPr>
          <p:spPr>
            <a:xfrm rot="-23125455">
              <a:off x="1296" y="2448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90">
                  <a:pos x="800" y="27426"/>
                </a:cxn>
                <a:cxn ang="0">
                  <a:pos x="43118" y="23473"/>
                </a:cxn>
                <a:cxn ang="90">
                  <a:pos x="21600" y="21600"/>
                </a:cxn>
              </a:cxnLst>
              <a:rect l="txL" t="txT" r="txR" b="txB"/>
              <a:pathLst>
                <a:path w="43200" h="27427" fill="none">
                  <a:moveTo>
                    <a:pt x="800" y="27426"/>
                  </a:moveTo>
                  <a:arcTo wR="21600" hR="21600" stAng="-11738841" swAng="12037322"/>
                </a:path>
                <a:path w="43200" h="27427" stroke="0">
                  <a:moveTo>
                    <a:pt x="800" y="27426"/>
                  </a:moveTo>
                  <a:arcTo wR="21600" hR="21600" stAng="-11738841" swAng="12037322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40" name="任意多边形 9239"/>
            <p:cNvSpPr/>
            <p:nvPr/>
          </p:nvSpPr>
          <p:spPr>
            <a:xfrm rot="-22414559">
              <a:off x="1584" y="2353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90">
                  <a:pos x="800" y="27426"/>
                </a:cxn>
                <a:cxn ang="0">
                  <a:pos x="43118" y="23473"/>
                </a:cxn>
                <a:cxn ang="90">
                  <a:pos x="21600" y="21600"/>
                </a:cxn>
              </a:cxnLst>
              <a:rect l="txL" t="txT" r="txR" b="txB"/>
              <a:pathLst>
                <a:path w="43200" h="27427" fill="none">
                  <a:moveTo>
                    <a:pt x="800" y="27426"/>
                  </a:moveTo>
                  <a:arcTo wR="21600" hR="21600" stAng="-11738841" swAng="12037322"/>
                </a:path>
                <a:path w="43200" h="27427" stroke="0">
                  <a:moveTo>
                    <a:pt x="800" y="27426"/>
                  </a:moveTo>
                  <a:arcTo wR="21600" hR="21600" stAng="-11738841" swAng="12037322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9241" name="组合 9240"/>
          <p:cNvGrpSpPr/>
          <p:nvPr/>
        </p:nvGrpSpPr>
        <p:grpSpPr>
          <a:xfrm>
            <a:off x="1905000" y="5334000"/>
            <a:ext cx="1143000" cy="1143000"/>
            <a:chOff x="1104" y="1968"/>
            <a:chExt cx="1667" cy="1680"/>
          </a:xfrm>
        </p:grpSpPr>
        <p:pic>
          <p:nvPicPr>
            <p:cNvPr id="9242" name="图片 9241" descr="4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1ABF9"/>
                </a:clrFrom>
                <a:clrTo>
                  <a:srgbClr val="41AB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4" y="1968"/>
              <a:ext cx="1667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43" name="任意多边形 9242"/>
            <p:cNvSpPr/>
            <p:nvPr/>
          </p:nvSpPr>
          <p:spPr>
            <a:xfrm rot="-23125455">
              <a:off x="1296" y="2448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90">
                  <a:pos x="800" y="27426"/>
                </a:cxn>
                <a:cxn ang="0">
                  <a:pos x="43118" y="23473"/>
                </a:cxn>
                <a:cxn ang="90">
                  <a:pos x="21600" y="21600"/>
                </a:cxn>
              </a:cxnLst>
              <a:rect l="txL" t="txT" r="txR" b="txB"/>
              <a:pathLst>
                <a:path w="43200" h="27427" fill="none">
                  <a:moveTo>
                    <a:pt x="800" y="27426"/>
                  </a:moveTo>
                  <a:arcTo wR="21600" hR="21600" stAng="-11738841" swAng="12037322"/>
                </a:path>
                <a:path w="43200" h="27427" stroke="0">
                  <a:moveTo>
                    <a:pt x="800" y="27426"/>
                  </a:moveTo>
                  <a:arcTo wR="21600" hR="21600" stAng="-11738841" swAng="12037322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44" name="任意多边形 9243"/>
            <p:cNvSpPr/>
            <p:nvPr/>
          </p:nvSpPr>
          <p:spPr>
            <a:xfrm rot="-22414559">
              <a:off x="1584" y="2353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90">
                  <a:pos x="800" y="27426"/>
                </a:cxn>
                <a:cxn ang="0">
                  <a:pos x="43118" y="23473"/>
                </a:cxn>
                <a:cxn ang="90">
                  <a:pos x="21600" y="21600"/>
                </a:cxn>
              </a:cxnLst>
              <a:rect l="txL" t="txT" r="txR" b="txB"/>
              <a:pathLst>
                <a:path w="43200" h="27427" fill="none">
                  <a:moveTo>
                    <a:pt x="800" y="27426"/>
                  </a:moveTo>
                  <a:arcTo wR="21600" hR="21600" stAng="-11738841" swAng="12037322"/>
                </a:path>
                <a:path w="43200" h="27427" stroke="0">
                  <a:moveTo>
                    <a:pt x="800" y="27426"/>
                  </a:moveTo>
                  <a:arcTo wR="21600" hR="21600" stAng="-11738841" swAng="12037322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9245" name="图片 9244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95400" y="2895600"/>
            <a:ext cx="1295400" cy="12303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46" name="图片 9245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8000" y="5257800"/>
            <a:ext cx="1295400" cy="12303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47" name="图片 9246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4114800"/>
            <a:ext cx="1295400" cy="12303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48" name="图片 9247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4600" y="4495800"/>
            <a:ext cx="1295400" cy="12303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WPS 演示</Application>
  <PresentationFormat>在屏幕上显示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华康少女文字W5(P)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asus</cp:lastModifiedBy>
  <cp:revision>2</cp:revision>
  <dcterms:created xsi:type="dcterms:W3CDTF">2022-09-01T14:32:21Z</dcterms:created>
  <dcterms:modified xsi:type="dcterms:W3CDTF">2022-09-01T14:32:42Z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39642E196948485AB269562F0B534FE0</vt:lpwstr>
  </property>
  <property fmtid="{D5CDD505-2E9C-101B-9397-08002B2CF9AE}" pid="4" name="KSOProductBuildVer">
    <vt:lpwstr>2052-11.1.0.12019</vt:lpwstr>
  </property>
</Properties>
</file>