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57" r:id="rId5"/>
    <p:sldId id="295" r:id="rId6"/>
    <p:sldId id="294" r:id="rId7"/>
    <p:sldId id="290" r:id="rId8"/>
    <p:sldId id="291" r:id="rId9"/>
    <p:sldId id="292" r:id="rId10"/>
    <p:sldId id="293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A5"/>
    <a:srgbClr val="FFFFFF"/>
    <a:srgbClr val="3E95A1"/>
    <a:srgbClr val="B7DEE8"/>
    <a:srgbClr val="3C7FB8"/>
    <a:srgbClr val="7D0B01"/>
    <a:srgbClr val="FFC135"/>
    <a:srgbClr val="00C1CA"/>
    <a:srgbClr val="EF4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44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68"/>
      </p:cViewPr>
      <p:guideLst>
        <p:guide orient="horz" pos="2159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2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551A3-59C8-4052-B151-5554EBD2C5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AE6A8-91E2-4CE8-BA94-D254F6A0DD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.pn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20" name="PA-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screen"/>
          <a:srcRect l="28067" t="8460" r="34078"/>
          <a:stretch>
            <a:fillRect/>
          </a:stretch>
        </p:blipFill>
        <p:spPr>
          <a:xfrm>
            <a:off x="111125" y="4556125"/>
            <a:ext cx="1604645" cy="2157095"/>
          </a:xfrm>
          <a:prstGeom prst="rect">
            <a:avLst/>
          </a:prstGeom>
        </p:spPr>
      </p:pic>
      <p:pic>
        <p:nvPicPr>
          <p:cNvPr id="73" name="图片 72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254" y="1569086"/>
            <a:ext cx="2399480" cy="21985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44700" y="1861185"/>
            <a:ext cx="8737600" cy="16148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dist">
              <a:lnSpc>
                <a:spcPct val="150000"/>
              </a:lnSpc>
            </a:pPr>
            <a:r>
              <a:rPr lang="zh-CN" altLang="en-US" sz="6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畅安校园的行动与思考</a:t>
            </a:r>
            <a:endParaRPr lang="zh-CN" altLang="en-US" sz="6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23628" y="4556125"/>
            <a:ext cx="5012055" cy="9531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新北区新桥实验小学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姚建法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28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2022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2022-2023</a:t>
            </a:r>
            <a:r>
              <a:rPr lang="zh-CN" altLang="en-US"/>
              <a:t>学年第一学期教师安全工作会议（</a:t>
            </a:r>
            <a:r>
              <a:rPr lang="en-US" altLang="zh-CN"/>
              <a:t>3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7970" y="4556125"/>
            <a:ext cx="1699895" cy="2230120"/>
          </a:xfrm>
          <a:prstGeom prst="rect">
            <a:avLst/>
          </a:prstGeom>
        </p:spPr>
      </p:pic>
      <p:pic>
        <p:nvPicPr>
          <p:cNvPr id="6" name="图片 2" descr="SU(W7U[[BJ%TK4ZHSESH6QC_副本.png"/>
          <p:cNvPicPr>
            <a:picLocks noChangeAspect="1" noChangeArrowheads="1"/>
          </p:cNvPicPr>
          <p:nvPr/>
        </p:nvPicPr>
        <p:blipFill>
          <a:blip r:embed="rId6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" descr="校徽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4885" y="14605"/>
            <a:ext cx="1041400" cy="1435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2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885" y="14605"/>
            <a:ext cx="1041400" cy="14357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43045" y="958215"/>
            <a:ext cx="3893820" cy="706755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sz="40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护好一道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4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2022-2023</a:t>
            </a:r>
            <a:r>
              <a:rPr lang="zh-CN" altLang="en-US"/>
              <a:t>学年第一学期教师安全工作会议（</a:t>
            </a:r>
            <a:r>
              <a:rPr lang="en-US" altLang="zh-CN"/>
              <a:t>3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3" name="Rectangle 55"/>
          <p:cNvSpPr>
            <a:spLocks noGrp="1" noChangeArrowheads="1"/>
          </p:cNvSpPr>
          <p:nvPr/>
        </p:nvSpPr>
        <p:spPr bwMode="auto">
          <a:xfrm>
            <a:off x="4030345" y="1840230"/>
            <a:ext cx="3919220" cy="435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</a:t>
            </a:r>
            <a:r>
              <a:rPr lang="en-US" altLang="zh-CN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r>
              <a:rPr lang="en-US" altLang="zh-CN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门禁系统</a:t>
            </a:r>
            <a:endParaRPr lang="zh-CN" altLang="en-US" sz="2800" b="1" dirty="0" smtClean="0">
              <a:solidFill>
                <a:srgbClr val="B907A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" y="2451100"/>
            <a:ext cx="4413885" cy="23806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2451100"/>
            <a:ext cx="4420870" cy="218186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3985" y="4388485"/>
            <a:ext cx="3301365" cy="23348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510" y="4388485"/>
            <a:ext cx="3385185" cy="233807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4220" y="5121910"/>
            <a:ext cx="2435225" cy="1429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2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885" y="14605"/>
            <a:ext cx="1041400" cy="14357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43045" y="958215"/>
            <a:ext cx="3893820" cy="706755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sz="40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护好一道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4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2022-2023</a:t>
            </a:r>
            <a:r>
              <a:rPr lang="zh-CN" altLang="en-US"/>
              <a:t>学年第一学期教师安全工作会议（</a:t>
            </a:r>
            <a:r>
              <a:rPr lang="en-US" altLang="zh-CN"/>
              <a:t>3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3" name="Rectangle 55"/>
          <p:cNvSpPr>
            <a:spLocks noGrp="1" noChangeArrowheads="1"/>
          </p:cNvSpPr>
          <p:nvPr/>
        </p:nvSpPr>
        <p:spPr bwMode="auto">
          <a:xfrm>
            <a:off x="4030345" y="1840230"/>
            <a:ext cx="3919220" cy="435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</a:t>
            </a:r>
            <a:r>
              <a:rPr lang="en-US" altLang="zh-CN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r>
              <a:rPr lang="en-US" altLang="zh-CN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门禁系统</a:t>
            </a:r>
            <a:endParaRPr lang="zh-CN" altLang="en-US" sz="2800" b="1" dirty="0" smtClean="0">
              <a:solidFill>
                <a:srgbClr val="B907A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80" y="2435860"/>
            <a:ext cx="5699125" cy="41382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965" y="2463165"/>
            <a:ext cx="5896610" cy="4115435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4284980" y="6244590"/>
            <a:ext cx="5212715" cy="52197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关注动态过程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免费</a:t>
            </a:r>
            <a:r>
              <a:rPr lang="zh-CN" sz="2800" b="1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自愿</a:t>
            </a:r>
            <a:r>
              <a:rPr 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原则</a:t>
            </a:r>
            <a:endParaRPr 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2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885" y="14605"/>
            <a:ext cx="1041400" cy="14357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43045" y="958215"/>
            <a:ext cx="3893820" cy="706755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sz="40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护好一道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4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2022-2023</a:t>
            </a:r>
            <a:r>
              <a:rPr lang="zh-CN" altLang="en-US"/>
              <a:t>学年第一学期教师安全工作会议（</a:t>
            </a:r>
            <a:r>
              <a:rPr lang="en-US" altLang="zh-CN"/>
              <a:t>3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5" name="Rectangle 55"/>
          <p:cNvSpPr>
            <a:spLocks noGrp="1" noChangeArrowheads="1"/>
          </p:cNvSpPr>
          <p:nvPr/>
        </p:nvSpPr>
        <p:spPr bwMode="auto">
          <a:xfrm>
            <a:off x="4043045" y="2132330"/>
            <a:ext cx="3919220" cy="435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anchor="ctr"/>
          <a:p>
            <a:pPr algn="ctr"/>
            <a:r>
              <a:rPr lang="en-US" altLang="zh-CN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心</a:t>
            </a:r>
            <a:r>
              <a:rPr lang="en-US" altLang="zh-CN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</a:t>
            </a:r>
            <a:r>
              <a:rPr lang="en-US" altLang="zh-CN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心理系统</a:t>
            </a:r>
            <a:endParaRPr lang="zh-CN" altLang="en-US" sz="2800" b="1" dirty="0" smtClean="0">
              <a:solidFill>
                <a:srgbClr val="B907A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881755" y="3035300"/>
            <a:ext cx="4281170" cy="2603500"/>
            <a:chOff x="10351" y="5000"/>
            <a:chExt cx="8334" cy="493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51" y="5000"/>
              <a:ext cx="8335" cy="493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945" y="8410"/>
              <a:ext cx="1467" cy="838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544445" y="5915660"/>
            <a:ext cx="7631430" cy="52197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做好家校沟通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做实特殊需求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摸细特殊学生</a:t>
            </a: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2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885" y="14605"/>
            <a:ext cx="1041400" cy="14357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43045" y="1133475"/>
            <a:ext cx="3893820" cy="706755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sz="40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测好一个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酸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4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2022-2023</a:t>
            </a:r>
            <a:r>
              <a:rPr lang="zh-CN" altLang="en-US"/>
              <a:t>学年第一学期教师安全工作会议（</a:t>
            </a:r>
            <a:r>
              <a:rPr lang="en-US" altLang="zh-CN"/>
              <a:t>3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3" name="Rectangle 55"/>
          <p:cNvSpPr>
            <a:spLocks noGrp="1" noChangeArrowheads="1"/>
          </p:cNvSpPr>
          <p:nvPr/>
        </p:nvSpPr>
        <p:spPr bwMode="auto">
          <a:xfrm>
            <a:off x="4030345" y="2015490"/>
            <a:ext cx="3919220" cy="435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anchor="ctr"/>
          <a:p>
            <a:pPr algn="ctr"/>
            <a:r>
              <a:rPr lang="zh-CN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</a:t>
            </a:r>
            <a:r>
              <a:rPr lang="en-US" altLang="zh-CN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教职工</a:t>
            </a:r>
            <a:endParaRPr lang="zh-CN" altLang="en-US" sz="2800" b="1" dirty="0" smtClean="0">
              <a:solidFill>
                <a:srgbClr val="B907A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05" y="2752090"/>
            <a:ext cx="4827270" cy="3247390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3115310" y="6156960"/>
            <a:ext cx="7010400" cy="52197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静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齐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快：行走之礼、公共之仪</a:t>
            </a:r>
            <a:endParaRPr 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145" y="2752090"/>
            <a:ext cx="4956810" cy="32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2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885" y="14605"/>
            <a:ext cx="1041400" cy="14357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43045" y="695325"/>
            <a:ext cx="3893820" cy="706755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sz="40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填好二张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4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2022-2023</a:t>
            </a:r>
            <a:r>
              <a:rPr lang="zh-CN" altLang="en-US"/>
              <a:t>学年第一学期教师安全工作会议（</a:t>
            </a:r>
            <a:r>
              <a:rPr lang="en-US" altLang="zh-CN"/>
              <a:t>3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3" name="Rectangle 55"/>
          <p:cNvSpPr>
            <a:spLocks noGrp="1" noChangeArrowheads="1"/>
          </p:cNvSpPr>
          <p:nvPr/>
        </p:nvSpPr>
        <p:spPr bwMode="auto">
          <a:xfrm>
            <a:off x="4132580" y="1577340"/>
            <a:ext cx="4839335" cy="435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anchor="ctr"/>
          <a:p>
            <a:pPr algn="ctr"/>
            <a:r>
              <a:rPr lang="zh-CN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教室</a:t>
            </a:r>
            <a:r>
              <a:rPr lang="en-US" altLang="zh-CN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专用室</a:t>
            </a:r>
            <a:r>
              <a:rPr lang="en-US" altLang="zh-CN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办公室</a:t>
            </a:r>
            <a:endParaRPr lang="zh-CN" altLang="en-US" sz="2800" b="1" dirty="0" smtClean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Rectangle 55"/>
          <p:cNvSpPr>
            <a:spLocks noGrp="1" noChangeArrowheads="1"/>
          </p:cNvSpPr>
          <p:nvPr/>
        </p:nvSpPr>
        <p:spPr bwMode="auto">
          <a:xfrm>
            <a:off x="9568815" y="5520055"/>
            <a:ext cx="2441575" cy="6978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重视自己</a:t>
            </a:r>
            <a:endParaRPr lang="zh-CN" altLang="en-US" sz="3600" b="1" dirty="0">
              <a:solidFill>
                <a:srgbClr val="B907A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Rectangle 55"/>
          <p:cNvSpPr>
            <a:spLocks noGrp="1" noChangeArrowheads="1"/>
          </p:cNvSpPr>
          <p:nvPr/>
        </p:nvSpPr>
        <p:spPr bwMode="auto">
          <a:xfrm>
            <a:off x="9560560" y="4822190"/>
            <a:ext cx="2441575" cy="6978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3600" b="1" dirty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强化日常</a:t>
            </a:r>
            <a:endParaRPr lang="zh-CN" altLang="en-US" sz="3600" b="1" dirty="0">
              <a:solidFill>
                <a:srgbClr val="B907A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610" y="2188210"/>
            <a:ext cx="5105400" cy="456565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4118610" y="2726690"/>
            <a:ext cx="2022475" cy="101028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5983605" y="2858770"/>
            <a:ext cx="1538605" cy="1482725"/>
            <a:chOff x="1278794" y="3334906"/>
            <a:chExt cx="914014" cy="914014"/>
          </a:xfrm>
        </p:grpSpPr>
        <p:grpSp>
          <p:nvGrpSpPr>
            <p:cNvPr id="39" name="组合 1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2" name="TextBox 38"/>
            <p:cNvSpPr txBox="1"/>
            <p:nvPr/>
          </p:nvSpPr>
          <p:spPr>
            <a:xfrm>
              <a:off x="1469886" y="3540037"/>
              <a:ext cx="507763" cy="511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sz="2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一日一填</a:t>
              </a:r>
              <a:endParaRPr 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253220" y="871220"/>
            <a:ext cx="1538605" cy="1482725"/>
            <a:chOff x="1278794" y="3334906"/>
            <a:chExt cx="914014" cy="914014"/>
          </a:xfrm>
        </p:grpSpPr>
        <p:grpSp>
          <p:nvGrpSpPr>
            <p:cNvPr id="44" name="组合 1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TextBox 38"/>
            <p:cNvSpPr txBox="1"/>
            <p:nvPr/>
          </p:nvSpPr>
          <p:spPr>
            <a:xfrm>
              <a:off x="1469886" y="3540037"/>
              <a:ext cx="507763" cy="511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sz="2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一周一张</a:t>
              </a:r>
              <a:endParaRPr 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7612380" y="2719705"/>
            <a:ext cx="1774190" cy="115125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4118610" y="4755515"/>
            <a:ext cx="5267960" cy="125031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6107430" y="5187315"/>
            <a:ext cx="1538605" cy="1482725"/>
            <a:chOff x="1278794" y="3334906"/>
            <a:chExt cx="914014" cy="914014"/>
          </a:xfrm>
        </p:grpSpPr>
        <p:grpSp>
          <p:nvGrpSpPr>
            <p:cNvPr id="51" name="组合 1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2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5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4" name="TextBox 38"/>
            <p:cNvSpPr txBox="1"/>
            <p:nvPr/>
          </p:nvSpPr>
          <p:spPr>
            <a:xfrm>
              <a:off x="1469886" y="3540037"/>
              <a:ext cx="507763" cy="511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sz="2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一日三填</a:t>
              </a:r>
              <a:endParaRPr lang="zh-CN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矩形 9"/>
          <p:cNvSpPr>
            <a:spLocks noChangeArrowheads="1"/>
          </p:cNvSpPr>
          <p:nvPr/>
        </p:nvSpPr>
        <p:spPr bwMode="auto">
          <a:xfrm>
            <a:off x="10857865" y="2012950"/>
            <a:ext cx="1148080" cy="2676525"/>
          </a:xfrm>
          <a:prstGeom prst="rect">
            <a:avLst/>
          </a:prstGeom>
          <a:gradFill>
            <a:gsLst>
              <a:gs pos="0">
                <a:schemeClr val="accent1">
                  <a:lumMod val="98000"/>
                  <a:lumOff val="2000"/>
                </a:schemeClr>
              </a:gs>
              <a:gs pos="100000">
                <a:schemeClr val="accent1">
                  <a:alpha val="56000"/>
                  <a:lumMod val="0"/>
                  <a:lumOff val="100000"/>
                </a:schemeClr>
              </a:gs>
              <a:gs pos="100000">
                <a:schemeClr val="accent1">
                  <a:lumMod val="99000"/>
                </a:schemeClr>
              </a:gs>
            </a:gsLst>
            <a:lin ang="5400000" scaled="0"/>
          </a:gradFill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/>
            <a:r>
              <a:rPr 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三类问题</a:t>
            </a:r>
            <a:endParaRPr 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  <a:p>
            <a:pPr algn="ctr"/>
            <a:endParaRPr 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  <a:p>
            <a:pPr algn="ctr"/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1</a:t>
            </a:r>
            <a:r>
              <a:rPr 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未记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2</a:t>
            </a:r>
            <a:r>
              <a:rPr 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早签</a:t>
            </a:r>
            <a:endParaRPr 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  <a:p>
            <a:pPr algn="ctr"/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3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生写</a:t>
            </a:r>
            <a:endParaRPr lang="zh-CN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50" y="2703830"/>
            <a:ext cx="3154045" cy="2816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30" y="1257300"/>
            <a:ext cx="3429000" cy="1485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650" y="5520055"/>
            <a:ext cx="3154680" cy="955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35" grpId="0" animBg="1"/>
      <p:bldP spid="37" grpId="0" animBg="1"/>
      <p:bldP spid="48" grpId="0" animBg="1"/>
      <p:bldP spid="49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2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885" y="14605"/>
            <a:ext cx="1041400" cy="14357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43045" y="1133475"/>
            <a:ext cx="3893820" cy="706755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sz="40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出好一次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操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4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2022-2023</a:t>
            </a:r>
            <a:r>
              <a:rPr lang="zh-CN" altLang="en-US"/>
              <a:t>学年第一学期教师安全工作会议（</a:t>
            </a:r>
            <a:r>
              <a:rPr lang="en-US" altLang="zh-CN"/>
              <a:t>3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6" name="TextBox 4"/>
          <p:cNvSpPr txBox="1"/>
          <p:nvPr/>
        </p:nvSpPr>
        <p:spPr>
          <a:xfrm>
            <a:off x="3983990" y="6044565"/>
            <a:ext cx="4166235" cy="52197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何谓</a:t>
            </a:r>
            <a:r>
              <a:rPr 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自由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zh-CN" altLang="en-US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403860" y="2414270"/>
            <a:ext cx="5706745" cy="31991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745" y="2416810"/>
            <a:ext cx="5483860" cy="3187700"/>
          </a:xfrm>
          <a:prstGeom prst="rect">
            <a:avLst/>
          </a:prstGeom>
        </p:spPr>
      </p:pic>
      <p:sp>
        <p:nvSpPr>
          <p:cNvPr id="3" name="Rectangle 55"/>
          <p:cNvSpPr>
            <a:spLocks noGrp="1" noChangeArrowheads="1"/>
          </p:cNvSpPr>
          <p:nvPr/>
        </p:nvSpPr>
        <p:spPr bwMode="auto">
          <a:xfrm>
            <a:off x="4030345" y="2015490"/>
            <a:ext cx="3919220" cy="435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anchor="ctr"/>
          <a:p>
            <a:pPr algn="ctr"/>
            <a:r>
              <a:rPr lang="zh-CN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</a:t>
            </a:r>
            <a:r>
              <a:rPr lang="en-US" altLang="zh-CN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教师</a:t>
            </a:r>
            <a:endParaRPr lang="zh-CN" altLang="en-US" sz="2800" b="1" dirty="0" smtClean="0">
              <a:solidFill>
                <a:srgbClr val="B907A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椭圆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157595"/>
          </a:xfrm>
          <a:prstGeom prst="rect">
            <a:avLst/>
          </a:prstGeom>
        </p:spPr>
      </p:pic>
      <p:pic>
        <p:nvPicPr>
          <p:cNvPr id="1026" name="图片 2" descr="SU(W7U[[BJ%TK4ZHSESH6QC_副本.png"/>
          <p:cNvPicPr>
            <a:picLocks noChangeAspect="1" noChangeArrowheads="1"/>
          </p:cNvPicPr>
          <p:nvPr/>
        </p:nvPicPr>
        <p:blipFill>
          <a:blip r:embed="rId2"/>
          <a:srcRect b="56686"/>
          <a:stretch>
            <a:fillRect/>
          </a:stretch>
        </p:blipFill>
        <p:spPr bwMode="auto">
          <a:xfrm rot="-1592003">
            <a:off x="90805" y="118745"/>
            <a:ext cx="80200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1" descr="校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4"/>
          <a:stretch>
            <a:fillRect/>
          </a:stretch>
        </p:blipFill>
        <p:spPr bwMode="auto">
          <a:xfrm>
            <a:off x="643255" y="364490"/>
            <a:ext cx="1804670" cy="39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885" y="14605"/>
            <a:ext cx="1041400" cy="14357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43045" y="1133475"/>
            <a:ext cx="3893820" cy="706755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sz="40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用好一群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媒</a:t>
            </a:r>
            <a:r>
              <a:rPr lang="en-US" altLang="zh-CN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4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61640" y="132715"/>
            <a:ext cx="6536055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/>
              <a:t>2022-2023</a:t>
            </a:r>
            <a:r>
              <a:rPr lang="zh-CN" altLang="en-US"/>
              <a:t>学年第一学期教师安全工作会议（</a:t>
            </a:r>
            <a:r>
              <a:rPr lang="en-US" altLang="zh-CN"/>
              <a:t>3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3" name="Rectangle 55"/>
          <p:cNvSpPr>
            <a:spLocks noGrp="1" noChangeArrowheads="1"/>
          </p:cNvSpPr>
          <p:nvPr/>
        </p:nvSpPr>
        <p:spPr bwMode="auto">
          <a:xfrm>
            <a:off x="4030345" y="2015490"/>
            <a:ext cx="3919220" cy="435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anchor="ctr"/>
          <a:p>
            <a:pPr algn="ctr"/>
            <a:r>
              <a:rPr lang="zh-CN" altLang="en-US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教师</a:t>
            </a:r>
            <a:r>
              <a:rPr lang="en-US" altLang="zh-CN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rgbClr val="B907A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后勤</a:t>
            </a:r>
            <a:endParaRPr lang="zh-CN" altLang="en-US" sz="2800" b="1" dirty="0" smtClean="0">
              <a:solidFill>
                <a:srgbClr val="B907A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305" y="2961640"/>
            <a:ext cx="5629275" cy="2571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 t="3148"/>
          <a:stretch>
            <a:fillRect/>
          </a:stretch>
        </p:blipFill>
        <p:spPr>
          <a:xfrm>
            <a:off x="817880" y="2626360"/>
            <a:ext cx="4531360" cy="3242945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3770630" y="6044565"/>
            <a:ext cx="4166235" cy="52197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做早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做细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做清</a:t>
            </a: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5.2.7"/>
  <p:tag name="RESOURCELIBID_ANIM" val="460"/>
</p:tagLst>
</file>

<file path=ppt/tags/tag2.xml><?xml version="1.0" encoding="utf-8"?>
<p:tagLst xmlns:p="http://schemas.openxmlformats.org/presentationml/2006/main">
  <p:tag name="MH_CONTENTSID" val="281"/>
  <p:tag name="ISPRING_PRESENTATION_TITLE" val="PowerPoint 演示文稿"/>
  <p:tag name="COMMONDATA" val="eyJoZGlkIjoiZTY2NDFmNzZlOTIzODdiNDIxNTRkMDg3YzNiYjExOT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A000120150716A04KPBG</Template>
  <TotalTime>0</TotalTime>
  <Words>455</Words>
  <Application>WPS 演示</Application>
  <PresentationFormat>宽屏</PresentationFormat>
  <Paragraphs>74</Paragraphs>
  <Slides>8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楷体</vt:lpstr>
      <vt:lpstr>黑体</vt:lpstr>
      <vt:lpstr>华文宋体</vt:lpstr>
      <vt:lpstr>Calibri</vt:lpstr>
      <vt:lpstr>Arial Unicode MS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医疗</dc:title>
  <dc:creator>第一PPT</dc:creator>
  <cp:keywords>www.1ppt.com</cp:keywords>
  <dc:description>www.1ppt.com</dc:description>
  <cp:lastModifiedBy>南窗去水</cp:lastModifiedBy>
  <cp:revision>126</cp:revision>
  <dcterms:created xsi:type="dcterms:W3CDTF">2017-07-04T12:03:00Z</dcterms:created>
  <dcterms:modified xsi:type="dcterms:W3CDTF">2022-09-02T08:15:23Z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SaveFontToCloudKey">
    <vt:lpwstr>366581809_btnclosed</vt:lpwstr>
  </property>
  <property fmtid="{D5CDD505-2E9C-101B-9397-08002B2CF9AE}" pid="3" name="KSOProductBuildVer">
    <vt:lpwstr>2052-11.1.0.12313</vt:lpwstr>
  </property>
  <property fmtid="{D5CDD505-2E9C-101B-9397-08002B2CF9AE}" pid="4" name="ICV">
    <vt:lpwstr>C6AEF8517B114A4ABB9DD3D6A001525D</vt:lpwstr>
  </property>
</Properties>
</file>