
<file path=[Content_Types].xml><?xml version="1.0" encoding="utf-8"?>
<Types xmlns="http://schemas.openxmlformats.org/package/2006/content-types">
  <Default Extension="png" ContentType="image/png"/>
  <Default Extension="jpeg" ContentType="image/jpe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60" r:id="rId6"/>
    <p:sldId id="261" r:id="rId7"/>
    <p:sldId id="262" r:id="rId8"/>
    <p:sldId id="263" r:id="rId9"/>
    <p:sldId id="265" r:id="rId10"/>
    <p:sldId id="268" r:id="rId11"/>
    <p:sldId id="498" r:id="rId12"/>
    <p:sldId id="501" r:id="rId13"/>
    <p:sldId id="502" r:id="rId14"/>
    <p:sldId id="503" r:id="rId15"/>
    <p:sldId id="276" r:id="rId16"/>
    <p:sldId id="277" r:id="rId17"/>
    <p:sldId id="696" r:id="rId18"/>
    <p:sldId id="269" r:id="rId19"/>
    <p:sldId id="697" r:id="rId20"/>
    <p:sldId id="698" r:id="rId21"/>
    <p:sldId id="699" r:id="rId22"/>
    <p:sldId id="700" r:id="rId23"/>
    <p:sldId id="701" r:id="rId24"/>
    <p:sldId id="702" r:id="rId25"/>
    <p:sldId id="703" r:id="rId26"/>
    <p:sldId id="704" r:id="rId27"/>
    <p:sldId id="705" r:id="rId28"/>
    <p:sldId id="706" r:id="rId29"/>
    <p:sldId id="707" r:id="rId30"/>
    <p:sldId id="708" r:id="rId31"/>
    <p:sldId id="709" r:id="rId32"/>
    <p:sldId id="710" r:id="rId33"/>
    <p:sldId id="711" r:id="rId34"/>
    <p:sldId id="712" r:id="rId35"/>
    <p:sldId id="714" r:id="rId36"/>
    <p:sldId id="715" r:id="rId37"/>
    <p:sldId id="716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EC"/>
    <a:srgbClr val="FF5D5D"/>
    <a:srgbClr val="64B98C"/>
    <a:srgbClr val="FBDE00"/>
    <a:srgbClr val="000000"/>
    <a:srgbClr val="FAE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2" y="234"/>
      </p:cViewPr>
      <p:guideLst>
        <p:guide orient="horz" pos="2159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662A-7B73-4E97-AC93-FEAEFB21FE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5F8-22A6-40F4-B85E-1C52FCD6C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662A-7B73-4E97-AC93-FEAEFB21FE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5F8-22A6-40F4-B85E-1C52FCD6C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662A-7B73-4E97-AC93-FEAEFB21FE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5F8-22A6-40F4-B85E-1C52FCD6C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700"/>
            </a:lvl1pPr>
            <a:lvl2pPr marL="0" indent="114300" algn="ctr">
              <a:spcBef>
                <a:spcPts val="0"/>
              </a:spcBef>
              <a:buClrTx/>
              <a:buSzTx/>
              <a:buNone/>
              <a:defRPr sz="2700"/>
            </a:lvl2pPr>
            <a:lvl3pPr marL="0" indent="228600" algn="ctr">
              <a:spcBef>
                <a:spcPts val="0"/>
              </a:spcBef>
              <a:buClrTx/>
              <a:buSzTx/>
              <a:buNone/>
              <a:defRPr sz="2700"/>
            </a:lvl3pPr>
            <a:lvl4pPr marL="0" indent="342900" algn="ctr">
              <a:spcBef>
                <a:spcPts val="0"/>
              </a:spcBef>
              <a:buClrTx/>
              <a:buSzTx/>
              <a:buNone/>
              <a:defRPr sz="2700"/>
            </a:lvl4pPr>
            <a:lvl5pPr marL="0" indent="457200" algn="ctr">
              <a:spcBef>
                <a:spcPts val="0"/>
              </a:spcBef>
              <a:buClrTx/>
              <a:buSzTx/>
              <a:buNone/>
              <a:defRPr sz="2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6584950" y="476250"/>
            <a:ext cx="47625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3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700"/>
            </a:lvl1pPr>
            <a:lvl2pPr marL="0" indent="114300" algn="ctr">
              <a:spcBef>
                <a:spcPts val="0"/>
              </a:spcBef>
              <a:buClrTx/>
              <a:buSzTx/>
              <a:buNone/>
              <a:defRPr sz="2700"/>
            </a:lvl2pPr>
            <a:lvl3pPr marL="0" indent="228600" algn="ctr">
              <a:spcBef>
                <a:spcPts val="0"/>
              </a:spcBef>
              <a:buClrTx/>
              <a:buSzTx/>
              <a:buNone/>
              <a:defRPr sz="2700"/>
            </a:lvl3pPr>
            <a:lvl4pPr marL="0" indent="342900" algn="ctr">
              <a:spcBef>
                <a:spcPts val="0"/>
              </a:spcBef>
              <a:buClrTx/>
              <a:buSzTx/>
              <a:buNone/>
              <a:defRPr sz="2700"/>
            </a:lvl4pPr>
            <a:lvl5pPr marL="0" indent="457200" algn="ctr">
              <a:spcBef>
                <a:spcPts val="0"/>
              </a:spcBef>
              <a:buClrTx/>
              <a:buSzTx/>
              <a:buNone/>
              <a:defRPr sz="27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half" idx="13"/>
          </p:nvPr>
        </p:nvSpPr>
        <p:spPr>
          <a:xfrm>
            <a:off x="6584950" y="1574800"/>
            <a:ext cx="47625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66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buClrTx/>
              <a:defRPr sz="1900"/>
            </a:lvl1pPr>
            <a:lvl2pPr marL="558800" indent="-279400">
              <a:spcBef>
                <a:spcPts val="2250"/>
              </a:spcBef>
              <a:buClrTx/>
              <a:defRPr sz="1900"/>
            </a:lvl2pPr>
            <a:lvl3pPr marL="838200" indent="-279400">
              <a:spcBef>
                <a:spcPts val="2250"/>
              </a:spcBef>
              <a:buClrTx/>
              <a:defRPr sz="1900"/>
            </a:lvl3pPr>
            <a:lvl4pPr marL="1117600" indent="-279400">
              <a:spcBef>
                <a:spcPts val="2250"/>
              </a:spcBef>
              <a:buClrTx/>
              <a:defRPr sz="1900"/>
            </a:lvl4pPr>
            <a:lvl5pPr marL="1397000" indent="-279400">
              <a:spcBef>
                <a:spcPts val="2250"/>
              </a:spcBef>
              <a:buClrTx/>
              <a:defRPr sz="19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7880350" y="34353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7880350" y="4762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5" name="图像"/>
          <p:cNvSpPr>
            <a:spLocks noGrp="1"/>
          </p:cNvSpPr>
          <p:nvPr>
            <p:ph type="pic" idx="15"/>
          </p:nvPr>
        </p:nvSpPr>
        <p:spPr>
          <a:xfrm>
            <a:off x="603250" y="4762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193800" y="3006725"/>
            <a:ext cx="9810750" cy="4762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662A-7B73-4E97-AC93-FEAEFB21FE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5F8-22A6-40F4-B85E-1C52FCD6C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662A-7B73-4E97-AC93-FEAEFB21FE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5F8-22A6-40F4-B85E-1C52FCD6C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662A-7B73-4E97-AC93-FEAEFB21FE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5F8-22A6-40F4-B85E-1C52FCD6C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662A-7B73-4E97-AC93-FEAEFB21FE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5F8-22A6-40F4-B85E-1C52FCD6C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662A-7B73-4E97-AC93-FEAEFB21FE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5F8-22A6-40F4-B85E-1C52FCD6C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662A-7B73-4E97-AC93-FEAEFB21FE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5F8-22A6-40F4-B85E-1C52FCD6C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662A-7B73-4E97-AC93-FEAEFB21FE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5F8-22A6-40F4-B85E-1C52FCD6C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662A-7B73-4E97-AC93-FEAEFB21FE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25F8-22A6-40F4-B85E-1C52FCD6C9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B662A-7B73-4E97-AC93-FEAEFB21FE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25F8-22A6-40F4-B85E-1C52FCD6C9A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FFFFFF"/>
        </a:buClr>
        <a:buSzPct val="125000"/>
        <a:buFontTx/>
        <a:buChar char="•"/>
        <a:defRPr sz="24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hyperlink" Target="&#23398;&#29983;&#24494;&#35270;&#39057;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校招快闪背景乐.mp3"/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430823" y="0"/>
            <a:ext cx="285750" cy="285750"/>
          </a:xfrm>
          <a:prstGeom prst="rect">
            <a:avLst/>
          </a:prstGeom>
        </p:spPr>
      </p:pic>
      <p:sp>
        <p:nvSpPr>
          <p:cNvPr id="5" name="同"/>
          <p:cNvSpPr txBox="1"/>
          <p:nvPr/>
        </p:nvSpPr>
        <p:spPr>
          <a:xfrm>
            <a:off x="4312920" y="2633980"/>
            <a:ext cx="3178810" cy="158940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defRPr sz="20000">
                <a:solidFill>
                  <a:schemeClr val="accent4">
                    <a:hueOff val="468000"/>
                    <a:satOff val="-4752"/>
                    <a:lumOff val="10196"/>
                  </a:schemeClr>
                </a:solidFill>
              </a:defRPr>
            </a:lvl1pPr>
          </a:lstStyle>
          <a:p>
            <a:pPr algn="ctr" defTabSz="412750" hangingPunct="0"/>
            <a:r>
              <a:rPr lang="en-US" sz="10000" b="1" kern="0" dirty="0">
                <a:solidFill>
                  <a:srgbClr val="F8BA00">
                    <a:hueOff val="468000"/>
                    <a:satOff val="-4752"/>
                    <a:lumOff val="10196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fu xi</a:t>
            </a:r>
            <a:endParaRPr lang="en-US" sz="10000" b="1" kern="0" dirty="0">
              <a:solidFill>
                <a:srgbClr val="F8BA00">
                  <a:hueOff val="468000"/>
                  <a:satOff val="-4752"/>
                  <a:lumOff val="10196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99"/>
    </mc:Choice>
    <mc:Fallback>
      <p:transition spd="slow" advClick="0" advTm="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好消息"/>
          <p:cNvSpPr txBox="1"/>
          <p:nvPr/>
        </p:nvSpPr>
        <p:spPr>
          <a:xfrm>
            <a:off x="4800599" y="2634298"/>
            <a:ext cx="259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4">
                    <a:hueOff val="468000"/>
                    <a:satOff val="-4752"/>
                    <a:lumOff val="10196"/>
                  </a:schemeClr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8BA00">
                    <a:hueOff val="468000"/>
                    <a:satOff val="-4752"/>
                    <a:lumOff val="10196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合书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F8BA00">
                  <a:hueOff val="468000"/>
                  <a:satOff val="-4752"/>
                  <a:lumOff val="10196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好消息"/>
          <p:cNvSpPr txBox="1"/>
          <p:nvPr/>
        </p:nvSpPr>
        <p:spPr>
          <a:xfrm>
            <a:off x="3229609" y="2634298"/>
            <a:ext cx="573278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马什么梅</a:t>
            </a:r>
            <a:r>
              <a:rPr kumimoji="0" lang="en-US" alt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?</a:t>
            </a:r>
            <a:endParaRPr kumimoji="0" lang="en-US" altLang="zh-CN" sz="10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好消息"/>
          <p:cNvSpPr txBox="1"/>
          <p:nvPr/>
        </p:nvSpPr>
        <p:spPr>
          <a:xfrm>
            <a:off x="4800599" y="2634298"/>
            <a:ext cx="259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4">
                    <a:hueOff val="468000"/>
                    <a:satOff val="-4752"/>
                    <a:lumOff val="10196"/>
                  </a:schemeClr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翻书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好消息"/>
          <p:cNvSpPr txBox="1"/>
          <p:nvPr/>
        </p:nvSpPr>
        <p:spPr>
          <a:xfrm>
            <a:off x="4165598" y="2634298"/>
            <a:ext cx="386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马冬梅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好消息"/>
          <p:cNvSpPr txBox="1"/>
          <p:nvPr/>
        </p:nvSpPr>
        <p:spPr>
          <a:xfrm>
            <a:off x="4800599" y="2634298"/>
            <a:ext cx="259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4">
                    <a:hueOff val="468000"/>
                    <a:satOff val="-4752"/>
                    <a:lumOff val="10196"/>
                  </a:schemeClr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8BA00">
                    <a:hueOff val="468000"/>
                    <a:satOff val="-4752"/>
                    <a:lumOff val="10196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合书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F8BA00">
                  <a:hueOff val="468000"/>
                  <a:satOff val="-4752"/>
                  <a:lumOff val="10196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69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好消息"/>
          <p:cNvSpPr txBox="1"/>
          <p:nvPr/>
        </p:nvSpPr>
        <p:spPr>
          <a:xfrm>
            <a:off x="3229608" y="2634298"/>
            <a:ext cx="573278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什么冬梅</a:t>
            </a:r>
            <a:r>
              <a:rPr kumimoji="0" lang="en-US" alt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?</a:t>
            </a:r>
            <a:endParaRPr kumimoji="0" lang="en-US" altLang="zh-CN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神"/>
          <p:cNvSpPr txBox="1"/>
          <p:nvPr/>
        </p:nvSpPr>
        <p:spPr>
          <a:xfrm>
            <a:off x="4800602" y="2634298"/>
            <a:ext cx="259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4">
                    <a:hueOff val="468000"/>
                    <a:satOff val="-4752"/>
                    <a:lumOff val="10196"/>
                  </a:schemeClr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8BA00">
                    <a:hueOff val="468000"/>
                    <a:satOff val="-4752"/>
                    <a:lumOff val="10196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翻书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F8BA00">
                  <a:hueOff val="468000"/>
                  <a:satOff val="-4752"/>
                  <a:lumOff val="10196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好消息"/>
          <p:cNvSpPr txBox="1"/>
          <p:nvPr/>
        </p:nvSpPr>
        <p:spPr>
          <a:xfrm>
            <a:off x="4165598" y="2634298"/>
            <a:ext cx="386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马冬梅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好消息"/>
          <p:cNvSpPr txBox="1"/>
          <p:nvPr/>
        </p:nvSpPr>
        <p:spPr>
          <a:xfrm>
            <a:off x="4800599" y="2634298"/>
            <a:ext cx="259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4">
                    <a:hueOff val="468000"/>
                    <a:satOff val="-4751"/>
                    <a:lumOff val="10196"/>
                  </a:schemeClr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8BA00">
                    <a:hueOff val="468000"/>
                    <a:satOff val="-4751"/>
                    <a:lumOff val="10196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合书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F8BA00">
                  <a:hueOff val="468000"/>
                  <a:satOff val="-4751"/>
                  <a:lumOff val="10196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好消息"/>
          <p:cNvSpPr txBox="1"/>
          <p:nvPr/>
        </p:nvSpPr>
        <p:spPr>
          <a:xfrm>
            <a:off x="3229608" y="2634298"/>
            <a:ext cx="573278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马冬什么</a:t>
            </a:r>
            <a:r>
              <a:rPr kumimoji="0" lang="en-US" alt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?</a:t>
            </a:r>
            <a:endParaRPr kumimoji="0" lang="en-US" altLang="zh-CN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同学"/>
          <p:cNvSpPr txBox="1"/>
          <p:nvPr/>
        </p:nvSpPr>
        <p:spPr>
          <a:xfrm>
            <a:off x="3152139" y="2634298"/>
            <a:ext cx="588772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algn="ctr" defTabSz="412750" hangingPunct="0"/>
            <a:r>
              <a:rPr lang="zh-CN" sz="10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难 不 难？</a:t>
            </a:r>
            <a:endParaRPr lang="zh-CN" sz="10000" b="1" kern="0" dirty="0"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9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神"/>
          <p:cNvSpPr txBox="1"/>
          <p:nvPr/>
        </p:nvSpPr>
        <p:spPr>
          <a:xfrm>
            <a:off x="4800602" y="2634298"/>
            <a:ext cx="259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4">
                    <a:hueOff val="468000"/>
                    <a:satOff val="-4751"/>
                    <a:lumOff val="10196"/>
                  </a:schemeClr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8BA00">
                    <a:hueOff val="468000"/>
                    <a:satOff val="-4751"/>
                    <a:lumOff val="10196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翻书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F8BA00">
                  <a:hueOff val="468000"/>
                  <a:satOff val="-4751"/>
                  <a:lumOff val="10196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699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好消息"/>
          <p:cNvSpPr txBox="1"/>
          <p:nvPr/>
        </p:nvSpPr>
        <p:spPr>
          <a:xfrm>
            <a:off x="4165598" y="2634298"/>
            <a:ext cx="386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马冬梅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好消息"/>
          <p:cNvSpPr txBox="1"/>
          <p:nvPr/>
        </p:nvSpPr>
        <p:spPr>
          <a:xfrm>
            <a:off x="4800599" y="2634298"/>
            <a:ext cx="259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4">
                    <a:hueOff val="468000"/>
                    <a:satOff val="-4750"/>
                    <a:lumOff val="10196"/>
                  </a:schemeClr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8BA00">
                    <a:hueOff val="468000"/>
                    <a:satOff val="-4750"/>
                    <a:lumOff val="10196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合书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F8BA00">
                  <a:hueOff val="468000"/>
                  <a:satOff val="-4750"/>
                  <a:lumOff val="10196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好消息"/>
          <p:cNvSpPr txBox="1"/>
          <p:nvPr/>
        </p:nvSpPr>
        <p:spPr>
          <a:xfrm>
            <a:off x="4165598" y="2634298"/>
            <a:ext cx="386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马冬梅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好消息"/>
          <p:cNvSpPr txBox="1"/>
          <p:nvPr/>
        </p:nvSpPr>
        <p:spPr>
          <a:xfrm>
            <a:off x="4800599" y="2634298"/>
            <a:ext cx="259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4">
                    <a:hueOff val="468000"/>
                    <a:satOff val="-4749"/>
                    <a:lumOff val="10196"/>
                  </a:schemeClr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8BA00">
                    <a:hueOff val="468000"/>
                    <a:satOff val="-4749"/>
                    <a:lumOff val="10196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合书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F8BA00">
                  <a:hueOff val="468000"/>
                  <a:satOff val="-4749"/>
                  <a:lumOff val="10196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好消息"/>
          <p:cNvSpPr txBox="1"/>
          <p:nvPr/>
        </p:nvSpPr>
        <p:spPr>
          <a:xfrm>
            <a:off x="4165598" y="2634298"/>
            <a:ext cx="386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马冬梅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好消息"/>
          <p:cNvSpPr txBox="1"/>
          <p:nvPr/>
        </p:nvSpPr>
        <p:spPr>
          <a:xfrm>
            <a:off x="4800599" y="2634298"/>
            <a:ext cx="259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4">
                    <a:hueOff val="468000"/>
                    <a:satOff val="-4749"/>
                    <a:lumOff val="10196"/>
                  </a:schemeClr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8BA00">
                    <a:hueOff val="468000"/>
                    <a:satOff val="-4749"/>
                    <a:lumOff val="10196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合书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F8BA00">
                  <a:hueOff val="468000"/>
                  <a:satOff val="-4749"/>
                  <a:lumOff val="10196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好消息"/>
          <p:cNvSpPr txBox="1"/>
          <p:nvPr/>
        </p:nvSpPr>
        <p:spPr>
          <a:xfrm>
            <a:off x="4165598" y="2634298"/>
            <a:ext cx="386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马冬梅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好消息"/>
          <p:cNvSpPr txBox="1"/>
          <p:nvPr/>
        </p:nvSpPr>
        <p:spPr>
          <a:xfrm>
            <a:off x="4800599" y="2634298"/>
            <a:ext cx="259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4">
                    <a:hueOff val="468000"/>
                    <a:satOff val="-4748"/>
                    <a:lumOff val="10196"/>
                  </a:schemeClr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8BA00">
                    <a:hueOff val="468000"/>
                    <a:satOff val="-4748"/>
                    <a:lumOff val="10196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合书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F8BA00">
                  <a:hueOff val="468000"/>
                  <a:satOff val="-4748"/>
                  <a:lumOff val="10196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好消息"/>
          <p:cNvSpPr txBox="1"/>
          <p:nvPr/>
        </p:nvSpPr>
        <p:spPr>
          <a:xfrm>
            <a:off x="1625598" y="2634298"/>
            <a:ext cx="894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好了，我记住了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告"/>
          <p:cNvSpPr txBox="1"/>
          <p:nvPr/>
        </p:nvSpPr>
        <p:spPr>
          <a:xfrm>
            <a:off x="1466039" y="2634298"/>
            <a:ext cx="1763395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难</a:t>
            </a:r>
            <a:r>
              <a:rPr kumimoji="0" lang="en-US" alt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!</a:t>
            </a:r>
            <a:endParaRPr kumimoji="0" lang="en-US" altLang="zh-CN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好消息"/>
          <p:cNvSpPr txBox="1"/>
          <p:nvPr/>
        </p:nvSpPr>
        <p:spPr>
          <a:xfrm>
            <a:off x="4800599" y="2634298"/>
            <a:ext cx="259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4">
                    <a:hueOff val="468000"/>
                    <a:satOff val="-4747"/>
                    <a:lumOff val="10196"/>
                  </a:schemeClr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8BA00">
                    <a:hueOff val="468000"/>
                    <a:satOff val="-4747"/>
                    <a:lumOff val="10196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考试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F8BA00">
                  <a:hueOff val="468000"/>
                  <a:satOff val="-4747"/>
                  <a:lumOff val="10196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699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a70672405aea30c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3760" y="50800"/>
            <a:ext cx="4921250" cy="6720205"/>
          </a:xfrm>
          <a:prstGeom prst="rect">
            <a:avLst/>
          </a:prstGeom>
        </p:spPr>
      </p:pic>
      <p:sp>
        <p:nvSpPr>
          <p:cNvPr id="135" name="好消息"/>
          <p:cNvSpPr txBox="1"/>
          <p:nvPr/>
        </p:nvSpPr>
        <p:spPr>
          <a:xfrm>
            <a:off x="909001" y="2634298"/>
            <a:ext cx="5625465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（孙红雷</a:t>
            </a:r>
            <a:r>
              <a:rPr kumimoji="0" lang="en-US" alt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)</a:t>
            </a:r>
            <a:endParaRPr kumimoji="0" lang="en-US" altLang="zh-CN" sz="10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699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8168116EE529554D252638821CE9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6350"/>
            <a:ext cx="12218670" cy="6845300"/>
          </a:xfrm>
          <a:prstGeom prst="rect">
            <a:avLst/>
          </a:prstGeom>
        </p:spPr>
      </p:pic>
    </p:spTree>
  </p:cSld>
  <p:clrMapOvr>
    <a:masterClrMapping/>
  </p:clrMapOvr>
  <p:transition spd="med" advClick="0" advTm="8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好消息"/>
          <p:cNvSpPr txBox="1"/>
          <p:nvPr/>
        </p:nvSpPr>
        <p:spPr>
          <a:xfrm>
            <a:off x="4165598" y="2634298"/>
            <a:ext cx="386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但是</a:t>
            </a: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Helvetica Neue"/>
              </a:rPr>
              <a:t>…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1906272237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150" y="74930"/>
            <a:ext cx="6444615" cy="6687820"/>
          </a:xfrm>
          <a:prstGeom prst="rect">
            <a:avLst/>
          </a:prstGeom>
        </p:spPr>
      </p:pic>
    </p:spTree>
  </p:cSld>
  <p:clrMapOvr>
    <a:masterClrMapping/>
  </p:clrMapOvr>
  <p:transition spd="med" advClick="0" advTm="8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190627223708">
            <a:hlinkClick r:id="rId1" tooltip="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150" y="74930"/>
            <a:ext cx="6444615" cy="66878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诉"/>
          <p:cNvSpPr txBox="1"/>
          <p:nvPr/>
        </p:nvSpPr>
        <p:spPr>
          <a:xfrm>
            <a:off x="2342685" y="2634298"/>
            <a:ext cx="3033395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很难</a:t>
            </a:r>
            <a:r>
              <a:rPr kumimoji="0" lang="en-US" alt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!</a:t>
            </a:r>
            <a:endParaRPr kumimoji="0" lang="en-US" altLang="zh-CN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你"/>
          <p:cNvSpPr txBox="1"/>
          <p:nvPr/>
        </p:nvSpPr>
        <p:spPr>
          <a:xfrm>
            <a:off x="3111356" y="2634298"/>
            <a:ext cx="4303395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太难了</a:t>
            </a:r>
            <a:r>
              <a:rPr kumimoji="0" lang="en-US" alt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!</a:t>
            </a:r>
            <a:endParaRPr kumimoji="0" lang="en-US" altLang="zh-CN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一"/>
          <p:cNvSpPr txBox="1"/>
          <p:nvPr/>
        </p:nvSpPr>
        <p:spPr>
          <a:xfrm>
            <a:off x="4968000" y="2634298"/>
            <a:ext cx="386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不信？</a:t>
            </a:r>
            <a:endParaRPr kumimoji="0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好消息"/>
          <p:cNvSpPr txBox="1"/>
          <p:nvPr/>
        </p:nvSpPr>
        <p:spPr>
          <a:xfrm>
            <a:off x="4165599" y="2634298"/>
            <a:ext cx="386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请看！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好消息"/>
          <p:cNvSpPr txBox="1"/>
          <p:nvPr/>
        </p:nvSpPr>
        <p:spPr>
          <a:xfrm>
            <a:off x="4800600" y="2634298"/>
            <a:ext cx="259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4">
                    <a:hueOff val="468000"/>
                    <a:satOff val="-4752"/>
                    <a:lumOff val="10196"/>
                  </a:schemeClr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F8BA00">
                    <a:hueOff val="468000"/>
                    <a:satOff val="-4752"/>
                    <a:lumOff val="10196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翻书</a:t>
            </a:r>
            <a:endParaRPr kumimoji="0" lang="zh-CN" altLang="en-US" sz="10000" b="1" i="0" u="none" strike="noStrike" kern="0" cap="none" spc="0" normalizeH="0" baseline="0" noProof="0" dirty="0">
              <a:ln>
                <a:noFill/>
              </a:ln>
              <a:solidFill>
                <a:srgbClr val="F8BA00">
                  <a:hueOff val="468000"/>
                  <a:satOff val="-4752"/>
                  <a:lumOff val="10196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好消息"/>
          <p:cNvSpPr txBox="1"/>
          <p:nvPr/>
        </p:nvSpPr>
        <p:spPr>
          <a:xfrm>
            <a:off x="4165600" y="2634298"/>
            <a:ext cx="3860800" cy="15894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rgbClr val="000000"/>
                </a:solidFill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0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Neue"/>
              </a:rPr>
              <a:t>马冬梅</a:t>
            </a:r>
            <a:endParaRPr kumimoji="0" lang="zh-CN" sz="10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Neue"/>
            </a:endParaRPr>
          </a:p>
        </p:txBody>
      </p:sp>
    </p:spTree>
  </p:cSld>
  <p:clrMapOvr>
    <a:masterClrMapping/>
  </p:clrMapOvr>
  <p:transition spd="med" advClick="0" advTm="800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ck">
    <a:dk1>
      <a:srgbClr val="000000"/>
    </a:dk1>
    <a:lt1>
      <a:srgbClr val="FFFFFF"/>
    </a:lt1>
    <a:dk2>
      <a:srgbClr val="434343"/>
    </a:dk2>
    <a:lt2>
      <a:srgbClr val="A9A9A9"/>
    </a:lt2>
    <a:accent1>
      <a:srgbClr val="0076BA"/>
    </a:accent1>
    <a:accent2>
      <a:srgbClr val="00A89D"/>
    </a:accent2>
    <a:accent3>
      <a:srgbClr val="1DB100"/>
    </a:accent3>
    <a:accent4>
      <a:srgbClr val="F8BA00"/>
    </a:accent4>
    <a:accent5>
      <a:srgbClr val="EE220C"/>
    </a:accent5>
    <a:accent6>
      <a:srgbClr val="CB297B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WPS 演示</Application>
  <PresentationFormat>宽屏</PresentationFormat>
  <Paragraphs>64</Paragraphs>
  <Slides>35</Slides>
  <Notes>0</Notes>
  <HiddenSlides>0</HiddenSlides>
  <MMClips>9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Arial</vt:lpstr>
      <vt:lpstr>宋体</vt:lpstr>
      <vt:lpstr>Wingdings</vt:lpstr>
      <vt:lpstr>Helvetica Neue Medium</vt:lpstr>
      <vt:lpstr>Helvetica Neue</vt:lpstr>
      <vt:lpstr>Helvetica Neue Light</vt:lpstr>
      <vt:lpstr>微软雅黑</vt:lpstr>
      <vt:lpstr>Arial Unicode MS</vt:lpstr>
      <vt:lpstr>等线 Light</vt:lpstr>
      <vt:lpstr>等线</vt:lpstr>
      <vt:lpstr>Calibri</vt:lpstr>
      <vt:lpstr>Office 主题​​</vt:lpstr>
      <vt:lpstr>Black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Yaolin Wang</dc:creator>
  <cp:lastModifiedBy>Administrator</cp:lastModifiedBy>
  <cp:revision>64</cp:revision>
  <dcterms:created xsi:type="dcterms:W3CDTF">2019-01-08T02:51:00Z</dcterms:created>
  <dcterms:modified xsi:type="dcterms:W3CDTF">2019-06-28T13:52:19Z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