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81" r:id="rId3"/>
    <p:sldId id="285" r:id="rId5"/>
    <p:sldId id="299" r:id="rId6"/>
    <p:sldId id="286" r:id="rId7"/>
    <p:sldId id="300" r:id="rId8"/>
    <p:sldId id="290" r:id="rId9"/>
    <p:sldId id="318" r:id="rId10"/>
    <p:sldId id="301" r:id="rId11"/>
    <p:sldId id="304" r:id="rId12"/>
    <p:sldId id="302" r:id="rId13"/>
    <p:sldId id="306" r:id="rId14"/>
    <p:sldId id="296" r:id="rId15"/>
    <p:sldId id="303" r:id="rId16"/>
  </p:sldIdLst>
  <p:sldSz cx="12192000" cy="6858000"/>
  <p:notesSz cx="6858000" cy="9144000"/>
  <p:embeddedFontLst>
    <p:embeddedFont>
      <p:font typeface="微软雅黑" panose="020B0503020204020204" pitchFamily="34" charset="-122"/>
      <p:regular r:id="rId20"/>
    </p:embeddedFont>
    <p:embeddedFont>
      <p:font typeface="方正综艺简体" panose="03000509000000000000" pitchFamily="2" charset="-122"/>
      <p:regular r:id="rId21"/>
    </p:embeddedFont>
    <p:embeddedFont>
      <p:font typeface="黑体-繁" panose="02000500000000000000" pitchFamily="65" charset="-122"/>
      <p:regular r:id="rId22"/>
    </p:embeddedFont>
    <p:embeddedFont>
      <p:font typeface="Calibri" panose="020F0502020204030204" pitchFamily="34" charset="0"/>
      <p:regular r:id="rId23"/>
      <p:bold r:id="rId24"/>
      <p:italic r:id="rId25"/>
      <p:boldItalic r:id="rId26"/>
    </p:embeddedFont>
    <p:embeddedFont>
      <p:font typeface="Calibri Light" panose="020F0302020204030204" charset="0"/>
      <p:regular r:id="rId27"/>
      <p: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13B"/>
    <a:srgbClr val="F3EA2A"/>
    <a:srgbClr val="0F6670"/>
    <a:srgbClr val="F2F4FF"/>
    <a:srgbClr val="3A4DA1"/>
    <a:srgbClr val="C02F7E"/>
    <a:srgbClr val="E21E29"/>
    <a:srgbClr val="FF6B3E"/>
    <a:srgbClr val="FFCC77"/>
    <a:srgbClr val="BBED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4790" autoAdjust="0"/>
  </p:normalViewPr>
  <p:slideViewPr>
    <p:cSldViewPr snapToGrid="0">
      <p:cViewPr varScale="1">
        <p:scale>
          <a:sx n="95" d="100"/>
          <a:sy n="95" d="100"/>
        </p:scale>
        <p:origin x="67" y="14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2.xml"/><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D8468-7654-471C-A579-4B8464A2E21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8DF16-71CB-4C6B-9926-03A342A0A38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D8DF16-71CB-4C6B-9926-03A342A0A38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文本框 6"/>
          <p:cNvSpPr txBox="1"/>
          <p:nvPr userDrawn="1"/>
        </p:nvSpPr>
        <p:spPr>
          <a:xfrm>
            <a:off x="931111" y="566678"/>
            <a:ext cx="10329779" cy="5724644"/>
          </a:xfrm>
          <a:prstGeom prst="rect">
            <a:avLst/>
          </a:prstGeom>
          <a:noFill/>
        </p:spPr>
        <p:txBody>
          <a:bodyPr wrap="square" rtlCol="0">
            <a:spAutoFit/>
          </a:bodyPr>
          <a:lstStyle/>
          <a:p>
            <a:pPr algn="ctr">
              <a:lnSpc>
                <a:spcPct val="150000"/>
              </a:lnSpc>
            </a:pPr>
            <a:r>
              <a:rPr lang="zh-CN" altLang="en-US" sz="4400" b="1" dirty="0">
                <a:solidFill>
                  <a:schemeClr val="bg1"/>
                </a:solidFill>
                <a:latin typeface="微软雅黑" panose="020B0503020204020204" pitchFamily="34" charset="-122"/>
                <a:ea typeface="微软雅黑" panose="020B0503020204020204" pitchFamily="34" charset="-122"/>
              </a:rPr>
              <a:t>版权声明</a:t>
            </a:r>
            <a:endParaRPr lang="zh-CN" altLang="en-US" sz="4400" b="1"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2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2000" dirty="0">
                <a:solidFill>
                  <a:schemeClr val="bg1"/>
                </a:solidFill>
                <a:latin typeface="微软雅黑" panose="020B0503020204020204" pitchFamily="34" charset="-122"/>
                <a:ea typeface="微软雅黑" panose="020B0503020204020204" pitchFamily="34" charset="-122"/>
              </a:rPr>
              <a:t>PPT</a:t>
            </a:r>
            <a:r>
              <a:rPr lang="zh-CN" altLang="en-US" sz="2000" dirty="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2000"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2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在觅知网出售的</a:t>
            </a:r>
            <a:r>
              <a:rPr lang="en-US" altLang="zh-CN" sz="2000" dirty="0">
                <a:solidFill>
                  <a:schemeClr val="bg1"/>
                </a:solidFill>
                <a:latin typeface="微软雅黑" panose="020B0503020204020204" pitchFamily="34" charset="-122"/>
                <a:ea typeface="微软雅黑" panose="020B0503020204020204" pitchFamily="34" charset="-122"/>
              </a:rPr>
              <a:t>PPT</a:t>
            </a:r>
            <a:r>
              <a:rPr lang="zh-CN" altLang="en-US" sz="2000" dirty="0">
                <a:solidFill>
                  <a:schemeClr val="bg1"/>
                </a:solidFill>
                <a:latin typeface="微软雅黑" panose="020B0503020204020204" pitchFamily="34" charset="-122"/>
                <a:ea typeface="微软雅黑" panose="020B0503020204020204" pitchFamily="34" charset="-122"/>
              </a:rPr>
              <a:t>模板是免版税类（</a:t>
            </a:r>
            <a:r>
              <a:rPr lang="en-US" altLang="zh-CN" sz="2000" dirty="0">
                <a:solidFill>
                  <a:schemeClr val="bg1"/>
                </a:solidFill>
                <a:latin typeface="微软雅黑" panose="020B0503020204020204" pitchFamily="34" charset="-122"/>
                <a:ea typeface="微软雅黑" panose="020B0503020204020204" pitchFamily="34" charset="-122"/>
              </a:rPr>
              <a:t>RF</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Royalty-Free</a:t>
            </a:r>
            <a:r>
              <a:rPr lang="zh-CN" altLang="en-US" sz="2000" dirty="0">
                <a:solidFill>
                  <a:schemeClr val="bg1"/>
                </a:solidFill>
                <a:latin typeface="微软雅黑" panose="020B0503020204020204" pitchFamily="34" charset="-122"/>
                <a:ea typeface="微软雅黑" panose="020B0503020204020204" pitchFamily="34" charset="-122"/>
              </a:rPr>
              <a:t>）正版受</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和</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世界版权公约</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2000" dirty="0">
                <a:solidFill>
                  <a:schemeClr val="bg1"/>
                </a:solidFill>
                <a:latin typeface="微软雅黑" panose="020B0503020204020204" pitchFamily="34" charset="-122"/>
                <a:ea typeface="微软雅黑" panose="020B0503020204020204" pitchFamily="34" charset="-122"/>
              </a:rPr>
              <a:t>PPT</a:t>
            </a:r>
            <a:r>
              <a:rPr lang="zh-CN" altLang="en-US" sz="2000" dirty="0">
                <a:solidFill>
                  <a:schemeClr val="bg1"/>
                </a:solidFill>
                <a:latin typeface="微软雅黑" panose="020B0503020204020204" pitchFamily="34" charset="-122"/>
                <a:ea typeface="微软雅黑" panose="020B0503020204020204" pitchFamily="34" charset="-122"/>
              </a:rPr>
              <a:t>模板素材的使用权。</a:t>
            </a:r>
            <a:endParaRPr lang="zh-CN" altLang="en-US" sz="2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不得将觅知网的</a:t>
            </a:r>
            <a:r>
              <a:rPr lang="en-US" altLang="zh-CN" sz="2000" dirty="0">
                <a:solidFill>
                  <a:schemeClr val="bg1"/>
                </a:solidFill>
                <a:latin typeface="微软雅黑" panose="020B0503020204020204" pitchFamily="34" charset="-122"/>
                <a:ea typeface="微软雅黑" panose="020B0503020204020204" pitchFamily="34" charset="-122"/>
              </a:rPr>
              <a:t>PPT</a:t>
            </a:r>
            <a:r>
              <a:rPr lang="zh-CN" altLang="en-US" sz="2000" dirty="0">
                <a:solidFill>
                  <a:schemeClr val="bg1"/>
                </a:solidFill>
                <a:latin typeface="微软雅黑" panose="020B0503020204020204" pitchFamily="34" charset="-122"/>
                <a:ea typeface="微软雅黑" panose="020B0503020204020204" pitchFamily="34" charset="-122"/>
              </a:rPr>
              <a:t>模板、</a:t>
            </a:r>
            <a:r>
              <a:rPr lang="en-US" altLang="zh-CN" sz="2000" dirty="0">
                <a:solidFill>
                  <a:schemeClr val="bg1"/>
                </a:solidFill>
                <a:latin typeface="微软雅黑" panose="020B0503020204020204" pitchFamily="34" charset="-122"/>
                <a:ea typeface="微软雅黑" panose="020B0503020204020204" pitchFamily="34" charset="-122"/>
              </a:rPr>
              <a:t>PPT</a:t>
            </a:r>
            <a:r>
              <a:rPr lang="zh-CN" altLang="en-US" sz="20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53143" y="365125"/>
            <a:ext cx="7919357" cy="5811838"/>
          </a:xfrm>
        </p:spPr>
        <p:txBody>
          <a:bodyPr vert="eaVert"/>
          <a:lstStyle>
            <a:lvl1pPr>
              <a:defRPr>
                <a:solidFill>
                  <a:schemeClr val="bg1"/>
                </a:solidFill>
              </a:defRPr>
            </a:lvl1pPr>
          </a:lstStyle>
          <a:p>
            <a:pPr lvl="0"/>
            <a:r>
              <a:rPr lang="zh-CN" altLang="en-US" dirty="0"/>
              <a:t>版权声明</a:t>
            </a:r>
            <a:endParaRPr lang="zh-CN" altLang="en-US" dirty="0"/>
          </a:p>
          <a:p>
            <a:pPr lvl="0"/>
            <a:r>
              <a:rPr lang="zh-CN" altLang="en-US" dirty="0"/>
              <a:t>感谢您下载觅知网平台上提供的</a:t>
            </a:r>
            <a:r>
              <a:rPr lang="en-US" altLang="zh-CN" dirty="0"/>
              <a:t>PPT</a:t>
            </a:r>
            <a:r>
              <a:rPr lang="zh-CN" altLang="en-US" dirty="0"/>
              <a:t>作品，为了您和觅知网以及原创作者的利益，请勿复制、传播、销售，否则将承担法律责任！觅知网将对作品进行维权，按照传播下载次数进行十倍的索取赔偿！</a:t>
            </a:r>
            <a:endParaRPr lang="zh-CN" altLang="en-US" dirty="0"/>
          </a:p>
          <a:p>
            <a:pPr lvl="0"/>
            <a:r>
              <a:rPr lang="en-US" altLang="zh-CN" dirty="0"/>
              <a:t>1.</a:t>
            </a:r>
            <a:r>
              <a:rPr lang="zh-CN" altLang="en-US" dirty="0"/>
              <a:t>在觅知网出售的</a:t>
            </a:r>
            <a:r>
              <a:rPr lang="en-US" altLang="zh-CN" dirty="0"/>
              <a:t>PPT</a:t>
            </a:r>
            <a:r>
              <a:rPr lang="zh-CN" altLang="en-US" dirty="0"/>
              <a:t>模板是免版税类（</a:t>
            </a:r>
            <a:r>
              <a:rPr lang="en-US" altLang="zh-CN" dirty="0"/>
              <a:t>RF</a:t>
            </a:r>
            <a:r>
              <a:rPr lang="zh-CN" altLang="en-US" dirty="0"/>
              <a:t>：</a:t>
            </a:r>
            <a:r>
              <a:rPr lang="en-US" altLang="zh-CN" dirty="0"/>
              <a:t>Royalty-Free</a:t>
            </a:r>
            <a:r>
              <a:rPr lang="zh-CN" altLang="en-US" dirty="0"/>
              <a:t>）正版受</a:t>
            </a:r>
            <a:r>
              <a:rPr lang="en-US" altLang="zh-CN" dirty="0"/>
              <a:t>《</a:t>
            </a:r>
            <a:r>
              <a:rPr lang="zh-CN" altLang="en-US" dirty="0"/>
              <a:t>中国人民共和国著作法</a:t>
            </a:r>
            <a:r>
              <a:rPr lang="en-US" altLang="zh-CN" dirty="0"/>
              <a:t>》</a:t>
            </a:r>
            <a:r>
              <a:rPr lang="zh-CN" altLang="en-US" dirty="0"/>
              <a:t>和</a:t>
            </a:r>
            <a:r>
              <a:rPr lang="en-US" altLang="zh-CN" dirty="0"/>
              <a:t>《</a:t>
            </a:r>
            <a:r>
              <a:rPr lang="zh-CN" altLang="en-US" dirty="0"/>
              <a:t>世界版权公约</a:t>
            </a:r>
            <a:r>
              <a:rPr lang="en-US" altLang="zh-CN" dirty="0"/>
              <a:t>》</a:t>
            </a:r>
            <a:r>
              <a:rPr lang="zh-CN" altLang="en-US" dirty="0"/>
              <a:t>的保护，作品的所有权、版权和著作权归觅知网所有，您下载的是</a:t>
            </a:r>
            <a:r>
              <a:rPr lang="en-US" altLang="zh-CN" dirty="0"/>
              <a:t>PPT</a:t>
            </a:r>
            <a:r>
              <a:rPr lang="zh-CN" altLang="en-US" dirty="0"/>
              <a:t>模板素材的使用权。</a:t>
            </a:r>
            <a:endParaRPr lang="zh-CN" altLang="en-US" dirty="0"/>
          </a:p>
          <a:p>
            <a:pPr lvl="0"/>
            <a:r>
              <a:rPr lang="en-US" altLang="zh-CN" dirty="0"/>
              <a:t>2.</a:t>
            </a:r>
            <a:r>
              <a:rPr lang="zh-CN" altLang="en-US" dirty="0"/>
              <a:t>不得将觅知网的</a:t>
            </a:r>
            <a:r>
              <a:rPr lang="en-US" altLang="zh-CN" dirty="0"/>
              <a:t>PPT</a:t>
            </a:r>
            <a:r>
              <a:rPr lang="zh-CN" altLang="en-US" dirty="0"/>
              <a:t>模板、</a:t>
            </a:r>
            <a:r>
              <a:rPr lang="en-US" altLang="zh-CN" dirty="0"/>
              <a:t>PPT</a:t>
            </a:r>
            <a:r>
              <a:rPr lang="zh-CN" altLang="en-US" dirty="0"/>
              <a:t>素材，本身用于再出售，或者出租、出借、转让、分销、发布或者作为礼物供他人使用，不得转授权、出卖、转让本协议或者本协议中的权利。</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8.jpe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image" Target="../media/image9.png"/><Relationship Id="rId10" Type="http://schemas.microsoft.com/office/2007/relationships/media"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8.jpeg"/><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9.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png"/><Relationship Id="rId7" Type="http://schemas.openxmlformats.org/officeDocument/2006/relationships/image" Target="../media/image8.jpe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8.jpeg"/><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3.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8.jpeg"/><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5.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8.jpeg"/><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4.png"/><Relationship Id="rId10" Type="http://schemas.openxmlformats.org/officeDocument/2006/relationships/notesSlide" Target="../notesSlides/notesSlide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290605" y="-331556"/>
            <a:ext cx="5255043" cy="4306494"/>
            <a:chOff x="1290605" y="-331556"/>
            <a:chExt cx="5255043" cy="4306494"/>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0605" y="-331556"/>
              <a:ext cx="4954919" cy="4306494"/>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44053"/>
            <a:stretch>
              <a:fillRect/>
            </a:stretch>
          </p:blipFill>
          <p:spPr>
            <a:xfrm>
              <a:off x="4744276" y="1450847"/>
              <a:ext cx="1801372" cy="1007819"/>
            </a:xfrm>
            <a:prstGeom prst="rect">
              <a:avLst/>
            </a:prstGeom>
          </p:spPr>
        </p:pic>
      </p:gr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78210">
            <a:off x="6861792" y="5004534"/>
            <a:ext cx="689652" cy="570653"/>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27611">
            <a:off x="9124598" y="358607"/>
            <a:ext cx="2450820" cy="2053391"/>
          </a:xfrm>
          <a:prstGeom prst="rect">
            <a:avLst/>
          </a:prstGeom>
        </p:spPr>
      </p:pic>
      <p:sp>
        <p:nvSpPr>
          <p:cNvPr id="10" name="矩形 9"/>
          <p:cNvSpPr/>
          <p:nvPr/>
        </p:nvSpPr>
        <p:spPr>
          <a:xfrm>
            <a:off x="2230966" y="2196199"/>
            <a:ext cx="7730068" cy="1568450"/>
          </a:xfrm>
          <a:prstGeom prst="rect">
            <a:avLst/>
          </a:prstGeom>
        </p:spPr>
        <p:txBody>
          <a:bodyPr wrap="square">
            <a:spAutoFit/>
          </a:bodyPr>
          <a:lstStyle/>
          <a:p>
            <a:pPr fontAlgn="auto"/>
            <a:r>
              <a:rPr lang="zh-CN" altLang="en-US" sz="9600" b="1" noProof="1">
                <a:ln w="5715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礼仪部竞选</a:t>
            </a:r>
            <a:endParaRPr lang="zh-CN" altLang="en-US" sz="9600" b="1" noProof="1">
              <a:ln w="5715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grpSp>
        <p:nvGrpSpPr>
          <p:cNvPr id="3" name="组合 2"/>
          <p:cNvGrpSpPr/>
          <p:nvPr/>
        </p:nvGrpSpPr>
        <p:grpSpPr>
          <a:xfrm>
            <a:off x="2337289" y="1488814"/>
            <a:ext cx="2353056" cy="838615"/>
            <a:chOff x="2337289" y="1488814"/>
            <a:chExt cx="2353056" cy="838615"/>
          </a:xfrm>
        </p:grpSpPr>
        <p:sp>
          <p:nvSpPr>
            <p:cNvPr id="14" name="圆角矩形 13"/>
            <p:cNvSpPr/>
            <p:nvPr/>
          </p:nvSpPr>
          <p:spPr>
            <a:xfrm>
              <a:off x="2337289" y="1488814"/>
              <a:ext cx="2353056" cy="810897"/>
            </a:xfrm>
            <a:prstGeom prst="roundRect">
              <a:avLst/>
            </a:prstGeom>
            <a:solidFill>
              <a:srgbClr val="F3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98154" y="1497484"/>
              <a:ext cx="2011680" cy="829945"/>
            </a:xfrm>
            <a:prstGeom prst="rect">
              <a:avLst/>
            </a:prstGeom>
          </p:spPr>
          <p:txBody>
            <a:bodyPr wrap="none">
              <a:spAutoFit/>
            </a:bodyPr>
            <a:lstStyle/>
            <a:p>
              <a:pPr fontAlgn="auto"/>
              <a:r>
                <a:rPr lang="zh-CN" altLang="en-US" sz="4800" noProof="1">
                  <a:solidFill>
                    <a:schemeClr val="bg1"/>
                  </a:solidFill>
                  <a:latin typeface="方正综艺简体" panose="03000509000000000000" pitchFamily="2" charset="-122"/>
                  <a:ea typeface="方正综艺简体" panose="03000509000000000000" pitchFamily="2" charset="-122"/>
                  <a:cs typeface="黑体-繁" panose="02000500000000000000" pitchFamily="65" charset="-122"/>
                </a:rPr>
                <a:t>大队委</a:t>
              </a:r>
              <a:endParaRPr lang="zh-CN" altLang="en-US" sz="4800" noProof="1">
                <a:solidFill>
                  <a:schemeClr val="bg1"/>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grpSp>
      <p:sp>
        <p:nvSpPr>
          <p:cNvPr id="15" name="圆角矩形 14"/>
          <p:cNvSpPr/>
          <p:nvPr/>
        </p:nvSpPr>
        <p:spPr>
          <a:xfrm>
            <a:off x="2337289" y="3694697"/>
            <a:ext cx="7202576" cy="652465"/>
          </a:xfrm>
          <a:prstGeom prst="roundRect">
            <a:avLst/>
          </a:prstGeom>
          <a:solidFill>
            <a:srgbClr val="F3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511" t="-7" b="-7"/>
          <a:stretch>
            <a:fillRect/>
          </a:stretch>
        </p:blipFill>
        <p:spPr bwMode="auto">
          <a:xfrm>
            <a:off x="549864" y="3533475"/>
            <a:ext cx="2634490" cy="15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2974294" y="3767332"/>
            <a:ext cx="5654459" cy="460375"/>
            <a:chOff x="2974294" y="3767332"/>
            <a:chExt cx="5654459" cy="460375"/>
          </a:xfrm>
        </p:grpSpPr>
        <p:sp>
          <p:nvSpPr>
            <p:cNvPr id="16" name="文本框 15"/>
            <p:cNvSpPr txBox="1"/>
            <p:nvPr/>
          </p:nvSpPr>
          <p:spPr>
            <a:xfrm>
              <a:off x="2974294" y="3767332"/>
              <a:ext cx="2263352" cy="460375"/>
            </a:xfrm>
            <a:prstGeom prst="rect">
              <a:avLst/>
            </a:prstGeom>
            <a:noFill/>
          </p:spPr>
          <p:txBody>
            <a:bodyPr wrap="square">
              <a:spAutoFit/>
            </a:bodyPr>
            <a:lstStyle>
              <a:defPPr>
                <a:defRPr lang="zh-CN"/>
              </a:defPPr>
              <a:lvl1pPr algn="ctr">
                <a:defRPr sz="3200" b="1" spc="400">
                  <a:blipFill dpi="0" rotWithShape="1">
                    <a:blip r:embed="rId8"/>
                    <a:srcRect/>
                    <a:stretch>
                      <a:fillRect/>
                    </a:stretch>
                  </a:blipFill>
                </a:defRPr>
              </a:lvl1pPr>
            </a:lstStyle>
            <a:p>
              <a:pPr fontAlgn="auto"/>
              <a:r>
                <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竞选人：孙弋斐</a:t>
              </a:r>
              <a:endPar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sp>
          <p:nvSpPr>
            <p:cNvPr id="17" name="文本框 16"/>
            <p:cNvSpPr txBox="1"/>
            <p:nvPr/>
          </p:nvSpPr>
          <p:spPr>
            <a:xfrm>
              <a:off x="5459084" y="3767332"/>
              <a:ext cx="3169669" cy="460375"/>
            </a:xfrm>
            <a:prstGeom prst="rect">
              <a:avLst/>
            </a:prstGeom>
            <a:noFill/>
          </p:spPr>
          <p:txBody>
            <a:bodyPr wrap="square">
              <a:spAutoFit/>
            </a:bodyPr>
            <a:lstStyle>
              <a:defPPr>
                <a:defRPr lang="zh-CN"/>
              </a:defPPr>
              <a:lvl1pPr algn="ctr">
                <a:defRPr sz="3200" b="1" spc="400">
                  <a:blipFill dpi="0" rotWithShape="1">
                    <a:blip r:embed="rId8"/>
                    <a:srcRect/>
                    <a:stretch>
                      <a:fillRect/>
                    </a:stretch>
                  </a:blipFill>
                </a:defRPr>
              </a:lvl1pPr>
            </a:lstStyle>
            <a:p>
              <a:pPr fontAlgn="auto"/>
              <a:r>
                <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时间：</a:t>
              </a:r>
              <a:r>
                <a:rPr lang="en-US" altLang="zh-CN"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2021</a:t>
              </a:r>
              <a:r>
                <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年</a:t>
              </a:r>
              <a:r>
                <a:rPr lang="en-US" altLang="zh-CN"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9</a:t>
              </a:r>
              <a:r>
                <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月</a:t>
              </a:r>
              <a:r>
                <a:rPr lang="en-US" altLang="zh-CN"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27</a:t>
              </a:r>
              <a:r>
                <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日</a:t>
              </a:r>
              <a:endParaRPr lang="zh-CN" altLang="en-US" sz="24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78210">
            <a:off x="9412927" y="3397060"/>
            <a:ext cx="844230" cy="698559"/>
          </a:xfrm>
          <a:prstGeom prst="rect">
            <a:avLst/>
          </a:prstGeom>
        </p:spPr>
      </p:pic>
      <p:pic>
        <p:nvPicPr>
          <p:cNvPr id="12" name="媒体5">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3463264" y="-188748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5000">
        <p:circle/>
      </p:transition>
    </mc:Choice>
    <mc:Fallback>
      <p:transition spd="slow" advClick="0"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1+#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2" presetClass="entr" presetSubtype="2"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4500"/>
                            </p:stCondLst>
                            <p:childTnLst>
                              <p:par>
                                <p:cTn id="42" presetID="16" presetClass="entr" presetSubtype="2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par>
                          <p:cTn id="45" fill="hold">
                            <p:stCondLst>
                              <p:cond delay="5000"/>
                            </p:stCondLst>
                            <p:childTnLst>
                              <p:par>
                                <p:cTn id="46" presetID="16" presetClass="entr" presetSubtype="21"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par>
                          <p:cTn id="49" fill="hold">
                            <p:stCondLst>
                              <p:cond delay="5500"/>
                            </p:stCondLst>
                            <p:childTnLst>
                              <p:par>
                                <p:cTn id="50" presetID="53" presetClass="entr" presetSubtype="16"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7611">
            <a:off x="9444302" y="304019"/>
            <a:ext cx="2332644" cy="195437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00" y="309294"/>
            <a:ext cx="3878534" cy="337097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44053"/>
          <a:stretch>
            <a:fillRect/>
          </a:stretch>
        </p:blipFill>
        <p:spPr>
          <a:xfrm>
            <a:off x="5110809" y="1090325"/>
            <a:ext cx="1834324" cy="1026255"/>
          </a:xfrm>
          <a:prstGeom prst="rect">
            <a:avLst/>
          </a:prstGeom>
        </p:spPr>
      </p:pic>
      <p:pic>
        <p:nvPicPr>
          <p:cNvPr id="7" name="图片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11" t="-7" b="-7"/>
          <a:stretch>
            <a:fillRect/>
          </a:stretch>
        </p:blipFill>
        <p:spPr bwMode="auto">
          <a:xfrm>
            <a:off x="858805" y="4227779"/>
            <a:ext cx="2734585" cy="16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686821" y="1827481"/>
            <a:ext cx="2524354" cy="707886"/>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en-US" altLang="zh-CN"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PART04</a:t>
            </a:r>
            <a:endParaRPr lang="zh-CN" altLang="en-US"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9" name="文本框 8"/>
          <p:cNvSpPr txBox="1"/>
          <p:nvPr/>
        </p:nvSpPr>
        <p:spPr>
          <a:xfrm>
            <a:off x="4805362" y="1994779"/>
            <a:ext cx="5266325" cy="1200329"/>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rPr>
              <a:t>宣言拉票</a:t>
            </a:r>
            <a:endPar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58607">
            <a:off x="7893461" y="3037189"/>
            <a:ext cx="844230" cy="698559"/>
          </a:xfrm>
          <a:prstGeom prst="rect">
            <a:avLst/>
          </a:prstGeom>
        </p:spPr>
      </p:pic>
    </p:spTree>
  </p:cSld>
  <p:clrMapOvr>
    <a:masterClrMapping/>
  </p:clrMapOvr>
  <p:transition spd="slow" advClick="0" advTm="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anim calcmode="lin" valueType="num">
                                      <p:cBhvr>
                                        <p:cTn id="14" dur="700" fill="hold"/>
                                        <p:tgtEl>
                                          <p:spTgt spid="7"/>
                                        </p:tgtEl>
                                        <p:attrNameLst>
                                          <p:attrName>ppt_x</p:attrName>
                                        </p:attrNameLst>
                                      </p:cBhvr>
                                      <p:tavLst>
                                        <p:tav tm="0">
                                          <p:val>
                                            <p:strVal val="#ppt_x"/>
                                          </p:val>
                                        </p:tav>
                                        <p:tav tm="100000">
                                          <p:val>
                                            <p:strVal val="#ppt_x"/>
                                          </p:val>
                                        </p:tav>
                                      </p:tavLst>
                                    </p:anim>
                                    <p:anim calcmode="lin" valueType="num">
                                      <p:cBhvr>
                                        <p:cTn id="15" dur="7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iterate type="lt">
                                    <p:tmPct val="27083"/>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800" fill="hold"/>
                                        <p:tgtEl>
                                          <p:spTgt spid="8"/>
                                        </p:tgtEl>
                                        <p:attrNameLst>
                                          <p:attrName>ppt_x</p:attrName>
                                        </p:attrNameLst>
                                      </p:cBhvr>
                                      <p:tavLst>
                                        <p:tav tm="0">
                                          <p:val>
                                            <p:strVal val="1+#ppt_w/2"/>
                                          </p:val>
                                        </p:tav>
                                        <p:tav tm="100000">
                                          <p:val>
                                            <p:strVal val="#ppt_x"/>
                                          </p:val>
                                        </p:tav>
                                      </p:tavLst>
                                    </p:anim>
                                    <p:anim calcmode="lin" valueType="num">
                                      <p:cBhvr additive="base">
                                        <p:cTn id="20" dur="8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583"/>
                            </p:stCondLst>
                            <p:childTnLst>
                              <p:par>
                                <p:cTn id="22" presetID="2" presetClass="entr" presetSubtype="2" fill="hold" grpId="0" nodeType="afterEffect">
                                  <p:stCondLst>
                                    <p:cond delay="0"/>
                                  </p:stCondLst>
                                  <p:iterate type="lt">
                                    <p:tmPct val="27083"/>
                                  </p:iterate>
                                  <p:childTnLst>
                                    <p:set>
                                      <p:cBhvr>
                                        <p:cTn id="23" dur="1" fill="hold">
                                          <p:stCondLst>
                                            <p:cond delay="0"/>
                                          </p:stCondLst>
                                        </p:cTn>
                                        <p:tgtEl>
                                          <p:spTgt spid="9"/>
                                        </p:tgtEl>
                                        <p:attrNameLst>
                                          <p:attrName>style.visibility</p:attrName>
                                        </p:attrNameLst>
                                      </p:cBhvr>
                                      <p:to>
                                        <p:strVal val="visible"/>
                                      </p:to>
                                    </p:set>
                                    <p:anim calcmode="lin" valueType="num">
                                      <p:cBhvr additive="base">
                                        <p:cTn id="24" dur="800" fill="hold"/>
                                        <p:tgtEl>
                                          <p:spTgt spid="9"/>
                                        </p:tgtEl>
                                        <p:attrNameLst>
                                          <p:attrName>ppt_x</p:attrName>
                                        </p:attrNameLst>
                                      </p:cBhvr>
                                      <p:tavLst>
                                        <p:tav tm="0">
                                          <p:val>
                                            <p:strVal val="1+#ppt_w/2"/>
                                          </p:val>
                                        </p:tav>
                                        <p:tav tm="100000">
                                          <p:val>
                                            <p:strVal val="#ppt_x"/>
                                          </p:val>
                                        </p:tav>
                                      </p:tavLst>
                                    </p:anim>
                                    <p:anim calcmode="lin" valueType="num">
                                      <p:cBhvr additive="base">
                                        <p:cTn id="25" dur="8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33"/>
                            </p:stCondLst>
                            <p:childTnLst>
                              <p:par>
                                <p:cTn id="27" presetID="3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627611">
            <a:off x="256648" y="150924"/>
            <a:ext cx="1283566" cy="1075421"/>
          </a:xfrm>
          <a:prstGeom prst="rect">
            <a:avLst/>
          </a:prstGeom>
        </p:spPr>
      </p:pic>
      <p:sp>
        <p:nvSpPr>
          <p:cNvPr id="6" name="文本框 5"/>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2"/>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宣言拉票</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grpSp>
        <p:nvGrpSpPr>
          <p:cNvPr id="17" name="组合 16"/>
          <p:cNvGrpSpPr/>
          <p:nvPr/>
        </p:nvGrpSpPr>
        <p:grpSpPr>
          <a:xfrm>
            <a:off x="1250687" y="1576275"/>
            <a:ext cx="2238543" cy="1341891"/>
            <a:chOff x="1250687" y="1576275"/>
            <a:chExt cx="2238543" cy="1341891"/>
          </a:xfrm>
        </p:grpSpPr>
        <p:sp>
          <p:nvSpPr>
            <p:cNvPr id="7" name="Freeform 56"/>
            <p:cNvSpPr/>
            <p:nvPr/>
          </p:nvSpPr>
          <p:spPr bwMode="auto">
            <a:xfrm>
              <a:off x="1250687" y="1576275"/>
              <a:ext cx="2238543" cy="1341891"/>
            </a:xfrm>
            <a:custGeom>
              <a:avLst/>
              <a:gdLst>
                <a:gd name="T0" fmla="*/ 85 w 85"/>
                <a:gd name="T1" fmla="*/ 51 h 51"/>
                <a:gd name="T2" fmla="*/ 66 w 85"/>
                <a:gd name="T3" fmla="*/ 40 h 51"/>
                <a:gd name="T4" fmla="*/ 19 w 85"/>
                <a:gd name="T5" fmla="*/ 40 h 51"/>
                <a:gd name="T6" fmla="*/ 0 w 85"/>
                <a:gd name="T7" fmla="*/ 22 h 51"/>
                <a:gd name="T8" fmla="*/ 0 w 85"/>
                <a:gd name="T9" fmla="*/ 18 h 51"/>
                <a:gd name="T10" fmla="*/ 19 w 85"/>
                <a:gd name="T11" fmla="*/ 0 h 51"/>
                <a:gd name="T12" fmla="*/ 66 w 85"/>
                <a:gd name="T13" fmla="*/ 0 h 51"/>
                <a:gd name="T14" fmla="*/ 85 w 85"/>
                <a:gd name="T15" fmla="*/ 18 h 51"/>
                <a:gd name="T16" fmla="*/ 85 w 85"/>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1">
                  <a:moveTo>
                    <a:pt x="85" y="51"/>
                  </a:moveTo>
                  <a:cubicBezTo>
                    <a:pt x="81" y="45"/>
                    <a:pt x="74" y="40"/>
                    <a:pt x="66" y="40"/>
                  </a:cubicBezTo>
                  <a:cubicBezTo>
                    <a:pt x="19" y="40"/>
                    <a:pt x="19" y="40"/>
                    <a:pt x="19" y="40"/>
                  </a:cubicBezTo>
                  <a:cubicBezTo>
                    <a:pt x="9" y="40"/>
                    <a:pt x="0" y="32"/>
                    <a:pt x="0" y="22"/>
                  </a:cubicBezTo>
                  <a:cubicBezTo>
                    <a:pt x="0" y="18"/>
                    <a:pt x="0" y="18"/>
                    <a:pt x="0" y="18"/>
                  </a:cubicBezTo>
                  <a:cubicBezTo>
                    <a:pt x="0" y="8"/>
                    <a:pt x="9" y="0"/>
                    <a:pt x="19" y="0"/>
                  </a:cubicBezTo>
                  <a:cubicBezTo>
                    <a:pt x="66" y="0"/>
                    <a:pt x="66" y="0"/>
                    <a:pt x="66" y="0"/>
                  </a:cubicBezTo>
                  <a:cubicBezTo>
                    <a:pt x="76" y="0"/>
                    <a:pt x="85" y="8"/>
                    <a:pt x="85" y="18"/>
                  </a:cubicBezTo>
                  <a:lnTo>
                    <a:pt x="85" y="51"/>
                  </a:lnTo>
                  <a:close/>
                </a:path>
              </a:pathLst>
            </a:custGeom>
            <a:solidFill>
              <a:srgbClr val="F3EA2A"/>
            </a:solidFill>
            <a:ln>
              <a:noFill/>
            </a:ln>
          </p:spPr>
          <p:txBody>
            <a:bodyPr vert="horz" wrap="square" lIns="91440" tIns="45720" rIns="91440" bIns="45720" numCol="1" anchor="t" anchorCtr="0" compatLnSpc="1"/>
            <a:lstStyle/>
            <a:p>
              <a:endParaRPr lang="en-US" sz="1800"/>
            </a:p>
          </p:txBody>
        </p:sp>
        <p:sp>
          <p:nvSpPr>
            <p:cNvPr id="8" name="文本框 20"/>
            <p:cNvSpPr txBox="1"/>
            <p:nvPr/>
          </p:nvSpPr>
          <p:spPr>
            <a:xfrm flipH="1">
              <a:off x="1520018" y="1908877"/>
              <a:ext cx="1512660" cy="461665"/>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4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Arial" panose="020B0604020202020204" pitchFamily="34" charset="0"/>
                </a:rPr>
                <a:t>宣誓拉票 </a:t>
              </a:r>
              <a:endParaRPr lang="zh-CN" altLang="en-US" sz="24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Arial" panose="020B0604020202020204" pitchFamily="34" charset="0"/>
              </a:endParaRPr>
            </a:p>
          </p:txBody>
        </p:sp>
      </p:grpSp>
      <p:sp>
        <p:nvSpPr>
          <p:cNvPr id="9" name="文本框 22"/>
          <p:cNvSpPr txBox="1"/>
          <p:nvPr/>
        </p:nvSpPr>
        <p:spPr>
          <a:xfrm flipH="1">
            <a:off x="1250687" y="4287639"/>
            <a:ext cx="3068630" cy="1037590"/>
          </a:xfrm>
          <a:prstGeom prst="rect">
            <a:avLst/>
          </a:prstGeom>
          <a:noFill/>
          <a:ln w="9525">
            <a:noFill/>
            <a:miter/>
          </a:ln>
          <a:effectLst>
            <a:outerShdw sx="999" sy="999" algn="ctr" rotWithShape="0">
              <a:srgbClr val="000000"/>
            </a:outerShdw>
          </a:effectLst>
        </p:spPr>
        <p:txBody>
          <a:bodyPr wrap="square" anchor="t">
            <a:spAutoFit/>
          </a:bodyPr>
          <a:lstStyle/>
          <a:p>
            <a:pPr fontAlgn="base">
              <a:lnSpc>
                <a:spcPct val="114000"/>
              </a:lnSpc>
              <a:spcBef>
                <a:spcPct val="0"/>
              </a:spcBef>
              <a:spcAft>
                <a:spcPct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02.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假如我当选上，我一定会竭尽全力为队员们服务，做好老师的左右手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endParaRPr>
          </a:p>
        </p:txBody>
      </p:sp>
      <p:sp>
        <p:nvSpPr>
          <p:cNvPr id="10" name="文本框 9"/>
          <p:cNvSpPr txBox="1"/>
          <p:nvPr/>
        </p:nvSpPr>
        <p:spPr>
          <a:xfrm flipH="1">
            <a:off x="1250687" y="2918166"/>
            <a:ext cx="3068630" cy="1039708"/>
          </a:xfrm>
          <a:prstGeom prst="rect">
            <a:avLst/>
          </a:prstGeom>
          <a:noFill/>
          <a:ln w="9525">
            <a:noFill/>
            <a:miter/>
          </a:ln>
          <a:effectLst>
            <a:outerShdw sx="999" sy="999" algn="ctr" rotWithShape="0">
              <a:srgbClr val="000000"/>
            </a:outerShdw>
          </a:effectLst>
        </p:spPr>
        <p:txBody>
          <a:bodyPr wrap="square" anchor="t">
            <a:spAutoFit/>
          </a:bodyPr>
          <a:lstStyle/>
          <a:p>
            <a:pPr fontAlgn="base">
              <a:lnSpc>
                <a:spcPct val="114000"/>
              </a:lnSpc>
              <a:spcBef>
                <a:spcPct val="0"/>
              </a:spcBef>
              <a:spcAft>
                <a:spcPct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01.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热爱和关心每一个队员，真心实意为他们服务</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协助辅导员开展好少先队活动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4549" r="3113" b="10278"/>
          <a:stretch>
            <a:fillRect/>
          </a:stretch>
        </p:blipFill>
        <p:spPr>
          <a:xfrm>
            <a:off x="4605067" y="2370542"/>
            <a:ext cx="3010406" cy="3063941"/>
          </a:xfrm>
          <a:prstGeom prst="snip2DiagRect">
            <a:avLst/>
          </a:prstGeom>
        </p:spPr>
      </p:pic>
      <p:grpSp>
        <p:nvGrpSpPr>
          <p:cNvPr id="14" name="组合 13"/>
          <p:cNvGrpSpPr/>
          <p:nvPr/>
        </p:nvGrpSpPr>
        <p:grpSpPr>
          <a:xfrm flipH="1">
            <a:off x="8129823" y="1341289"/>
            <a:ext cx="2943499" cy="1811862"/>
            <a:chOff x="7825023" y="1333927"/>
            <a:chExt cx="2943499" cy="1811862"/>
          </a:xfrm>
        </p:grpSpPr>
        <p:sp>
          <p:nvSpPr>
            <p:cNvPr id="12" name="Freeform 53"/>
            <p:cNvSpPr/>
            <p:nvPr/>
          </p:nvSpPr>
          <p:spPr bwMode="auto">
            <a:xfrm>
              <a:off x="7825023" y="1333927"/>
              <a:ext cx="2943499" cy="1811862"/>
            </a:xfrm>
            <a:custGeom>
              <a:avLst/>
              <a:gdLst>
                <a:gd name="T0" fmla="*/ 112 w 112"/>
                <a:gd name="T1" fmla="*/ 69 h 69"/>
                <a:gd name="T2" fmla="*/ 87 w 112"/>
                <a:gd name="T3" fmla="*/ 55 h 69"/>
                <a:gd name="T4" fmla="*/ 25 w 112"/>
                <a:gd name="T5" fmla="*/ 55 h 69"/>
                <a:gd name="T6" fmla="*/ 0 w 112"/>
                <a:gd name="T7" fmla="*/ 30 h 69"/>
                <a:gd name="T8" fmla="*/ 0 w 112"/>
                <a:gd name="T9" fmla="*/ 25 h 69"/>
                <a:gd name="T10" fmla="*/ 25 w 112"/>
                <a:gd name="T11" fmla="*/ 0 h 69"/>
                <a:gd name="T12" fmla="*/ 87 w 112"/>
                <a:gd name="T13" fmla="*/ 0 h 69"/>
                <a:gd name="T14" fmla="*/ 112 w 112"/>
                <a:gd name="T15" fmla="*/ 25 h 69"/>
                <a:gd name="T16" fmla="*/ 112 w 112"/>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69">
                  <a:moveTo>
                    <a:pt x="112" y="69"/>
                  </a:moveTo>
                  <a:cubicBezTo>
                    <a:pt x="107" y="61"/>
                    <a:pt x="98" y="55"/>
                    <a:pt x="87" y="55"/>
                  </a:cubicBezTo>
                  <a:cubicBezTo>
                    <a:pt x="25" y="55"/>
                    <a:pt x="25" y="55"/>
                    <a:pt x="25" y="55"/>
                  </a:cubicBezTo>
                  <a:cubicBezTo>
                    <a:pt x="11" y="55"/>
                    <a:pt x="0" y="43"/>
                    <a:pt x="0" y="30"/>
                  </a:cubicBezTo>
                  <a:cubicBezTo>
                    <a:pt x="0" y="25"/>
                    <a:pt x="0" y="25"/>
                    <a:pt x="0" y="25"/>
                  </a:cubicBezTo>
                  <a:cubicBezTo>
                    <a:pt x="0" y="11"/>
                    <a:pt x="11" y="0"/>
                    <a:pt x="25" y="0"/>
                  </a:cubicBezTo>
                  <a:cubicBezTo>
                    <a:pt x="87" y="0"/>
                    <a:pt x="87" y="0"/>
                    <a:pt x="87" y="0"/>
                  </a:cubicBezTo>
                  <a:cubicBezTo>
                    <a:pt x="101" y="0"/>
                    <a:pt x="112" y="11"/>
                    <a:pt x="112" y="25"/>
                  </a:cubicBezTo>
                  <a:lnTo>
                    <a:pt x="112" y="69"/>
                  </a:lnTo>
                  <a:close/>
                </a:path>
              </a:pathLst>
            </a:custGeom>
            <a:solidFill>
              <a:srgbClr val="1B913B"/>
            </a:solidFill>
            <a:ln>
              <a:noFill/>
            </a:ln>
          </p:spPr>
          <p:txBody>
            <a:bodyPr vert="horz" wrap="square" lIns="91440" tIns="45720" rIns="91440" bIns="45720" numCol="1" anchor="t" anchorCtr="0" compatLnSpc="1"/>
            <a:lstStyle/>
            <a:p>
              <a:endParaRPr lang="en-US" sz="1800"/>
            </a:p>
          </p:txBody>
        </p:sp>
        <p:sp>
          <p:nvSpPr>
            <p:cNvPr id="13" name="文本框 20"/>
            <p:cNvSpPr txBox="1"/>
            <p:nvPr/>
          </p:nvSpPr>
          <p:spPr>
            <a:xfrm flipH="1">
              <a:off x="8669864" y="1823620"/>
              <a:ext cx="1773555" cy="461665"/>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400" b="1"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Arial" panose="020B0604020202020204" pitchFamily="34" charset="0"/>
                </a:rPr>
                <a:t>宣誓拉票 </a:t>
              </a:r>
              <a:endParaRPr lang="zh-CN" altLang="en-US" sz="2400" b="1"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Arial" panose="020B0604020202020204" pitchFamily="34" charset="0"/>
              </a:endParaRPr>
            </a:p>
          </p:txBody>
        </p:sp>
      </p:grpSp>
      <p:sp>
        <p:nvSpPr>
          <p:cNvPr id="15" name="文本框 14"/>
          <p:cNvSpPr txBox="1"/>
          <p:nvPr/>
        </p:nvSpPr>
        <p:spPr>
          <a:xfrm flipH="1">
            <a:off x="8129823" y="3166725"/>
            <a:ext cx="3240074" cy="1037590"/>
          </a:xfrm>
          <a:prstGeom prst="rect">
            <a:avLst/>
          </a:prstGeom>
          <a:noFill/>
          <a:ln w="9525">
            <a:noFill/>
            <a:miter/>
          </a:ln>
          <a:effectLst>
            <a:outerShdw sx="999" sy="999" algn="ctr" rotWithShape="0">
              <a:srgbClr val="000000"/>
            </a:outerShdw>
          </a:effectLst>
        </p:spPr>
        <p:txBody>
          <a:bodyPr wrap="square" anchor="t">
            <a:spAutoFit/>
          </a:bodyPr>
          <a:lstStyle/>
          <a:p>
            <a:pPr fontAlgn="base">
              <a:lnSpc>
                <a:spcPct val="114000"/>
              </a:lnSpc>
              <a:spcBef>
                <a:spcPct val="0"/>
              </a:spcBef>
              <a:spcAft>
                <a:spcPct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03.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不辜负老师和队员们的期望让每一个队员都能在少先队组织里愉快地生活，不断进步</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Lato Light" charset="0"/>
            </a:endParaRPr>
          </a:p>
        </p:txBody>
      </p:sp>
      <p:sp>
        <p:nvSpPr>
          <p:cNvPr id="16" name="文本框 22"/>
          <p:cNvSpPr txBox="1"/>
          <p:nvPr/>
        </p:nvSpPr>
        <p:spPr>
          <a:xfrm flipH="1">
            <a:off x="8129823" y="4704979"/>
            <a:ext cx="3068630" cy="1039708"/>
          </a:xfrm>
          <a:prstGeom prst="rect">
            <a:avLst/>
          </a:prstGeom>
          <a:noFill/>
          <a:ln w="9525">
            <a:noFill/>
            <a:miter/>
          </a:ln>
          <a:effectLst>
            <a:outerShdw sx="999" sy="999" algn="ctr" rotWithShape="0">
              <a:srgbClr val="000000"/>
            </a:outerShdw>
          </a:effectLst>
        </p:spPr>
        <p:txBody>
          <a:bodyPr wrap="square" anchor="t">
            <a:spAutoFit/>
          </a:bodyPr>
          <a:lstStyle/>
          <a:p>
            <a:pPr lvl="0" fontAlgn="base">
              <a:lnSpc>
                <a:spcPct val="114000"/>
              </a:lnSpc>
              <a:spcBef>
                <a:spcPct val="0"/>
              </a:spcBef>
              <a:spcAft>
                <a:spcPct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04.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如果我落选了，我也不灰心，要向其他同学学习，再接再厉</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rPr>
              <a:t>来年继续参加竞选</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黑体-繁" panose="020005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5" grpId="0" bldLvl="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627611">
            <a:off x="256648" y="150924"/>
            <a:ext cx="1283566" cy="1075421"/>
          </a:xfrm>
          <a:prstGeom prst="rect">
            <a:avLst/>
          </a:prstGeom>
        </p:spPr>
      </p:pic>
      <p:sp>
        <p:nvSpPr>
          <p:cNvPr id="27" name="文本框 26"/>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2"/>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宣言拉票</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4262" t="57137" b="16107"/>
          <a:stretch>
            <a:fillRect/>
          </a:stretch>
        </p:blipFill>
        <p:spPr>
          <a:xfrm flipH="1">
            <a:off x="-493284" y="3833446"/>
            <a:ext cx="12521159" cy="349933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61756" flipH="1">
            <a:off x="2192124" y="1726030"/>
            <a:ext cx="3372418" cy="3372418"/>
          </a:xfrm>
          <a:prstGeom prst="rect">
            <a:avLst/>
          </a:prstGeom>
          <a:effectLst>
            <a:outerShdw blurRad="50800" dist="38100" dir="10800000" algn="r" rotWithShape="0">
              <a:prstClr val="black">
                <a:alpha val="40000"/>
              </a:prstClr>
            </a:outerShdw>
          </a:effectLst>
        </p:spPr>
      </p:pic>
      <p:grpSp>
        <p:nvGrpSpPr>
          <p:cNvPr id="30" name="组合 29"/>
          <p:cNvGrpSpPr/>
          <p:nvPr/>
        </p:nvGrpSpPr>
        <p:grpSpPr>
          <a:xfrm>
            <a:off x="5078854" y="1323914"/>
            <a:ext cx="5748500" cy="3558595"/>
            <a:chOff x="5078854" y="1323914"/>
            <a:chExt cx="5748500" cy="3558595"/>
          </a:xfrm>
        </p:grpSpPr>
        <p:grpSp>
          <p:nvGrpSpPr>
            <p:cNvPr id="5" name="组合 4"/>
            <p:cNvGrpSpPr/>
            <p:nvPr/>
          </p:nvGrpSpPr>
          <p:grpSpPr>
            <a:xfrm>
              <a:off x="5078854" y="1323914"/>
              <a:ext cx="5748500" cy="3558595"/>
              <a:chOff x="2316000" y="1431475"/>
              <a:chExt cx="7560000" cy="4680000"/>
            </a:xfrm>
          </p:grpSpPr>
          <p:sp>
            <p:nvSpPr>
              <p:cNvPr id="6" name="云形 5"/>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云形 6"/>
              <p:cNvSpPr/>
              <p:nvPr/>
            </p:nvSpPr>
            <p:spPr>
              <a:xfrm>
                <a:off x="2496000" y="1611475"/>
                <a:ext cx="7200000" cy="4320000"/>
              </a:xfrm>
              <a:prstGeom prst="cloud">
                <a:avLst/>
              </a:prstGeom>
              <a:solidFill>
                <a:srgbClr val="1B9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Rectangle 1"/>
            <p:cNvSpPr>
              <a:spLocks noChangeArrowheads="1"/>
            </p:cNvSpPr>
            <p:nvPr/>
          </p:nvSpPr>
          <p:spPr bwMode="auto">
            <a:xfrm>
              <a:off x="6209288" y="1769820"/>
              <a:ext cx="3199041" cy="227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5220" bIns="95220" anchor="ctr">
              <a:spAutoFit/>
            </a:bodyPr>
            <a:lstStyle>
              <a:lvl1pPr>
                <a:defRPr>
                  <a:solidFill>
                    <a:schemeClr val="tx1"/>
                  </a:solidFill>
                  <a:latin typeface="Calibri" panose="020F0502020204030204" pitchFamily="34" charset="0"/>
                  <a:ea typeface="微软雅黑" panose="020B0503020204020204" pitchFamily="34" charset="-122"/>
                </a:defRPr>
              </a:lvl1pPr>
              <a:lvl2pPr>
                <a:defRPr>
                  <a:solidFill>
                    <a:schemeClr val="tx1"/>
                  </a:solidFill>
                  <a:latin typeface="Calibri" panose="020F0502020204030204" pitchFamily="34" charset="0"/>
                  <a:ea typeface="微软雅黑" panose="020B0503020204020204" pitchFamily="34" charset="-122"/>
                </a:defRPr>
              </a:lvl2pPr>
              <a:lvl3pPr>
                <a:defRPr>
                  <a:solidFill>
                    <a:schemeClr val="tx1"/>
                  </a:solidFill>
                  <a:latin typeface="Calibri" panose="020F0502020204030204" pitchFamily="34" charset="0"/>
                  <a:ea typeface="微软雅黑" panose="020B0503020204020204" pitchFamily="34" charset="-122"/>
                </a:defRPr>
              </a:lvl3pPr>
              <a:lvl4pPr>
                <a:defRPr>
                  <a:solidFill>
                    <a:schemeClr val="tx1"/>
                  </a:solidFill>
                  <a:latin typeface="Calibri" panose="020F0502020204030204" pitchFamily="34" charset="0"/>
                  <a:ea typeface="微软雅黑" panose="020B0503020204020204" pitchFamily="34" charset="-122"/>
                </a:defRPr>
              </a:lvl4pPr>
              <a:lvl5pPr>
                <a:defRPr>
                  <a:solidFill>
                    <a:schemeClr val="tx1"/>
                  </a:solidFill>
                  <a:latin typeface="Calibri" panose="020F0502020204030204" pitchFamily="34" charset="0"/>
                  <a:ea typeface="微软雅黑" panose="020B0503020204020204" pitchFamily="34" charset="-122"/>
                </a:defRPr>
              </a:lvl5pPr>
              <a:lvl6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hangingPunct="0">
                <a:lnSpc>
                  <a:spcPct val="150000"/>
                </a:lnSpc>
              </a:pPr>
              <a:r>
                <a:rPr lang="zh-CN" altLang="en-US" sz="4800" b="1" dirty="0">
                  <a:solidFill>
                    <a:schemeClr val="bg1"/>
                  </a:solidFill>
                  <a:latin typeface="微软雅黑" panose="020B0503020204020204" pitchFamily="34" charset="-122"/>
                  <a:cs typeface="黑体-繁" panose="02000500000000000000" pitchFamily="65" charset="-122"/>
                </a:rPr>
                <a:t>请大家</a:t>
              </a:r>
              <a:endParaRPr lang="en-US" altLang="zh-CN" sz="4800" b="1" dirty="0">
                <a:solidFill>
                  <a:schemeClr val="bg1"/>
                </a:solidFill>
                <a:latin typeface="微软雅黑" panose="020B0503020204020204" pitchFamily="34" charset="-122"/>
                <a:cs typeface="黑体-繁" panose="02000500000000000000" pitchFamily="65" charset="-122"/>
              </a:endParaRPr>
            </a:p>
            <a:p>
              <a:pPr algn="ctr" eaLnBrk="0" hangingPunct="0">
                <a:lnSpc>
                  <a:spcPct val="150000"/>
                </a:lnSpc>
              </a:pPr>
              <a:r>
                <a:rPr lang="zh-CN" altLang="en-US" sz="4800" b="1" dirty="0">
                  <a:solidFill>
                    <a:schemeClr val="bg1"/>
                  </a:solidFill>
                  <a:latin typeface="微软雅黑" panose="020B0503020204020204" pitchFamily="34" charset="-122"/>
                  <a:cs typeface="黑体-繁" panose="02000500000000000000" pitchFamily="65" charset="-122"/>
                </a:rPr>
                <a:t>投我一票</a:t>
              </a:r>
              <a:r>
                <a:rPr lang="en-US" altLang="zh-CN" sz="4800" b="1" dirty="0">
                  <a:solidFill>
                    <a:schemeClr val="bg1"/>
                  </a:solidFill>
                  <a:latin typeface="微软雅黑" panose="020B0503020204020204" pitchFamily="34" charset="-122"/>
                  <a:cs typeface="黑体-繁" panose="02000500000000000000" pitchFamily="65" charset="-122"/>
                </a:rPr>
                <a:t>!</a:t>
              </a:r>
              <a:endParaRPr lang="zh-CN" altLang="en-US" sz="4800" b="1" dirty="0">
                <a:solidFill>
                  <a:schemeClr val="bg1"/>
                </a:solidFill>
                <a:latin typeface="微软雅黑" panose="020B0503020204020204" pitchFamily="34" charset="-122"/>
                <a:cs typeface="黑体-繁" panose="02000500000000000000" pitchFamily="65"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00"/>
                                        <p:tgtEl>
                                          <p:spTgt spid="4"/>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78210">
            <a:off x="6861792" y="5004534"/>
            <a:ext cx="689652" cy="570653"/>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668" y="1050624"/>
            <a:ext cx="2216685" cy="1926598"/>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7611">
            <a:off x="9124598" y="358607"/>
            <a:ext cx="2450820" cy="2053391"/>
          </a:xfrm>
          <a:prstGeom prst="rect">
            <a:avLst/>
          </a:prstGeom>
        </p:spPr>
      </p:pic>
      <p:sp>
        <p:nvSpPr>
          <p:cNvPr id="10" name="矩形 9"/>
          <p:cNvSpPr/>
          <p:nvPr/>
        </p:nvSpPr>
        <p:spPr>
          <a:xfrm>
            <a:off x="2843877" y="2259747"/>
            <a:ext cx="5247118" cy="1569660"/>
          </a:xfrm>
          <a:prstGeom prst="rect">
            <a:avLst/>
          </a:prstGeom>
        </p:spPr>
        <p:txBody>
          <a:bodyPr wrap="square">
            <a:spAutoFit/>
          </a:bodyPr>
          <a:lstStyle/>
          <a:p>
            <a:pPr fontAlgn="auto"/>
            <a:r>
              <a:rPr lang="zh-CN" altLang="en-US" sz="9600" b="1" noProof="1">
                <a:ln w="5715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谢谢聆听</a:t>
            </a:r>
            <a:endParaRPr lang="zh-CN" altLang="en-US" sz="9600" b="1" noProof="1">
              <a:ln w="5715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pic>
        <p:nvPicPr>
          <p:cNvPr id="6" name="图片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11" t="-7" b="-7"/>
          <a:stretch>
            <a:fillRect/>
          </a:stretch>
        </p:blipFill>
        <p:spPr bwMode="auto">
          <a:xfrm>
            <a:off x="549864" y="3533475"/>
            <a:ext cx="2634490" cy="15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14"/>
          <p:cNvSpPr/>
          <p:nvPr/>
        </p:nvSpPr>
        <p:spPr>
          <a:xfrm>
            <a:off x="2986105" y="3694695"/>
            <a:ext cx="4798995" cy="652465"/>
          </a:xfrm>
          <a:prstGeom prst="roundRect">
            <a:avLst/>
          </a:prstGeom>
          <a:solidFill>
            <a:srgbClr val="F3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043869" y="3836261"/>
            <a:ext cx="2263352" cy="368300"/>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fontAlgn="auto"/>
            <a:r>
              <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竞选人：孙弋斐</a:t>
            </a:r>
            <a:endPar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sp>
        <p:nvSpPr>
          <p:cNvPr id="17" name="文本框 16"/>
          <p:cNvSpPr txBox="1"/>
          <p:nvPr/>
        </p:nvSpPr>
        <p:spPr>
          <a:xfrm>
            <a:off x="4743888" y="3836261"/>
            <a:ext cx="3169669" cy="368300"/>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fontAlgn="auto"/>
            <a:r>
              <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时间：</a:t>
            </a:r>
            <a:r>
              <a:rPr lang="en-US" altLang="zh-CN"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2021</a:t>
            </a:r>
            <a:r>
              <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年</a:t>
            </a:r>
            <a:r>
              <a:rPr lang="en-US" altLang="zh-CN"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9</a:t>
            </a:r>
            <a:r>
              <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月</a:t>
            </a:r>
            <a:r>
              <a:rPr lang="en-US" altLang="zh-CN"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27</a:t>
            </a:r>
            <a:r>
              <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rPr>
              <a:t>日</a:t>
            </a:r>
            <a:endParaRPr lang="zh-CN" altLang="en-US" sz="1800" b="0" spc="-150" noProof="1">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endParaRPr>
          </a:p>
        </p:txBody>
      </p:sp>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t="44053"/>
          <a:stretch>
            <a:fillRect/>
          </a:stretch>
        </p:blipFill>
        <p:spPr>
          <a:xfrm>
            <a:off x="2420483" y="1483104"/>
            <a:ext cx="1801372" cy="1007819"/>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78210">
            <a:off x="7759157" y="3382392"/>
            <a:ext cx="844230" cy="698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anim calcmode="lin" valueType="num">
                                      <p:cBhvr>
                                        <p:cTn id="14" dur="700" fill="hold"/>
                                        <p:tgtEl>
                                          <p:spTgt spid="6"/>
                                        </p:tgtEl>
                                        <p:attrNameLst>
                                          <p:attrName>ppt_x</p:attrName>
                                        </p:attrNameLst>
                                      </p:cBhvr>
                                      <p:tavLst>
                                        <p:tav tm="0">
                                          <p:val>
                                            <p:strVal val="#ppt_x"/>
                                          </p:val>
                                        </p:tav>
                                        <p:tav tm="100000">
                                          <p:val>
                                            <p:strVal val="#ppt_x"/>
                                          </p:val>
                                        </p:tav>
                                      </p:tavLst>
                                    </p:anim>
                                    <p:anim calcmode="lin" valueType="num">
                                      <p:cBhvr>
                                        <p:cTn id="15" dur="7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800" decel="100000"/>
                                        <p:tgtEl>
                                          <p:spTgt spid="7"/>
                                        </p:tgtEl>
                                      </p:cBhvr>
                                    </p:animEffect>
                                    <p:anim calcmode="lin" valueType="num">
                                      <p:cBhvr>
                                        <p:cTn id="20" dur="800" decel="100000" fill="hold"/>
                                        <p:tgtEl>
                                          <p:spTgt spid="7"/>
                                        </p:tgtEl>
                                        <p:attrNameLst>
                                          <p:attrName>style.rotation</p:attrName>
                                        </p:attrNameLst>
                                      </p:cBhvr>
                                      <p:tavLst>
                                        <p:tav tm="0">
                                          <p:val>
                                            <p:fltVal val="-90"/>
                                          </p:val>
                                        </p:tav>
                                        <p:tav tm="100000">
                                          <p:val>
                                            <p:fltVal val="0"/>
                                          </p:val>
                                        </p:tav>
                                      </p:tavLst>
                                    </p:anim>
                                    <p:anim calcmode="lin" valueType="num">
                                      <p:cBhvr>
                                        <p:cTn id="21" dur="800" decel="100000" fill="hold"/>
                                        <p:tgtEl>
                                          <p:spTgt spid="7"/>
                                        </p:tgtEl>
                                        <p:attrNameLst>
                                          <p:attrName>ppt_x</p:attrName>
                                        </p:attrNameLst>
                                      </p:cBhvr>
                                      <p:tavLst>
                                        <p:tav tm="0">
                                          <p:val>
                                            <p:strVal val="#ppt_x+0.4"/>
                                          </p:val>
                                        </p:tav>
                                        <p:tav tm="100000">
                                          <p:val>
                                            <p:strVal val="#ppt_x-0.05"/>
                                          </p:val>
                                        </p:tav>
                                      </p:tavLst>
                                    </p:anim>
                                    <p:anim calcmode="lin" valueType="num">
                                      <p:cBhvr>
                                        <p:cTn id="22" dur="800" decel="100000" fill="hold"/>
                                        <p:tgtEl>
                                          <p:spTgt spid="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5" fill="hold">
                            <p:stCondLst>
                              <p:cond delay="3000"/>
                            </p:stCondLst>
                            <p:childTnLst>
                              <p:par>
                                <p:cTn id="26" presetID="3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800" decel="100000"/>
                                        <p:tgtEl>
                                          <p:spTgt spid="21"/>
                                        </p:tgtEl>
                                      </p:cBhvr>
                                    </p:animEffect>
                                    <p:anim calcmode="lin" valueType="num">
                                      <p:cBhvr>
                                        <p:cTn id="29" dur="800" decel="100000" fill="hold"/>
                                        <p:tgtEl>
                                          <p:spTgt spid="21"/>
                                        </p:tgtEl>
                                        <p:attrNameLst>
                                          <p:attrName>style.rotation</p:attrName>
                                        </p:attrNameLst>
                                      </p:cBhvr>
                                      <p:tavLst>
                                        <p:tav tm="0">
                                          <p:val>
                                            <p:fltVal val="-90"/>
                                          </p:val>
                                        </p:tav>
                                        <p:tav tm="100000">
                                          <p:val>
                                            <p:fltVal val="0"/>
                                          </p:val>
                                        </p:tav>
                                      </p:tavLst>
                                    </p:anim>
                                    <p:anim calcmode="lin" valueType="num">
                                      <p:cBhvr>
                                        <p:cTn id="30" dur="800" decel="100000" fill="hold"/>
                                        <p:tgtEl>
                                          <p:spTgt spid="21"/>
                                        </p:tgtEl>
                                        <p:attrNameLst>
                                          <p:attrName>ppt_x</p:attrName>
                                        </p:attrNameLst>
                                      </p:cBhvr>
                                      <p:tavLst>
                                        <p:tav tm="0">
                                          <p:val>
                                            <p:strVal val="#ppt_x+0.4"/>
                                          </p:val>
                                        </p:tav>
                                        <p:tav tm="100000">
                                          <p:val>
                                            <p:strVal val="#ppt_x-0.05"/>
                                          </p:val>
                                        </p:tav>
                                      </p:tavLst>
                                    </p:anim>
                                    <p:anim calcmode="lin" valueType="num">
                                      <p:cBhvr>
                                        <p:cTn id="31" dur="800" decel="100000" fill="hold"/>
                                        <p:tgtEl>
                                          <p:spTgt spid="2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grpSp>
        <p:nvGrpSpPr>
          <p:cNvPr id="32" name="组合 31"/>
          <p:cNvGrpSpPr/>
          <p:nvPr/>
        </p:nvGrpSpPr>
        <p:grpSpPr>
          <a:xfrm>
            <a:off x="3783949" y="1337885"/>
            <a:ext cx="1286087" cy="2297776"/>
            <a:chOff x="3783949" y="1337885"/>
            <a:chExt cx="1286087" cy="2297776"/>
          </a:xfrm>
        </p:grpSpPr>
        <p:sp>
          <p:nvSpPr>
            <p:cNvPr id="5" name="云形 4"/>
            <p:cNvSpPr/>
            <p:nvPr/>
          </p:nvSpPr>
          <p:spPr>
            <a:xfrm>
              <a:off x="3846623" y="1403124"/>
              <a:ext cx="1223413" cy="9401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5"/>
            <p:cNvSpPr/>
            <p:nvPr/>
          </p:nvSpPr>
          <p:spPr>
            <a:xfrm>
              <a:off x="3783949" y="1337885"/>
              <a:ext cx="1223413" cy="940174"/>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052493" y="1519268"/>
              <a:ext cx="823548" cy="707886"/>
            </a:xfrm>
            <a:prstGeom prst="rect">
              <a:avLst/>
            </a:prstGeom>
            <a:noFill/>
          </p:spPr>
          <p:txBody>
            <a:bodyPr wrap="square" rtlCol="0" anchor="ctr">
              <a:spAutoFit/>
            </a:bodyPr>
            <a:lstStyle/>
            <a:p>
              <a:r>
                <a:rPr lang="en-US" altLang="zh-CN" sz="4000" b="1" dirty="0">
                  <a:solidFill>
                    <a:srgbClr val="1B913B"/>
                  </a:solidFill>
                  <a:latin typeface="微软雅黑" panose="020B0503020204020204" pitchFamily="34" charset="-122"/>
                  <a:ea typeface="微软雅黑" panose="020B0503020204020204" pitchFamily="34" charset="-122"/>
                </a:rPr>
                <a:t>01</a:t>
              </a:r>
              <a:endParaRPr lang="zh-CN" altLang="en-US" sz="4000" b="1" dirty="0">
                <a:solidFill>
                  <a:srgbClr val="1B913B"/>
                </a:solidFill>
                <a:latin typeface="微软雅黑" panose="020B0503020204020204" pitchFamily="34" charset="-122"/>
                <a:ea typeface="微软雅黑" panose="020B0503020204020204" pitchFamily="34" charset="-122"/>
              </a:endParaRPr>
            </a:p>
          </p:txBody>
        </p:sp>
        <p:sp>
          <p:nvSpPr>
            <p:cNvPr id="9" name="云形 8"/>
            <p:cNvSpPr/>
            <p:nvPr/>
          </p:nvSpPr>
          <p:spPr>
            <a:xfrm>
              <a:off x="3846623" y="2695487"/>
              <a:ext cx="1223413" cy="9401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云形 9"/>
            <p:cNvSpPr/>
            <p:nvPr/>
          </p:nvSpPr>
          <p:spPr>
            <a:xfrm>
              <a:off x="3783949" y="2630248"/>
              <a:ext cx="1223413" cy="940174"/>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052493" y="2786231"/>
              <a:ext cx="886222" cy="707886"/>
            </a:xfrm>
            <a:prstGeom prst="rect">
              <a:avLst/>
            </a:prstGeom>
            <a:noFill/>
          </p:spPr>
          <p:txBody>
            <a:bodyPr wrap="square" rtlCol="0" anchor="ctr">
              <a:spAutoFit/>
            </a:bodyPr>
            <a:lstStyle/>
            <a:p>
              <a:r>
                <a:rPr lang="en-US" altLang="zh-CN" sz="4000" b="1" dirty="0">
                  <a:solidFill>
                    <a:srgbClr val="1B913B"/>
                  </a:solidFill>
                  <a:latin typeface="微软雅黑" panose="020B0503020204020204" pitchFamily="34" charset="-122"/>
                  <a:ea typeface="微软雅黑" panose="020B0503020204020204" pitchFamily="34" charset="-122"/>
                </a:rPr>
                <a:t>02</a:t>
              </a:r>
              <a:endParaRPr lang="zh-CN" altLang="en-US" sz="4000" b="1" dirty="0">
                <a:solidFill>
                  <a:srgbClr val="1B913B"/>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7635670" y="1301958"/>
            <a:ext cx="1286087" cy="2297776"/>
            <a:chOff x="7635670" y="1301958"/>
            <a:chExt cx="1286087" cy="2297776"/>
          </a:xfrm>
        </p:grpSpPr>
        <p:sp>
          <p:nvSpPr>
            <p:cNvPr id="13" name="云形 12"/>
            <p:cNvSpPr/>
            <p:nvPr/>
          </p:nvSpPr>
          <p:spPr>
            <a:xfrm>
              <a:off x="7698344" y="1367197"/>
              <a:ext cx="1223413" cy="9401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13"/>
            <p:cNvSpPr/>
            <p:nvPr/>
          </p:nvSpPr>
          <p:spPr>
            <a:xfrm>
              <a:off x="7635670" y="1301958"/>
              <a:ext cx="1223413" cy="940174"/>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904214" y="1499873"/>
              <a:ext cx="886222" cy="707886"/>
            </a:xfrm>
            <a:prstGeom prst="rect">
              <a:avLst/>
            </a:prstGeom>
            <a:noFill/>
          </p:spPr>
          <p:txBody>
            <a:bodyPr wrap="square" rtlCol="0" anchor="ctr">
              <a:spAutoFit/>
            </a:bodyPr>
            <a:lstStyle/>
            <a:p>
              <a:r>
                <a:rPr lang="en-US" altLang="zh-CN" sz="4000" b="1" dirty="0">
                  <a:solidFill>
                    <a:srgbClr val="1B913B"/>
                  </a:solidFill>
                  <a:latin typeface="微软雅黑" panose="020B0503020204020204" pitchFamily="34" charset="-122"/>
                  <a:ea typeface="微软雅黑" panose="020B0503020204020204" pitchFamily="34" charset="-122"/>
                </a:rPr>
                <a:t>03</a:t>
              </a:r>
              <a:endParaRPr lang="zh-CN" altLang="en-US" sz="4000" b="1" dirty="0">
                <a:solidFill>
                  <a:srgbClr val="1B913B"/>
                </a:solidFill>
                <a:latin typeface="微软雅黑" panose="020B0503020204020204" pitchFamily="34" charset="-122"/>
                <a:ea typeface="微软雅黑" panose="020B0503020204020204" pitchFamily="34" charset="-122"/>
              </a:endParaRPr>
            </a:p>
          </p:txBody>
        </p:sp>
        <p:sp>
          <p:nvSpPr>
            <p:cNvPr id="17" name="云形 16"/>
            <p:cNvSpPr/>
            <p:nvPr/>
          </p:nvSpPr>
          <p:spPr>
            <a:xfrm>
              <a:off x="7698344" y="2659560"/>
              <a:ext cx="1223413" cy="9401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云形 17"/>
            <p:cNvSpPr/>
            <p:nvPr/>
          </p:nvSpPr>
          <p:spPr>
            <a:xfrm>
              <a:off x="7635670" y="2594321"/>
              <a:ext cx="1223413" cy="940174"/>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898276" y="2773965"/>
              <a:ext cx="823548" cy="707886"/>
            </a:xfrm>
            <a:prstGeom prst="rect">
              <a:avLst/>
            </a:prstGeom>
            <a:noFill/>
          </p:spPr>
          <p:txBody>
            <a:bodyPr wrap="square" rtlCol="0" anchor="ctr">
              <a:spAutoFit/>
            </a:bodyPr>
            <a:lstStyle/>
            <a:p>
              <a:r>
                <a:rPr lang="en-US" altLang="zh-CN" sz="4000" b="1" dirty="0">
                  <a:solidFill>
                    <a:srgbClr val="1B913B"/>
                  </a:solidFill>
                  <a:latin typeface="微软雅黑" panose="020B0503020204020204" pitchFamily="34" charset="-122"/>
                  <a:ea typeface="微软雅黑" panose="020B0503020204020204" pitchFamily="34" charset="-122"/>
                </a:rPr>
                <a:t>04</a:t>
              </a:r>
              <a:endParaRPr lang="zh-CN" altLang="en-US" sz="4000" b="1" dirty="0">
                <a:solidFill>
                  <a:srgbClr val="1B913B"/>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12567" y="1967629"/>
            <a:ext cx="2106362" cy="1230621"/>
            <a:chOff x="4235009" y="2971697"/>
            <a:chExt cx="3819363" cy="909867"/>
          </a:xfrm>
        </p:grpSpPr>
        <p:sp>
          <p:nvSpPr>
            <p:cNvPr id="21" name="文本框 283"/>
            <p:cNvSpPr txBox="1"/>
            <p:nvPr/>
          </p:nvSpPr>
          <p:spPr>
            <a:xfrm rot="16200000">
              <a:off x="5728089" y="1555281"/>
              <a:ext cx="885929" cy="3766637"/>
            </a:xfrm>
            <a:prstGeom prst="rect">
              <a:avLst/>
            </a:prstGeom>
            <a:noFill/>
            <a:ln>
              <a:noFill/>
            </a:ln>
          </p:spPr>
          <p:txBody>
            <a:bodyPr vert="eaVert" wrap="square" rtlCol="0">
              <a:spAutoFit/>
            </a:bodyPr>
            <a:lstStyle/>
            <a:p>
              <a:pPr algn="ctr"/>
              <a:r>
                <a:rPr lang="zh-CN" altLang="en-US" sz="6600" b="1" spc="600" dirty="0">
                  <a:ln w="28575">
                    <a:solidFill>
                      <a:schemeClr val="bg1"/>
                    </a:solidFill>
                  </a:ln>
                  <a:solidFill>
                    <a:srgbClr val="1B913B"/>
                  </a:solidFill>
                  <a:latin typeface="微软雅黑" panose="020B0503020204020204" pitchFamily="34" charset="-122"/>
                  <a:ea typeface="微软雅黑" panose="020B0503020204020204" pitchFamily="34" charset="-122"/>
                </a:rPr>
                <a:t>目录</a:t>
              </a:r>
              <a:endParaRPr lang="zh-CN" altLang="en-US" sz="6600" b="1" spc="600" dirty="0">
                <a:ln w="28575">
                  <a:solidFill>
                    <a:schemeClr val="bg1"/>
                  </a:solidFill>
                </a:ln>
                <a:solidFill>
                  <a:srgbClr val="1B913B"/>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rot="16200000">
              <a:off x="6085058" y="1121647"/>
              <a:ext cx="0" cy="3700099"/>
            </a:xfrm>
            <a:prstGeom prst="line">
              <a:avLst/>
            </a:prstGeom>
            <a:ln w="19050">
              <a:solidFill>
                <a:srgbClr val="1B913B"/>
              </a:solidFill>
            </a:ln>
          </p:spPr>
          <p:style>
            <a:lnRef idx="1">
              <a:schemeClr val="accent1"/>
            </a:lnRef>
            <a:fillRef idx="0">
              <a:schemeClr val="accent1"/>
            </a:fillRef>
            <a:effectRef idx="0">
              <a:schemeClr val="accent1"/>
            </a:effectRef>
            <a:fontRef idx="minor">
              <a:schemeClr val="tx1"/>
            </a:fontRef>
          </p:style>
        </p:cxnSp>
      </p:grpSp>
      <p:sp>
        <p:nvSpPr>
          <p:cNvPr id="25" name="矩形 24"/>
          <p:cNvSpPr>
            <a:spLocks noChangeArrowheads="1"/>
          </p:cNvSpPr>
          <p:nvPr/>
        </p:nvSpPr>
        <p:spPr bwMode="auto">
          <a:xfrm>
            <a:off x="5397148" y="1546364"/>
            <a:ext cx="19740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自我介绍</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26" name="矩形 25"/>
          <p:cNvSpPr>
            <a:spLocks noChangeArrowheads="1"/>
          </p:cNvSpPr>
          <p:nvPr/>
        </p:nvSpPr>
        <p:spPr bwMode="auto">
          <a:xfrm>
            <a:off x="5397148" y="2811631"/>
            <a:ext cx="20314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优势特点</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27" name="矩形 26"/>
          <p:cNvSpPr>
            <a:spLocks noChangeArrowheads="1"/>
          </p:cNvSpPr>
          <p:nvPr/>
        </p:nvSpPr>
        <p:spPr bwMode="auto">
          <a:xfrm>
            <a:off x="9248868" y="1499873"/>
            <a:ext cx="202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兴趣爱好</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28" name="矩形 27"/>
          <p:cNvSpPr>
            <a:spLocks noChangeArrowheads="1"/>
          </p:cNvSpPr>
          <p:nvPr/>
        </p:nvSpPr>
        <p:spPr bwMode="auto">
          <a:xfrm>
            <a:off x="9248869" y="2802798"/>
            <a:ext cx="23011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宣誓、拉票</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7611">
            <a:off x="9444302" y="304019"/>
            <a:ext cx="2332644" cy="195437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00" y="309294"/>
            <a:ext cx="3878534" cy="337097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44053"/>
          <a:stretch>
            <a:fillRect/>
          </a:stretch>
        </p:blipFill>
        <p:spPr>
          <a:xfrm>
            <a:off x="5110809" y="1090325"/>
            <a:ext cx="1834324" cy="1026255"/>
          </a:xfrm>
          <a:prstGeom prst="rect">
            <a:avLst/>
          </a:prstGeom>
        </p:spPr>
      </p:pic>
      <p:pic>
        <p:nvPicPr>
          <p:cNvPr id="7" name="图片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11" t="-7" b="-7"/>
          <a:stretch>
            <a:fillRect/>
          </a:stretch>
        </p:blipFill>
        <p:spPr bwMode="auto">
          <a:xfrm>
            <a:off x="858805" y="4227779"/>
            <a:ext cx="2734585" cy="16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686821" y="1827481"/>
            <a:ext cx="2524354" cy="707886"/>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en-US" altLang="zh-CN"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PART01</a:t>
            </a:r>
            <a:endParaRPr lang="zh-CN" altLang="en-US"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9" name="文本框 8"/>
          <p:cNvSpPr txBox="1"/>
          <p:nvPr/>
        </p:nvSpPr>
        <p:spPr>
          <a:xfrm>
            <a:off x="5211175" y="1907486"/>
            <a:ext cx="4157947" cy="1200329"/>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rPr>
              <a:t>自我介绍</a:t>
            </a:r>
            <a:endPar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58607">
            <a:off x="7690261" y="2919825"/>
            <a:ext cx="844230" cy="698559"/>
          </a:xfrm>
          <a:prstGeom prst="rect">
            <a:avLst/>
          </a:prstGeom>
        </p:spPr>
      </p:pic>
    </p:spTree>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anim calcmode="lin" valueType="num">
                                      <p:cBhvr>
                                        <p:cTn id="14" dur="700" fill="hold"/>
                                        <p:tgtEl>
                                          <p:spTgt spid="7"/>
                                        </p:tgtEl>
                                        <p:attrNameLst>
                                          <p:attrName>ppt_x</p:attrName>
                                        </p:attrNameLst>
                                      </p:cBhvr>
                                      <p:tavLst>
                                        <p:tav tm="0">
                                          <p:val>
                                            <p:strVal val="#ppt_x"/>
                                          </p:val>
                                        </p:tav>
                                        <p:tav tm="100000">
                                          <p:val>
                                            <p:strVal val="#ppt_x"/>
                                          </p:val>
                                        </p:tav>
                                      </p:tavLst>
                                    </p:anim>
                                    <p:anim calcmode="lin" valueType="num">
                                      <p:cBhvr>
                                        <p:cTn id="15" dur="7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iterate type="lt">
                                    <p:tmPct val="27083"/>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800" fill="hold"/>
                                        <p:tgtEl>
                                          <p:spTgt spid="8"/>
                                        </p:tgtEl>
                                        <p:attrNameLst>
                                          <p:attrName>ppt_x</p:attrName>
                                        </p:attrNameLst>
                                      </p:cBhvr>
                                      <p:tavLst>
                                        <p:tav tm="0">
                                          <p:val>
                                            <p:strVal val="1+#ppt_w/2"/>
                                          </p:val>
                                        </p:tav>
                                        <p:tav tm="100000">
                                          <p:val>
                                            <p:strVal val="#ppt_x"/>
                                          </p:val>
                                        </p:tav>
                                      </p:tavLst>
                                    </p:anim>
                                    <p:anim calcmode="lin" valueType="num">
                                      <p:cBhvr additive="base">
                                        <p:cTn id="20" dur="8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583"/>
                            </p:stCondLst>
                            <p:childTnLst>
                              <p:par>
                                <p:cTn id="22" presetID="2" presetClass="entr" presetSubtype="2" fill="hold" grpId="0" nodeType="afterEffect">
                                  <p:stCondLst>
                                    <p:cond delay="0"/>
                                  </p:stCondLst>
                                  <p:iterate type="lt">
                                    <p:tmPct val="27083"/>
                                  </p:iterate>
                                  <p:childTnLst>
                                    <p:set>
                                      <p:cBhvr>
                                        <p:cTn id="23" dur="1" fill="hold">
                                          <p:stCondLst>
                                            <p:cond delay="0"/>
                                          </p:stCondLst>
                                        </p:cTn>
                                        <p:tgtEl>
                                          <p:spTgt spid="9"/>
                                        </p:tgtEl>
                                        <p:attrNameLst>
                                          <p:attrName>style.visibility</p:attrName>
                                        </p:attrNameLst>
                                      </p:cBhvr>
                                      <p:to>
                                        <p:strVal val="visible"/>
                                      </p:to>
                                    </p:set>
                                    <p:anim calcmode="lin" valueType="num">
                                      <p:cBhvr additive="base">
                                        <p:cTn id="24" dur="800" fill="hold"/>
                                        <p:tgtEl>
                                          <p:spTgt spid="9"/>
                                        </p:tgtEl>
                                        <p:attrNameLst>
                                          <p:attrName>ppt_x</p:attrName>
                                        </p:attrNameLst>
                                      </p:cBhvr>
                                      <p:tavLst>
                                        <p:tav tm="0">
                                          <p:val>
                                            <p:strVal val="1+#ppt_w/2"/>
                                          </p:val>
                                        </p:tav>
                                        <p:tav tm="100000">
                                          <p:val>
                                            <p:strVal val="#ppt_x"/>
                                          </p:val>
                                        </p:tav>
                                      </p:tavLst>
                                    </p:anim>
                                    <p:anim calcmode="lin" valueType="num">
                                      <p:cBhvr additive="base">
                                        <p:cTn id="25" dur="8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33"/>
                            </p:stCondLst>
                            <p:childTnLst>
                              <p:par>
                                <p:cTn id="27" presetID="3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40500" y="4015873"/>
            <a:ext cx="5651500" cy="2855899"/>
          </a:xfrm>
          <a:prstGeom prst="rect">
            <a:avLst/>
          </a:prstGeom>
        </p:spPr>
      </p:pic>
      <p:sp>
        <p:nvSpPr>
          <p:cNvPr id="9" name="TextBox 11"/>
          <p:cNvSpPr txBox="1">
            <a:spLocks noChangeArrowheads="1"/>
          </p:cNvSpPr>
          <p:nvPr/>
        </p:nvSpPr>
        <p:spPr bwMode="auto">
          <a:xfrm>
            <a:off x="6179820" y="1333500"/>
            <a:ext cx="56959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rPr>
              <a:t>    我是五二班的孙弋斐，在这个金风送爽、硕果累累的季节里，很荣幸站在这里竞聘礼仪部成员。</a:t>
            </a:r>
            <a:r>
              <a:rPr lang="zh-CN" altLang="en-US" sz="2000" dirty="0">
                <a:latin typeface="微软雅黑" panose="020B0503020204020204" pitchFamily="34" charset="-122"/>
                <a:ea typeface="微软雅黑" panose="020B0503020204020204" pitchFamily="34" charset="-122"/>
              </a:rPr>
              <a:t>首先我要感谢老师和同学们对我的信任，给予我这个锻炼的好机会，</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rPr>
              <a:t>也正是因为有了这份信任，才使我充满信心地站在这里，参加少先队大队委员竞选活动。</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endParaRPr>
          </a:p>
          <a:p>
            <a:pPr>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rPr>
              <a:t>礼仪部对我来说有很高的气质和修养，航船不能没有方向，人生不能没有理想，礼仪对我来说是一个广阔无限的魅力空间，而我愿意为之努力成为礼仪部的一位新成员。</a:t>
            </a:r>
            <a:endPar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黑体-繁" panose="02000500000000000000" pitchFamily="65" charset="-122"/>
            </a:endParaRPr>
          </a:p>
        </p:txBody>
      </p:sp>
      <p:grpSp>
        <p:nvGrpSpPr>
          <p:cNvPr id="16" name="组合 15"/>
          <p:cNvGrpSpPr/>
          <p:nvPr/>
        </p:nvGrpSpPr>
        <p:grpSpPr>
          <a:xfrm>
            <a:off x="256648" y="150924"/>
            <a:ext cx="11935352" cy="1075421"/>
            <a:chOff x="256648" y="150924"/>
            <a:chExt cx="11935352" cy="1075421"/>
          </a:xfrm>
        </p:grpSpPr>
        <p:cxnSp>
          <p:nvCxnSpPr>
            <p:cNvPr id="12" name="直接连接符 11"/>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7611">
              <a:off x="256648" y="150924"/>
              <a:ext cx="1283566" cy="1075421"/>
            </a:xfrm>
            <a:prstGeom prst="rect">
              <a:avLst/>
            </a:prstGeom>
          </p:spPr>
        </p:pic>
        <p:sp>
          <p:nvSpPr>
            <p:cNvPr id="14" name="文本框 13"/>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3"/>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自我介绍</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9585" y="897255"/>
            <a:ext cx="3891915" cy="5838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10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 calcmode="lin" valueType="num">
                                      <p:cBhvr>
                                        <p:cTn id="20" dur="1500" fill="hold"/>
                                        <p:tgtEl>
                                          <p:spTgt spid="7"/>
                                        </p:tgtEl>
                                        <p:attrNameLst>
                                          <p:attrName>style.rotation</p:attrName>
                                        </p:attrNameLst>
                                      </p:cBhvr>
                                      <p:tavLst>
                                        <p:tav tm="0">
                                          <p:val>
                                            <p:fltVal val="90"/>
                                          </p:val>
                                        </p:tav>
                                        <p:tav tm="100000">
                                          <p:val>
                                            <p:fltVal val="0"/>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7611">
            <a:off x="9444302" y="304019"/>
            <a:ext cx="2332644" cy="195437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00" y="309294"/>
            <a:ext cx="3878534" cy="337097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44053"/>
          <a:stretch>
            <a:fillRect/>
          </a:stretch>
        </p:blipFill>
        <p:spPr>
          <a:xfrm>
            <a:off x="5110809" y="1090325"/>
            <a:ext cx="1834324" cy="1026255"/>
          </a:xfrm>
          <a:prstGeom prst="rect">
            <a:avLst/>
          </a:prstGeom>
        </p:spPr>
      </p:pic>
      <p:pic>
        <p:nvPicPr>
          <p:cNvPr id="7" name="图片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11" t="-7" b="-7"/>
          <a:stretch>
            <a:fillRect/>
          </a:stretch>
        </p:blipFill>
        <p:spPr bwMode="auto">
          <a:xfrm>
            <a:off x="858805" y="4227779"/>
            <a:ext cx="2734585" cy="16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686821" y="1827481"/>
            <a:ext cx="2524354" cy="707886"/>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en-US" altLang="zh-CN"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PART02</a:t>
            </a:r>
            <a:endParaRPr lang="zh-CN" altLang="en-US"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9" name="文本框 8"/>
          <p:cNvSpPr txBox="1"/>
          <p:nvPr/>
        </p:nvSpPr>
        <p:spPr>
          <a:xfrm>
            <a:off x="5211175" y="1907486"/>
            <a:ext cx="4157947" cy="1200329"/>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rPr>
              <a:t>兴趣爱好</a:t>
            </a:r>
            <a:endPar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58607">
            <a:off x="7690261" y="2919825"/>
            <a:ext cx="844230" cy="698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anim calcmode="lin" valueType="num">
                                      <p:cBhvr>
                                        <p:cTn id="14" dur="700" fill="hold"/>
                                        <p:tgtEl>
                                          <p:spTgt spid="7"/>
                                        </p:tgtEl>
                                        <p:attrNameLst>
                                          <p:attrName>ppt_x</p:attrName>
                                        </p:attrNameLst>
                                      </p:cBhvr>
                                      <p:tavLst>
                                        <p:tav tm="0">
                                          <p:val>
                                            <p:strVal val="#ppt_x"/>
                                          </p:val>
                                        </p:tav>
                                        <p:tav tm="100000">
                                          <p:val>
                                            <p:strVal val="#ppt_x"/>
                                          </p:val>
                                        </p:tav>
                                      </p:tavLst>
                                    </p:anim>
                                    <p:anim calcmode="lin" valueType="num">
                                      <p:cBhvr>
                                        <p:cTn id="15" dur="7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iterate type="lt">
                                    <p:tmPct val="27083"/>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800" fill="hold"/>
                                        <p:tgtEl>
                                          <p:spTgt spid="8"/>
                                        </p:tgtEl>
                                        <p:attrNameLst>
                                          <p:attrName>ppt_x</p:attrName>
                                        </p:attrNameLst>
                                      </p:cBhvr>
                                      <p:tavLst>
                                        <p:tav tm="0">
                                          <p:val>
                                            <p:strVal val="1+#ppt_w/2"/>
                                          </p:val>
                                        </p:tav>
                                        <p:tav tm="100000">
                                          <p:val>
                                            <p:strVal val="#ppt_x"/>
                                          </p:val>
                                        </p:tav>
                                      </p:tavLst>
                                    </p:anim>
                                    <p:anim calcmode="lin" valueType="num">
                                      <p:cBhvr additive="base">
                                        <p:cTn id="20" dur="8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583"/>
                            </p:stCondLst>
                            <p:childTnLst>
                              <p:par>
                                <p:cTn id="22" presetID="2" presetClass="entr" presetSubtype="2" fill="hold" grpId="0" nodeType="afterEffect">
                                  <p:stCondLst>
                                    <p:cond delay="0"/>
                                  </p:stCondLst>
                                  <p:iterate type="lt">
                                    <p:tmPct val="27083"/>
                                  </p:iterate>
                                  <p:childTnLst>
                                    <p:set>
                                      <p:cBhvr>
                                        <p:cTn id="23" dur="1" fill="hold">
                                          <p:stCondLst>
                                            <p:cond delay="0"/>
                                          </p:stCondLst>
                                        </p:cTn>
                                        <p:tgtEl>
                                          <p:spTgt spid="9"/>
                                        </p:tgtEl>
                                        <p:attrNameLst>
                                          <p:attrName>style.visibility</p:attrName>
                                        </p:attrNameLst>
                                      </p:cBhvr>
                                      <p:to>
                                        <p:strVal val="visible"/>
                                      </p:to>
                                    </p:set>
                                    <p:anim calcmode="lin" valueType="num">
                                      <p:cBhvr additive="base">
                                        <p:cTn id="24" dur="800" fill="hold"/>
                                        <p:tgtEl>
                                          <p:spTgt spid="9"/>
                                        </p:tgtEl>
                                        <p:attrNameLst>
                                          <p:attrName>ppt_x</p:attrName>
                                        </p:attrNameLst>
                                      </p:cBhvr>
                                      <p:tavLst>
                                        <p:tav tm="0">
                                          <p:val>
                                            <p:strVal val="1+#ppt_w/2"/>
                                          </p:val>
                                        </p:tav>
                                        <p:tav tm="100000">
                                          <p:val>
                                            <p:strVal val="#ppt_x"/>
                                          </p:val>
                                        </p:tav>
                                      </p:tavLst>
                                    </p:anim>
                                    <p:anim calcmode="lin" valueType="num">
                                      <p:cBhvr additive="base">
                                        <p:cTn id="25" dur="8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33"/>
                            </p:stCondLst>
                            <p:childTnLst>
                              <p:par>
                                <p:cTn id="27" presetID="3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d90343fd-6076-4aa2-80ba-7a99541e2cf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bwMode="auto">
          <a:xfrm>
            <a:off x="4944152" y="1384300"/>
            <a:ext cx="2444719" cy="3836108"/>
            <a:chOff x="2654" y="191"/>
            <a:chExt cx="2372" cy="3722"/>
          </a:xfrm>
        </p:grpSpPr>
        <p:sp>
          <p:nvSpPr>
            <p:cNvPr id="6" name="iš1íḋè"/>
            <p:cNvSpPr/>
            <p:nvPr/>
          </p:nvSpPr>
          <p:spPr bwMode="auto">
            <a:xfrm>
              <a:off x="2883" y="3020"/>
              <a:ext cx="2143" cy="426"/>
            </a:xfrm>
            <a:custGeom>
              <a:avLst/>
              <a:gdLst>
                <a:gd name="T0" fmla="*/ 0 w 2143"/>
                <a:gd name="T1" fmla="*/ 21 h 426"/>
                <a:gd name="T2" fmla="*/ 2143 w 2143"/>
                <a:gd name="T3" fmla="*/ 0 h 426"/>
                <a:gd name="T4" fmla="*/ 2143 w 2143"/>
                <a:gd name="T5" fmla="*/ 426 h 426"/>
                <a:gd name="T6" fmla="*/ 33 w 2143"/>
                <a:gd name="T7" fmla="*/ 422 h 426"/>
                <a:gd name="T8" fmla="*/ 0 w 2143"/>
                <a:gd name="T9" fmla="*/ 21 h 426"/>
              </a:gdLst>
              <a:ahLst/>
              <a:cxnLst>
                <a:cxn ang="0">
                  <a:pos x="T0" y="T1"/>
                </a:cxn>
                <a:cxn ang="0">
                  <a:pos x="T2" y="T3"/>
                </a:cxn>
                <a:cxn ang="0">
                  <a:pos x="T4" y="T5"/>
                </a:cxn>
                <a:cxn ang="0">
                  <a:pos x="T6" y="T7"/>
                </a:cxn>
                <a:cxn ang="0">
                  <a:pos x="T8" y="T9"/>
                </a:cxn>
              </a:cxnLst>
              <a:rect l="0" t="0" r="r" b="b"/>
              <a:pathLst>
                <a:path w="2143" h="426">
                  <a:moveTo>
                    <a:pt x="0" y="21"/>
                  </a:moveTo>
                  <a:lnTo>
                    <a:pt x="2143" y="0"/>
                  </a:lnTo>
                  <a:lnTo>
                    <a:pt x="2143" y="426"/>
                  </a:lnTo>
                  <a:lnTo>
                    <a:pt x="33" y="422"/>
                  </a:lnTo>
                  <a:lnTo>
                    <a:pt x="0" y="21"/>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ïṩlïďé"/>
            <p:cNvSpPr/>
            <p:nvPr/>
          </p:nvSpPr>
          <p:spPr bwMode="auto">
            <a:xfrm>
              <a:off x="2883" y="3020"/>
              <a:ext cx="2143" cy="426"/>
            </a:xfrm>
            <a:custGeom>
              <a:avLst/>
              <a:gdLst>
                <a:gd name="T0" fmla="*/ 0 w 2143"/>
                <a:gd name="T1" fmla="*/ 21 h 426"/>
                <a:gd name="T2" fmla="*/ 2143 w 2143"/>
                <a:gd name="T3" fmla="*/ 0 h 426"/>
                <a:gd name="T4" fmla="*/ 2143 w 2143"/>
                <a:gd name="T5" fmla="*/ 426 h 426"/>
                <a:gd name="T6" fmla="*/ 33 w 2143"/>
                <a:gd name="T7" fmla="*/ 422 h 426"/>
                <a:gd name="T8" fmla="*/ 0 w 2143"/>
                <a:gd name="T9" fmla="*/ 21 h 426"/>
              </a:gdLst>
              <a:ahLst/>
              <a:cxnLst>
                <a:cxn ang="0">
                  <a:pos x="T0" y="T1"/>
                </a:cxn>
                <a:cxn ang="0">
                  <a:pos x="T2" y="T3"/>
                </a:cxn>
                <a:cxn ang="0">
                  <a:pos x="T4" y="T5"/>
                </a:cxn>
                <a:cxn ang="0">
                  <a:pos x="T6" y="T7"/>
                </a:cxn>
                <a:cxn ang="0">
                  <a:pos x="T8" y="T9"/>
                </a:cxn>
              </a:cxnLst>
              <a:rect l="0" t="0" r="r" b="b"/>
              <a:pathLst>
                <a:path w="2143" h="426">
                  <a:moveTo>
                    <a:pt x="0" y="21"/>
                  </a:moveTo>
                  <a:lnTo>
                    <a:pt x="2143" y="0"/>
                  </a:lnTo>
                  <a:lnTo>
                    <a:pt x="2143" y="426"/>
                  </a:lnTo>
                  <a:lnTo>
                    <a:pt x="33" y="422"/>
                  </a:lnTo>
                  <a:lnTo>
                    <a:pt x="0"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íṧḷíde"/>
            <p:cNvSpPr/>
            <p:nvPr/>
          </p:nvSpPr>
          <p:spPr bwMode="auto">
            <a:xfrm>
              <a:off x="2929" y="3066"/>
              <a:ext cx="2097" cy="376"/>
            </a:xfrm>
            <a:custGeom>
              <a:avLst/>
              <a:gdLst>
                <a:gd name="T0" fmla="*/ 0 w 2097"/>
                <a:gd name="T1" fmla="*/ 44 h 376"/>
                <a:gd name="T2" fmla="*/ 2097 w 2097"/>
                <a:gd name="T3" fmla="*/ 0 h 376"/>
                <a:gd name="T4" fmla="*/ 2097 w 2097"/>
                <a:gd name="T5" fmla="*/ 376 h 376"/>
                <a:gd name="T6" fmla="*/ 35 w 2097"/>
                <a:gd name="T7" fmla="*/ 341 h 376"/>
                <a:gd name="T8" fmla="*/ 0 w 2097"/>
                <a:gd name="T9" fmla="*/ 44 h 376"/>
              </a:gdLst>
              <a:ahLst/>
              <a:cxnLst>
                <a:cxn ang="0">
                  <a:pos x="T0" y="T1"/>
                </a:cxn>
                <a:cxn ang="0">
                  <a:pos x="T2" y="T3"/>
                </a:cxn>
                <a:cxn ang="0">
                  <a:pos x="T4" y="T5"/>
                </a:cxn>
                <a:cxn ang="0">
                  <a:pos x="T6" y="T7"/>
                </a:cxn>
                <a:cxn ang="0">
                  <a:pos x="T8" y="T9"/>
                </a:cxn>
              </a:cxnLst>
              <a:rect l="0" t="0" r="r" b="b"/>
              <a:pathLst>
                <a:path w="2097" h="376">
                  <a:moveTo>
                    <a:pt x="0" y="44"/>
                  </a:moveTo>
                  <a:lnTo>
                    <a:pt x="2097" y="0"/>
                  </a:lnTo>
                  <a:lnTo>
                    <a:pt x="2097" y="376"/>
                  </a:lnTo>
                  <a:lnTo>
                    <a:pt x="35" y="341"/>
                  </a:lnTo>
                  <a:lnTo>
                    <a:pt x="0" y="44"/>
                  </a:lnTo>
                  <a:close/>
                </a:path>
              </a:pathLst>
            </a:custGeom>
            <a:solidFill>
              <a:srgbClr val="3BC0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îṣḻíḍé"/>
            <p:cNvSpPr/>
            <p:nvPr/>
          </p:nvSpPr>
          <p:spPr bwMode="auto">
            <a:xfrm>
              <a:off x="2929" y="3066"/>
              <a:ext cx="2097" cy="376"/>
            </a:xfrm>
            <a:custGeom>
              <a:avLst/>
              <a:gdLst>
                <a:gd name="T0" fmla="*/ 0 w 2097"/>
                <a:gd name="T1" fmla="*/ 44 h 376"/>
                <a:gd name="T2" fmla="*/ 2097 w 2097"/>
                <a:gd name="T3" fmla="*/ 0 h 376"/>
                <a:gd name="T4" fmla="*/ 2097 w 2097"/>
                <a:gd name="T5" fmla="*/ 376 h 376"/>
                <a:gd name="T6" fmla="*/ 35 w 2097"/>
                <a:gd name="T7" fmla="*/ 341 h 376"/>
                <a:gd name="T8" fmla="*/ 0 w 2097"/>
                <a:gd name="T9" fmla="*/ 44 h 376"/>
              </a:gdLst>
              <a:ahLst/>
              <a:cxnLst>
                <a:cxn ang="0">
                  <a:pos x="T0" y="T1"/>
                </a:cxn>
                <a:cxn ang="0">
                  <a:pos x="T2" y="T3"/>
                </a:cxn>
                <a:cxn ang="0">
                  <a:pos x="T4" y="T5"/>
                </a:cxn>
                <a:cxn ang="0">
                  <a:pos x="T6" y="T7"/>
                </a:cxn>
                <a:cxn ang="0">
                  <a:pos x="T8" y="T9"/>
                </a:cxn>
              </a:cxnLst>
              <a:rect l="0" t="0" r="r" b="b"/>
              <a:pathLst>
                <a:path w="2097" h="376">
                  <a:moveTo>
                    <a:pt x="0" y="44"/>
                  </a:moveTo>
                  <a:lnTo>
                    <a:pt x="2097" y="0"/>
                  </a:lnTo>
                  <a:lnTo>
                    <a:pt x="2097" y="376"/>
                  </a:lnTo>
                  <a:lnTo>
                    <a:pt x="35" y="341"/>
                  </a:lnTo>
                  <a:lnTo>
                    <a:pt x="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îSlîḋé"/>
            <p:cNvSpPr/>
            <p:nvPr/>
          </p:nvSpPr>
          <p:spPr bwMode="auto">
            <a:xfrm>
              <a:off x="3103" y="3037"/>
              <a:ext cx="84" cy="403"/>
            </a:xfrm>
            <a:custGeom>
              <a:avLst/>
              <a:gdLst>
                <a:gd name="T0" fmla="*/ 0 w 84"/>
                <a:gd name="T1" fmla="*/ 0 h 403"/>
                <a:gd name="T2" fmla="*/ 2 w 84"/>
                <a:gd name="T3" fmla="*/ 403 h 403"/>
                <a:gd name="T4" fmla="*/ 84 w 84"/>
                <a:gd name="T5" fmla="*/ 403 h 403"/>
                <a:gd name="T6" fmla="*/ 84 w 84"/>
                <a:gd name="T7" fmla="*/ 0 h 403"/>
                <a:gd name="T8" fmla="*/ 0 w 84"/>
                <a:gd name="T9" fmla="*/ 0 h 403"/>
              </a:gdLst>
              <a:ahLst/>
              <a:cxnLst>
                <a:cxn ang="0">
                  <a:pos x="T0" y="T1"/>
                </a:cxn>
                <a:cxn ang="0">
                  <a:pos x="T2" y="T3"/>
                </a:cxn>
                <a:cxn ang="0">
                  <a:pos x="T4" y="T5"/>
                </a:cxn>
                <a:cxn ang="0">
                  <a:pos x="T6" y="T7"/>
                </a:cxn>
                <a:cxn ang="0">
                  <a:pos x="T8" y="T9"/>
                </a:cxn>
              </a:cxnLst>
              <a:rect l="0" t="0" r="r" b="b"/>
              <a:pathLst>
                <a:path w="84" h="403">
                  <a:moveTo>
                    <a:pt x="0" y="0"/>
                  </a:moveTo>
                  <a:lnTo>
                    <a:pt x="2" y="403"/>
                  </a:lnTo>
                  <a:lnTo>
                    <a:pt x="84" y="403"/>
                  </a:lnTo>
                  <a:lnTo>
                    <a:pt x="84" y="0"/>
                  </a:lnTo>
                  <a:lnTo>
                    <a:pt x="0" y="0"/>
                  </a:lnTo>
                  <a:close/>
                </a:path>
              </a:pathLst>
            </a:custGeom>
            <a:solidFill>
              <a:srgbClr val="175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íšľîḑe"/>
            <p:cNvSpPr/>
            <p:nvPr/>
          </p:nvSpPr>
          <p:spPr bwMode="auto">
            <a:xfrm>
              <a:off x="3230" y="3037"/>
              <a:ext cx="98" cy="403"/>
            </a:xfrm>
            <a:custGeom>
              <a:avLst/>
              <a:gdLst>
                <a:gd name="T0" fmla="*/ 0 w 98"/>
                <a:gd name="T1" fmla="*/ 0 h 403"/>
                <a:gd name="T2" fmla="*/ 42 w 98"/>
                <a:gd name="T3" fmla="*/ 403 h 403"/>
                <a:gd name="T4" fmla="*/ 98 w 98"/>
                <a:gd name="T5" fmla="*/ 403 h 403"/>
                <a:gd name="T6" fmla="*/ 79 w 98"/>
                <a:gd name="T7" fmla="*/ 0 h 403"/>
                <a:gd name="T8" fmla="*/ 0 w 98"/>
                <a:gd name="T9" fmla="*/ 0 h 403"/>
              </a:gdLst>
              <a:ahLst/>
              <a:cxnLst>
                <a:cxn ang="0">
                  <a:pos x="T0" y="T1"/>
                </a:cxn>
                <a:cxn ang="0">
                  <a:pos x="T2" y="T3"/>
                </a:cxn>
                <a:cxn ang="0">
                  <a:pos x="T4" y="T5"/>
                </a:cxn>
                <a:cxn ang="0">
                  <a:pos x="T6" y="T7"/>
                </a:cxn>
                <a:cxn ang="0">
                  <a:pos x="T8" y="T9"/>
                </a:cxn>
              </a:cxnLst>
              <a:rect l="0" t="0" r="r" b="b"/>
              <a:pathLst>
                <a:path w="98" h="403">
                  <a:moveTo>
                    <a:pt x="0" y="0"/>
                  </a:moveTo>
                  <a:lnTo>
                    <a:pt x="42" y="403"/>
                  </a:lnTo>
                  <a:lnTo>
                    <a:pt x="98" y="403"/>
                  </a:lnTo>
                  <a:lnTo>
                    <a:pt x="79" y="0"/>
                  </a:lnTo>
                  <a:lnTo>
                    <a:pt x="0" y="0"/>
                  </a:lnTo>
                  <a:close/>
                </a:path>
              </a:pathLst>
            </a:custGeom>
            <a:solidFill>
              <a:srgbClr val="175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iṧḻïḋé"/>
            <p:cNvSpPr/>
            <p:nvPr/>
          </p:nvSpPr>
          <p:spPr bwMode="auto">
            <a:xfrm>
              <a:off x="4622" y="3025"/>
              <a:ext cx="88" cy="415"/>
            </a:xfrm>
            <a:custGeom>
              <a:avLst/>
              <a:gdLst>
                <a:gd name="T0" fmla="*/ 0 w 88"/>
                <a:gd name="T1" fmla="*/ 0 h 415"/>
                <a:gd name="T2" fmla="*/ 11 w 88"/>
                <a:gd name="T3" fmla="*/ 415 h 415"/>
                <a:gd name="T4" fmla="*/ 88 w 88"/>
                <a:gd name="T5" fmla="*/ 415 h 415"/>
                <a:gd name="T6" fmla="*/ 71 w 88"/>
                <a:gd name="T7" fmla="*/ 0 h 415"/>
                <a:gd name="T8" fmla="*/ 0 w 88"/>
                <a:gd name="T9" fmla="*/ 0 h 415"/>
              </a:gdLst>
              <a:ahLst/>
              <a:cxnLst>
                <a:cxn ang="0">
                  <a:pos x="T0" y="T1"/>
                </a:cxn>
                <a:cxn ang="0">
                  <a:pos x="T2" y="T3"/>
                </a:cxn>
                <a:cxn ang="0">
                  <a:pos x="T4" y="T5"/>
                </a:cxn>
                <a:cxn ang="0">
                  <a:pos x="T6" y="T7"/>
                </a:cxn>
                <a:cxn ang="0">
                  <a:pos x="T8" y="T9"/>
                </a:cxn>
              </a:cxnLst>
              <a:rect l="0" t="0" r="r" b="b"/>
              <a:pathLst>
                <a:path w="88" h="415">
                  <a:moveTo>
                    <a:pt x="0" y="0"/>
                  </a:moveTo>
                  <a:lnTo>
                    <a:pt x="11" y="415"/>
                  </a:lnTo>
                  <a:lnTo>
                    <a:pt x="88" y="415"/>
                  </a:lnTo>
                  <a:lnTo>
                    <a:pt x="71" y="0"/>
                  </a:lnTo>
                  <a:lnTo>
                    <a:pt x="0" y="0"/>
                  </a:lnTo>
                  <a:close/>
                </a:path>
              </a:pathLst>
            </a:custGeom>
            <a:solidFill>
              <a:srgbClr val="175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iṣļíḓé"/>
            <p:cNvSpPr/>
            <p:nvPr/>
          </p:nvSpPr>
          <p:spPr bwMode="auto">
            <a:xfrm>
              <a:off x="4764" y="3020"/>
              <a:ext cx="75" cy="420"/>
            </a:xfrm>
            <a:custGeom>
              <a:avLst/>
              <a:gdLst>
                <a:gd name="T0" fmla="*/ 0 w 75"/>
                <a:gd name="T1" fmla="*/ 0 h 420"/>
                <a:gd name="T2" fmla="*/ 12 w 75"/>
                <a:gd name="T3" fmla="*/ 420 h 420"/>
                <a:gd name="T4" fmla="*/ 75 w 75"/>
                <a:gd name="T5" fmla="*/ 420 h 420"/>
                <a:gd name="T6" fmla="*/ 75 w 75"/>
                <a:gd name="T7" fmla="*/ 5 h 420"/>
                <a:gd name="T8" fmla="*/ 0 w 75"/>
                <a:gd name="T9" fmla="*/ 0 h 420"/>
              </a:gdLst>
              <a:ahLst/>
              <a:cxnLst>
                <a:cxn ang="0">
                  <a:pos x="T0" y="T1"/>
                </a:cxn>
                <a:cxn ang="0">
                  <a:pos x="T2" y="T3"/>
                </a:cxn>
                <a:cxn ang="0">
                  <a:pos x="T4" y="T5"/>
                </a:cxn>
                <a:cxn ang="0">
                  <a:pos x="T6" y="T7"/>
                </a:cxn>
                <a:cxn ang="0">
                  <a:pos x="T8" y="T9"/>
                </a:cxn>
              </a:cxnLst>
              <a:rect l="0" t="0" r="r" b="b"/>
              <a:pathLst>
                <a:path w="75" h="420">
                  <a:moveTo>
                    <a:pt x="0" y="0"/>
                  </a:moveTo>
                  <a:lnTo>
                    <a:pt x="12" y="420"/>
                  </a:lnTo>
                  <a:lnTo>
                    <a:pt x="75" y="420"/>
                  </a:lnTo>
                  <a:lnTo>
                    <a:pt x="75" y="5"/>
                  </a:lnTo>
                  <a:lnTo>
                    <a:pt x="0" y="0"/>
                  </a:lnTo>
                  <a:close/>
                </a:path>
              </a:pathLst>
            </a:custGeom>
            <a:solidFill>
              <a:srgbClr val="175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iśḻiḑé"/>
            <p:cNvSpPr/>
            <p:nvPr/>
          </p:nvSpPr>
          <p:spPr bwMode="auto">
            <a:xfrm>
              <a:off x="2668" y="2597"/>
              <a:ext cx="2171" cy="444"/>
            </a:xfrm>
            <a:custGeom>
              <a:avLst/>
              <a:gdLst>
                <a:gd name="T0" fmla="*/ 0 w 2171"/>
                <a:gd name="T1" fmla="*/ 0 h 444"/>
                <a:gd name="T2" fmla="*/ 2171 w 2171"/>
                <a:gd name="T3" fmla="*/ 0 h 444"/>
                <a:gd name="T4" fmla="*/ 2171 w 2171"/>
                <a:gd name="T5" fmla="*/ 423 h 444"/>
                <a:gd name="T6" fmla="*/ 30 w 2171"/>
                <a:gd name="T7" fmla="*/ 444 h 444"/>
                <a:gd name="T8" fmla="*/ 0 w 2171"/>
                <a:gd name="T9" fmla="*/ 0 h 444"/>
              </a:gdLst>
              <a:ahLst/>
              <a:cxnLst>
                <a:cxn ang="0">
                  <a:pos x="T0" y="T1"/>
                </a:cxn>
                <a:cxn ang="0">
                  <a:pos x="T2" y="T3"/>
                </a:cxn>
                <a:cxn ang="0">
                  <a:pos x="T4" y="T5"/>
                </a:cxn>
                <a:cxn ang="0">
                  <a:pos x="T6" y="T7"/>
                </a:cxn>
                <a:cxn ang="0">
                  <a:pos x="T8" y="T9"/>
                </a:cxn>
              </a:cxnLst>
              <a:rect l="0" t="0" r="r" b="b"/>
              <a:pathLst>
                <a:path w="2171" h="444">
                  <a:moveTo>
                    <a:pt x="0" y="0"/>
                  </a:moveTo>
                  <a:lnTo>
                    <a:pt x="2171" y="0"/>
                  </a:lnTo>
                  <a:lnTo>
                    <a:pt x="2171" y="423"/>
                  </a:lnTo>
                  <a:lnTo>
                    <a:pt x="30" y="444"/>
                  </a:lnTo>
                  <a:lnTo>
                    <a:pt x="0" y="0"/>
                  </a:lnTo>
                  <a:close/>
                </a:path>
              </a:pathLst>
            </a:custGeom>
            <a:solidFill>
              <a:srgbClr val="FCB8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ŝļíďe"/>
            <p:cNvSpPr/>
            <p:nvPr/>
          </p:nvSpPr>
          <p:spPr bwMode="auto">
            <a:xfrm>
              <a:off x="2668" y="2597"/>
              <a:ext cx="2171" cy="444"/>
            </a:xfrm>
            <a:custGeom>
              <a:avLst/>
              <a:gdLst>
                <a:gd name="T0" fmla="*/ 0 w 2171"/>
                <a:gd name="T1" fmla="*/ 0 h 444"/>
                <a:gd name="T2" fmla="*/ 2171 w 2171"/>
                <a:gd name="T3" fmla="*/ 0 h 444"/>
                <a:gd name="T4" fmla="*/ 2171 w 2171"/>
                <a:gd name="T5" fmla="*/ 423 h 444"/>
                <a:gd name="T6" fmla="*/ 30 w 2171"/>
                <a:gd name="T7" fmla="*/ 444 h 444"/>
                <a:gd name="T8" fmla="*/ 0 w 2171"/>
                <a:gd name="T9" fmla="*/ 0 h 444"/>
              </a:gdLst>
              <a:ahLst/>
              <a:cxnLst>
                <a:cxn ang="0">
                  <a:pos x="T0" y="T1"/>
                </a:cxn>
                <a:cxn ang="0">
                  <a:pos x="T2" y="T3"/>
                </a:cxn>
                <a:cxn ang="0">
                  <a:pos x="T4" y="T5"/>
                </a:cxn>
                <a:cxn ang="0">
                  <a:pos x="T6" y="T7"/>
                </a:cxn>
                <a:cxn ang="0">
                  <a:pos x="T8" y="T9"/>
                </a:cxn>
              </a:cxnLst>
              <a:rect l="0" t="0" r="r" b="b"/>
              <a:pathLst>
                <a:path w="2171" h="444">
                  <a:moveTo>
                    <a:pt x="0" y="0"/>
                  </a:moveTo>
                  <a:lnTo>
                    <a:pt x="2171" y="0"/>
                  </a:lnTo>
                  <a:lnTo>
                    <a:pt x="2171" y="423"/>
                  </a:lnTo>
                  <a:lnTo>
                    <a:pt x="30" y="4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islïḍe"/>
            <p:cNvSpPr/>
            <p:nvPr/>
          </p:nvSpPr>
          <p:spPr bwMode="auto">
            <a:xfrm>
              <a:off x="2841" y="2705"/>
              <a:ext cx="2016" cy="261"/>
            </a:xfrm>
            <a:custGeom>
              <a:avLst/>
              <a:gdLst>
                <a:gd name="T0" fmla="*/ 2016 w 2016"/>
                <a:gd name="T1" fmla="*/ 0 h 261"/>
                <a:gd name="T2" fmla="*/ 0 w 2016"/>
                <a:gd name="T3" fmla="*/ 19 h 261"/>
                <a:gd name="T4" fmla="*/ 17 w 2016"/>
                <a:gd name="T5" fmla="*/ 245 h 261"/>
                <a:gd name="T6" fmla="*/ 1998 w 2016"/>
                <a:gd name="T7" fmla="*/ 261 h 261"/>
                <a:gd name="T8" fmla="*/ 2016 w 2016"/>
                <a:gd name="T9" fmla="*/ 0 h 261"/>
              </a:gdLst>
              <a:ahLst/>
              <a:cxnLst>
                <a:cxn ang="0">
                  <a:pos x="T0" y="T1"/>
                </a:cxn>
                <a:cxn ang="0">
                  <a:pos x="T2" y="T3"/>
                </a:cxn>
                <a:cxn ang="0">
                  <a:pos x="T4" y="T5"/>
                </a:cxn>
                <a:cxn ang="0">
                  <a:pos x="T6" y="T7"/>
                </a:cxn>
                <a:cxn ang="0">
                  <a:pos x="T8" y="T9"/>
                </a:cxn>
              </a:cxnLst>
              <a:rect l="0" t="0" r="r" b="b"/>
              <a:pathLst>
                <a:path w="2016" h="261">
                  <a:moveTo>
                    <a:pt x="2016" y="0"/>
                  </a:moveTo>
                  <a:lnTo>
                    <a:pt x="0" y="19"/>
                  </a:lnTo>
                  <a:lnTo>
                    <a:pt x="17" y="245"/>
                  </a:lnTo>
                  <a:lnTo>
                    <a:pt x="1998" y="261"/>
                  </a:lnTo>
                  <a:lnTo>
                    <a:pt x="2016" y="0"/>
                  </a:lnTo>
                  <a:close/>
                </a:path>
              </a:pathLst>
            </a:custGeom>
            <a:solidFill>
              <a:srgbClr val="F4DF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iṣlîḍè"/>
            <p:cNvSpPr/>
            <p:nvPr/>
          </p:nvSpPr>
          <p:spPr bwMode="auto">
            <a:xfrm>
              <a:off x="2841" y="2705"/>
              <a:ext cx="2016" cy="261"/>
            </a:xfrm>
            <a:custGeom>
              <a:avLst/>
              <a:gdLst>
                <a:gd name="T0" fmla="*/ 2016 w 2016"/>
                <a:gd name="T1" fmla="*/ 0 h 261"/>
                <a:gd name="T2" fmla="*/ 0 w 2016"/>
                <a:gd name="T3" fmla="*/ 19 h 261"/>
                <a:gd name="T4" fmla="*/ 17 w 2016"/>
                <a:gd name="T5" fmla="*/ 245 h 261"/>
                <a:gd name="T6" fmla="*/ 1998 w 2016"/>
                <a:gd name="T7" fmla="*/ 261 h 261"/>
                <a:gd name="T8" fmla="*/ 2016 w 2016"/>
                <a:gd name="T9" fmla="*/ 0 h 261"/>
              </a:gdLst>
              <a:ahLst/>
              <a:cxnLst>
                <a:cxn ang="0">
                  <a:pos x="T0" y="T1"/>
                </a:cxn>
                <a:cxn ang="0">
                  <a:pos x="T2" y="T3"/>
                </a:cxn>
                <a:cxn ang="0">
                  <a:pos x="T4" y="T5"/>
                </a:cxn>
                <a:cxn ang="0">
                  <a:pos x="T6" y="T7"/>
                </a:cxn>
                <a:cxn ang="0">
                  <a:pos x="T8" y="T9"/>
                </a:cxn>
              </a:cxnLst>
              <a:rect l="0" t="0" r="r" b="b"/>
              <a:pathLst>
                <a:path w="2016" h="261">
                  <a:moveTo>
                    <a:pt x="2016" y="0"/>
                  </a:moveTo>
                  <a:lnTo>
                    <a:pt x="0" y="19"/>
                  </a:lnTo>
                  <a:lnTo>
                    <a:pt x="17" y="245"/>
                  </a:lnTo>
                  <a:lnTo>
                    <a:pt x="1998" y="261"/>
                  </a:lnTo>
                  <a:lnTo>
                    <a:pt x="20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išľíḋê"/>
            <p:cNvSpPr/>
            <p:nvPr/>
          </p:nvSpPr>
          <p:spPr bwMode="auto">
            <a:xfrm>
              <a:off x="2910" y="2744"/>
              <a:ext cx="1947" cy="222"/>
            </a:xfrm>
            <a:custGeom>
              <a:avLst/>
              <a:gdLst>
                <a:gd name="T0" fmla="*/ 1947 w 1947"/>
                <a:gd name="T1" fmla="*/ 0 h 222"/>
                <a:gd name="T2" fmla="*/ 0 w 1947"/>
                <a:gd name="T3" fmla="*/ 36 h 222"/>
                <a:gd name="T4" fmla="*/ 0 w 1947"/>
                <a:gd name="T5" fmla="*/ 208 h 222"/>
                <a:gd name="T6" fmla="*/ 1929 w 1947"/>
                <a:gd name="T7" fmla="*/ 222 h 222"/>
                <a:gd name="T8" fmla="*/ 1947 w 1947"/>
                <a:gd name="T9" fmla="*/ 0 h 222"/>
              </a:gdLst>
              <a:ahLst/>
              <a:cxnLst>
                <a:cxn ang="0">
                  <a:pos x="T0" y="T1"/>
                </a:cxn>
                <a:cxn ang="0">
                  <a:pos x="T2" y="T3"/>
                </a:cxn>
                <a:cxn ang="0">
                  <a:pos x="T4" y="T5"/>
                </a:cxn>
                <a:cxn ang="0">
                  <a:pos x="T6" y="T7"/>
                </a:cxn>
                <a:cxn ang="0">
                  <a:pos x="T8" y="T9"/>
                </a:cxn>
              </a:cxnLst>
              <a:rect l="0" t="0" r="r" b="b"/>
              <a:pathLst>
                <a:path w="1947" h="222">
                  <a:moveTo>
                    <a:pt x="1947" y="0"/>
                  </a:moveTo>
                  <a:lnTo>
                    <a:pt x="0" y="36"/>
                  </a:lnTo>
                  <a:lnTo>
                    <a:pt x="0" y="208"/>
                  </a:lnTo>
                  <a:lnTo>
                    <a:pt x="1929" y="222"/>
                  </a:lnTo>
                  <a:lnTo>
                    <a:pt x="1947" y="0"/>
                  </a:ln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iSlîḑê"/>
            <p:cNvSpPr/>
            <p:nvPr/>
          </p:nvSpPr>
          <p:spPr bwMode="auto">
            <a:xfrm>
              <a:off x="2910" y="2744"/>
              <a:ext cx="1947" cy="222"/>
            </a:xfrm>
            <a:custGeom>
              <a:avLst/>
              <a:gdLst>
                <a:gd name="T0" fmla="*/ 1947 w 1947"/>
                <a:gd name="T1" fmla="*/ 0 h 222"/>
                <a:gd name="T2" fmla="*/ 0 w 1947"/>
                <a:gd name="T3" fmla="*/ 36 h 222"/>
                <a:gd name="T4" fmla="*/ 0 w 1947"/>
                <a:gd name="T5" fmla="*/ 208 h 222"/>
                <a:gd name="T6" fmla="*/ 1929 w 1947"/>
                <a:gd name="T7" fmla="*/ 222 h 222"/>
                <a:gd name="T8" fmla="*/ 1947 w 1947"/>
                <a:gd name="T9" fmla="*/ 0 h 222"/>
              </a:gdLst>
              <a:ahLst/>
              <a:cxnLst>
                <a:cxn ang="0">
                  <a:pos x="T0" y="T1"/>
                </a:cxn>
                <a:cxn ang="0">
                  <a:pos x="T2" y="T3"/>
                </a:cxn>
                <a:cxn ang="0">
                  <a:pos x="T4" y="T5"/>
                </a:cxn>
                <a:cxn ang="0">
                  <a:pos x="T6" y="T7"/>
                </a:cxn>
                <a:cxn ang="0">
                  <a:pos x="T8" y="T9"/>
                </a:cxn>
              </a:cxnLst>
              <a:rect l="0" t="0" r="r" b="b"/>
              <a:pathLst>
                <a:path w="1947" h="222">
                  <a:moveTo>
                    <a:pt x="1947" y="0"/>
                  </a:moveTo>
                  <a:lnTo>
                    <a:pt x="0" y="36"/>
                  </a:lnTo>
                  <a:lnTo>
                    <a:pt x="0" y="208"/>
                  </a:lnTo>
                  <a:lnTo>
                    <a:pt x="1929" y="222"/>
                  </a:lnTo>
                  <a:lnTo>
                    <a:pt x="19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ṡľîḓê"/>
            <p:cNvSpPr/>
            <p:nvPr/>
          </p:nvSpPr>
          <p:spPr bwMode="auto">
            <a:xfrm>
              <a:off x="2668" y="2597"/>
              <a:ext cx="541" cy="444"/>
            </a:xfrm>
            <a:custGeom>
              <a:avLst/>
              <a:gdLst>
                <a:gd name="T0" fmla="*/ 519 w 541"/>
                <a:gd name="T1" fmla="*/ 0 h 444"/>
                <a:gd name="T2" fmla="*/ 48 w 541"/>
                <a:gd name="T3" fmla="*/ 42 h 444"/>
                <a:gd name="T4" fmla="*/ 75 w 541"/>
                <a:gd name="T5" fmla="*/ 423 h 444"/>
                <a:gd name="T6" fmla="*/ 541 w 541"/>
                <a:gd name="T7" fmla="*/ 440 h 444"/>
                <a:gd name="T8" fmla="*/ 30 w 541"/>
                <a:gd name="T9" fmla="*/ 444 h 444"/>
                <a:gd name="T10" fmla="*/ 0 w 541"/>
                <a:gd name="T11" fmla="*/ 0 h 444"/>
                <a:gd name="T12" fmla="*/ 519 w 541"/>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541" h="444">
                  <a:moveTo>
                    <a:pt x="519" y="0"/>
                  </a:moveTo>
                  <a:lnTo>
                    <a:pt x="48" y="42"/>
                  </a:lnTo>
                  <a:lnTo>
                    <a:pt x="75" y="423"/>
                  </a:lnTo>
                  <a:lnTo>
                    <a:pt x="541" y="440"/>
                  </a:lnTo>
                  <a:lnTo>
                    <a:pt x="30" y="444"/>
                  </a:lnTo>
                  <a:lnTo>
                    <a:pt x="0" y="0"/>
                  </a:lnTo>
                  <a:lnTo>
                    <a:pt x="519" y="0"/>
                  </a:lnTo>
                  <a:close/>
                </a:path>
              </a:pathLst>
            </a:custGeom>
            <a:solidFill>
              <a:srgbClr val="F795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îṣḻîḑe"/>
            <p:cNvSpPr/>
            <p:nvPr/>
          </p:nvSpPr>
          <p:spPr bwMode="auto">
            <a:xfrm>
              <a:off x="2654" y="3436"/>
              <a:ext cx="2170" cy="477"/>
            </a:xfrm>
            <a:custGeom>
              <a:avLst/>
              <a:gdLst>
                <a:gd name="T0" fmla="*/ 0 w 2170"/>
                <a:gd name="T1" fmla="*/ 0 h 477"/>
                <a:gd name="T2" fmla="*/ 2170 w 2170"/>
                <a:gd name="T3" fmla="*/ 0 h 477"/>
                <a:gd name="T4" fmla="*/ 2170 w 2170"/>
                <a:gd name="T5" fmla="*/ 477 h 477"/>
                <a:gd name="T6" fmla="*/ 67 w 2170"/>
                <a:gd name="T7" fmla="*/ 477 h 477"/>
                <a:gd name="T8" fmla="*/ 0 w 2170"/>
                <a:gd name="T9" fmla="*/ 0 h 477"/>
              </a:gdLst>
              <a:ahLst/>
              <a:cxnLst>
                <a:cxn ang="0">
                  <a:pos x="T0" y="T1"/>
                </a:cxn>
                <a:cxn ang="0">
                  <a:pos x="T2" y="T3"/>
                </a:cxn>
                <a:cxn ang="0">
                  <a:pos x="T4" y="T5"/>
                </a:cxn>
                <a:cxn ang="0">
                  <a:pos x="T6" y="T7"/>
                </a:cxn>
                <a:cxn ang="0">
                  <a:pos x="T8" y="T9"/>
                </a:cxn>
              </a:cxnLst>
              <a:rect l="0" t="0" r="r" b="b"/>
              <a:pathLst>
                <a:path w="2170" h="477">
                  <a:moveTo>
                    <a:pt x="0" y="0"/>
                  </a:moveTo>
                  <a:lnTo>
                    <a:pt x="2170" y="0"/>
                  </a:lnTo>
                  <a:lnTo>
                    <a:pt x="2170" y="477"/>
                  </a:lnTo>
                  <a:lnTo>
                    <a:pt x="67" y="477"/>
                  </a:lnTo>
                  <a:lnTo>
                    <a:pt x="0" y="0"/>
                  </a:lnTo>
                  <a:close/>
                </a:path>
              </a:pathLst>
            </a:custGeom>
            <a:solidFill>
              <a:srgbClr val="F58A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íṩ1íḋe"/>
            <p:cNvSpPr/>
            <p:nvPr/>
          </p:nvSpPr>
          <p:spPr bwMode="auto">
            <a:xfrm>
              <a:off x="2654" y="3436"/>
              <a:ext cx="2170" cy="477"/>
            </a:xfrm>
            <a:custGeom>
              <a:avLst/>
              <a:gdLst>
                <a:gd name="T0" fmla="*/ 0 w 2170"/>
                <a:gd name="T1" fmla="*/ 0 h 477"/>
                <a:gd name="T2" fmla="*/ 2170 w 2170"/>
                <a:gd name="T3" fmla="*/ 0 h 477"/>
                <a:gd name="T4" fmla="*/ 2170 w 2170"/>
                <a:gd name="T5" fmla="*/ 477 h 477"/>
                <a:gd name="T6" fmla="*/ 67 w 2170"/>
                <a:gd name="T7" fmla="*/ 477 h 477"/>
                <a:gd name="T8" fmla="*/ 0 w 2170"/>
                <a:gd name="T9" fmla="*/ 0 h 477"/>
              </a:gdLst>
              <a:ahLst/>
              <a:cxnLst>
                <a:cxn ang="0">
                  <a:pos x="T0" y="T1"/>
                </a:cxn>
                <a:cxn ang="0">
                  <a:pos x="T2" y="T3"/>
                </a:cxn>
                <a:cxn ang="0">
                  <a:pos x="T4" y="T5"/>
                </a:cxn>
                <a:cxn ang="0">
                  <a:pos x="T6" y="T7"/>
                </a:cxn>
                <a:cxn ang="0">
                  <a:pos x="T8" y="T9"/>
                </a:cxn>
              </a:cxnLst>
              <a:rect l="0" t="0" r="r" b="b"/>
              <a:pathLst>
                <a:path w="2170" h="477">
                  <a:moveTo>
                    <a:pt x="0" y="0"/>
                  </a:moveTo>
                  <a:lnTo>
                    <a:pt x="2170" y="0"/>
                  </a:lnTo>
                  <a:lnTo>
                    <a:pt x="2170" y="477"/>
                  </a:lnTo>
                  <a:lnTo>
                    <a:pt x="67" y="4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íṡḻîďé"/>
            <p:cNvSpPr/>
            <p:nvPr/>
          </p:nvSpPr>
          <p:spPr bwMode="auto">
            <a:xfrm>
              <a:off x="2795" y="3512"/>
              <a:ext cx="2062" cy="297"/>
            </a:xfrm>
            <a:custGeom>
              <a:avLst/>
              <a:gdLst>
                <a:gd name="T0" fmla="*/ 0 w 2062"/>
                <a:gd name="T1" fmla="*/ 0 h 297"/>
                <a:gd name="T2" fmla="*/ 2062 w 2062"/>
                <a:gd name="T3" fmla="*/ 0 h 297"/>
                <a:gd name="T4" fmla="*/ 2062 w 2062"/>
                <a:gd name="T5" fmla="*/ 297 h 297"/>
                <a:gd name="T6" fmla="*/ 63 w 2062"/>
                <a:gd name="T7" fmla="*/ 297 h 297"/>
                <a:gd name="T8" fmla="*/ 0 w 2062"/>
                <a:gd name="T9" fmla="*/ 0 h 297"/>
              </a:gdLst>
              <a:ahLst/>
              <a:cxnLst>
                <a:cxn ang="0">
                  <a:pos x="T0" y="T1"/>
                </a:cxn>
                <a:cxn ang="0">
                  <a:pos x="T2" y="T3"/>
                </a:cxn>
                <a:cxn ang="0">
                  <a:pos x="T4" y="T5"/>
                </a:cxn>
                <a:cxn ang="0">
                  <a:pos x="T6" y="T7"/>
                </a:cxn>
                <a:cxn ang="0">
                  <a:pos x="T8" y="T9"/>
                </a:cxn>
              </a:cxnLst>
              <a:rect l="0" t="0" r="r" b="b"/>
              <a:pathLst>
                <a:path w="2062" h="297">
                  <a:moveTo>
                    <a:pt x="0" y="0"/>
                  </a:moveTo>
                  <a:lnTo>
                    <a:pt x="2062" y="0"/>
                  </a:lnTo>
                  <a:lnTo>
                    <a:pt x="2062" y="297"/>
                  </a:lnTo>
                  <a:lnTo>
                    <a:pt x="63" y="297"/>
                  </a:lnTo>
                  <a:lnTo>
                    <a:pt x="0" y="0"/>
                  </a:ln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ṣľîḋê"/>
            <p:cNvSpPr/>
            <p:nvPr/>
          </p:nvSpPr>
          <p:spPr bwMode="auto">
            <a:xfrm>
              <a:off x="2795" y="3512"/>
              <a:ext cx="2062" cy="297"/>
            </a:xfrm>
            <a:custGeom>
              <a:avLst/>
              <a:gdLst>
                <a:gd name="T0" fmla="*/ 0 w 2062"/>
                <a:gd name="T1" fmla="*/ 0 h 297"/>
                <a:gd name="T2" fmla="*/ 2062 w 2062"/>
                <a:gd name="T3" fmla="*/ 0 h 297"/>
                <a:gd name="T4" fmla="*/ 2062 w 2062"/>
                <a:gd name="T5" fmla="*/ 297 h 297"/>
                <a:gd name="T6" fmla="*/ 63 w 2062"/>
                <a:gd name="T7" fmla="*/ 297 h 297"/>
                <a:gd name="T8" fmla="*/ 0 w 2062"/>
                <a:gd name="T9" fmla="*/ 0 h 297"/>
              </a:gdLst>
              <a:ahLst/>
              <a:cxnLst>
                <a:cxn ang="0">
                  <a:pos x="T0" y="T1"/>
                </a:cxn>
                <a:cxn ang="0">
                  <a:pos x="T2" y="T3"/>
                </a:cxn>
                <a:cxn ang="0">
                  <a:pos x="T4" y="T5"/>
                </a:cxn>
                <a:cxn ang="0">
                  <a:pos x="T6" y="T7"/>
                </a:cxn>
                <a:cxn ang="0">
                  <a:pos x="T8" y="T9"/>
                </a:cxn>
              </a:cxnLst>
              <a:rect l="0" t="0" r="r" b="b"/>
              <a:pathLst>
                <a:path w="2062" h="297">
                  <a:moveTo>
                    <a:pt x="0" y="0"/>
                  </a:moveTo>
                  <a:lnTo>
                    <a:pt x="2062" y="0"/>
                  </a:lnTo>
                  <a:lnTo>
                    <a:pt x="2062" y="297"/>
                  </a:lnTo>
                  <a:lnTo>
                    <a:pt x="63" y="29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ŝļíde"/>
            <p:cNvSpPr/>
            <p:nvPr/>
          </p:nvSpPr>
          <p:spPr bwMode="auto">
            <a:xfrm>
              <a:off x="2795" y="3512"/>
              <a:ext cx="2062" cy="297"/>
            </a:xfrm>
            <a:custGeom>
              <a:avLst/>
              <a:gdLst>
                <a:gd name="T0" fmla="*/ 2062 w 2062"/>
                <a:gd name="T1" fmla="*/ 40 h 297"/>
                <a:gd name="T2" fmla="*/ 104 w 2062"/>
                <a:gd name="T3" fmla="*/ 77 h 297"/>
                <a:gd name="T4" fmla="*/ 104 w 2062"/>
                <a:gd name="T5" fmla="*/ 297 h 297"/>
                <a:gd name="T6" fmla="*/ 63 w 2062"/>
                <a:gd name="T7" fmla="*/ 297 h 297"/>
                <a:gd name="T8" fmla="*/ 0 w 2062"/>
                <a:gd name="T9" fmla="*/ 0 h 297"/>
                <a:gd name="T10" fmla="*/ 2062 w 2062"/>
                <a:gd name="T11" fmla="*/ 0 h 297"/>
                <a:gd name="T12" fmla="*/ 2062 w 2062"/>
                <a:gd name="T13" fmla="*/ 40 h 297"/>
              </a:gdLst>
              <a:ahLst/>
              <a:cxnLst>
                <a:cxn ang="0">
                  <a:pos x="T0" y="T1"/>
                </a:cxn>
                <a:cxn ang="0">
                  <a:pos x="T2" y="T3"/>
                </a:cxn>
                <a:cxn ang="0">
                  <a:pos x="T4" y="T5"/>
                </a:cxn>
                <a:cxn ang="0">
                  <a:pos x="T6" y="T7"/>
                </a:cxn>
                <a:cxn ang="0">
                  <a:pos x="T8" y="T9"/>
                </a:cxn>
                <a:cxn ang="0">
                  <a:pos x="T10" y="T11"/>
                </a:cxn>
                <a:cxn ang="0">
                  <a:pos x="T12" y="T13"/>
                </a:cxn>
              </a:cxnLst>
              <a:rect l="0" t="0" r="r" b="b"/>
              <a:pathLst>
                <a:path w="2062" h="297">
                  <a:moveTo>
                    <a:pt x="2062" y="40"/>
                  </a:moveTo>
                  <a:lnTo>
                    <a:pt x="104" y="77"/>
                  </a:lnTo>
                  <a:lnTo>
                    <a:pt x="104" y="297"/>
                  </a:lnTo>
                  <a:lnTo>
                    <a:pt x="63" y="297"/>
                  </a:lnTo>
                  <a:lnTo>
                    <a:pt x="0" y="0"/>
                  </a:lnTo>
                  <a:lnTo>
                    <a:pt x="2062" y="0"/>
                  </a:lnTo>
                  <a:lnTo>
                    <a:pt x="2062" y="40"/>
                  </a:lnTo>
                  <a:close/>
                </a:path>
              </a:pathLst>
            </a:custGeom>
            <a:solidFill>
              <a:srgbClr val="F4DF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îṥḻídé"/>
            <p:cNvSpPr/>
            <p:nvPr/>
          </p:nvSpPr>
          <p:spPr bwMode="auto">
            <a:xfrm>
              <a:off x="2795" y="3512"/>
              <a:ext cx="2062" cy="297"/>
            </a:xfrm>
            <a:custGeom>
              <a:avLst/>
              <a:gdLst>
                <a:gd name="T0" fmla="*/ 2062 w 2062"/>
                <a:gd name="T1" fmla="*/ 40 h 297"/>
                <a:gd name="T2" fmla="*/ 104 w 2062"/>
                <a:gd name="T3" fmla="*/ 77 h 297"/>
                <a:gd name="T4" fmla="*/ 104 w 2062"/>
                <a:gd name="T5" fmla="*/ 297 h 297"/>
                <a:gd name="T6" fmla="*/ 63 w 2062"/>
                <a:gd name="T7" fmla="*/ 297 h 297"/>
                <a:gd name="T8" fmla="*/ 0 w 2062"/>
                <a:gd name="T9" fmla="*/ 0 h 297"/>
                <a:gd name="T10" fmla="*/ 2062 w 2062"/>
                <a:gd name="T11" fmla="*/ 0 h 297"/>
                <a:gd name="T12" fmla="*/ 2062 w 2062"/>
                <a:gd name="T13" fmla="*/ 40 h 297"/>
              </a:gdLst>
              <a:ahLst/>
              <a:cxnLst>
                <a:cxn ang="0">
                  <a:pos x="T0" y="T1"/>
                </a:cxn>
                <a:cxn ang="0">
                  <a:pos x="T2" y="T3"/>
                </a:cxn>
                <a:cxn ang="0">
                  <a:pos x="T4" y="T5"/>
                </a:cxn>
                <a:cxn ang="0">
                  <a:pos x="T6" y="T7"/>
                </a:cxn>
                <a:cxn ang="0">
                  <a:pos x="T8" y="T9"/>
                </a:cxn>
                <a:cxn ang="0">
                  <a:pos x="T10" y="T11"/>
                </a:cxn>
                <a:cxn ang="0">
                  <a:pos x="T12" y="T13"/>
                </a:cxn>
              </a:cxnLst>
              <a:rect l="0" t="0" r="r" b="b"/>
              <a:pathLst>
                <a:path w="2062" h="297">
                  <a:moveTo>
                    <a:pt x="2062" y="40"/>
                  </a:moveTo>
                  <a:lnTo>
                    <a:pt x="104" y="77"/>
                  </a:lnTo>
                  <a:lnTo>
                    <a:pt x="104" y="297"/>
                  </a:lnTo>
                  <a:lnTo>
                    <a:pt x="63" y="297"/>
                  </a:lnTo>
                  <a:lnTo>
                    <a:pt x="0" y="0"/>
                  </a:lnTo>
                  <a:lnTo>
                    <a:pt x="2062" y="0"/>
                  </a:lnTo>
                  <a:lnTo>
                    <a:pt x="2062"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íṩlídê"/>
            <p:cNvSpPr/>
            <p:nvPr/>
          </p:nvSpPr>
          <p:spPr bwMode="auto">
            <a:xfrm>
              <a:off x="2654" y="3436"/>
              <a:ext cx="401" cy="477"/>
            </a:xfrm>
            <a:custGeom>
              <a:avLst/>
              <a:gdLst>
                <a:gd name="T0" fmla="*/ 229 w 401"/>
                <a:gd name="T1" fmla="*/ 4 h 477"/>
                <a:gd name="T2" fmla="*/ 48 w 401"/>
                <a:gd name="T3" fmla="*/ 20 h 477"/>
                <a:gd name="T4" fmla="*/ 96 w 401"/>
                <a:gd name="T5" fmla="*/ 438 h 477"/>
                <a:gd name="T6" fmla="*/ 401 w 401"/>
                <a:gd name="T7" fmla="*/ 477 h 477"/>
                <a:gd name="T8" fmla="*/ 67 w 401"/>
                <a:gd name="T9" fmla="*/ 477 h 477"/>
                <a:gd name="T10" fmla="*/ 0 w 401"/>
                <a:gd name="T11" fmla="*/ 0 h 477"/>
                <a:gd name="T12" fmla="*/ 229 w 401"/>
                <a:gd name="T13" fmla="*/ 4 h 477"/>
              </a:gdLst>
              <a:ahLst/>
              <a:cxnLst>
                <a:cxn ang="0">
                  <a:pos x="T0" y="T1"/>
                </a:cxn>
                <a:cxn ang="0">
                  <a:pos x="T2" y="T3"/>
                </a:cxn>
                <a:cxn ang="0">
                  <a:pos x="T4" y="T5"/>
                </a:cxn>
                <a:cxn ang="0">
                  <a:pos x="T6" y="T7"/>
                </a:cxn>
                <a:cxn ang="0">
                  <a:pos x="T8" y="T9"/>
                </a:cxn>
                <a:cxn ang="0">
                  <a:pos x="T10" y="T11"/>
                </a:cxn>
                <a:cxn ang="0">
                  <a:pos x="T12" y="T13"/>
                </a:cxn>
              </a:cxnLst>
              <a:rect l="0" t="0" r="r" b="b"/>
              <a:pathLst>
                <a:path w="401" h="477">
                  <a:moveTo>
                    <a:pt x="229" y="4"/>
                  </a:moveTo>
                  <a:lnTo>
                    <a:pt x="48" y="20"/>
                  </a:lnTo>
                  <a:lnTo>
                    <a:pt x="96" y="438"/>
                  </a:lnTo>
                  <a:lnTo>
                    <a:pt x="401" y="477"/>
                  </a:lnTo>
                  <a:lnTo>
                    <a:pt x="67" y="477"/>
                  </a:lnTo>
                  <a:lnTo>
                    <a:pt x="0" y="0"/>
                  </a:lnTo>
                  <a:lnTo>
                    <a:pt x="229" y="4"/>
                  </a:lnTo>
                  <a:close/>
                </a:path>
              </a:pathLst>
            </a:custGeom>
            <a:solidFill>
              <a:srgbClr val="F05A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îŝḷidè"/>
            <p:cNvSpPr/>
            <p:nvPr/>
          </p:nvSpPr>
          <p:spPr bwMode="auto">
            <a:xfrm>
              <a:off x="3532" y="2653"/>
              <a:ext cx="129" cy="64"/>
            </a:xfrm>
            <a:custGeom>
              <a:avLst/>
              <a:gdLst>
                <a:gd name="T0" fmla="*/ 32 w 62"/>
                <a:gd name="T1" fmla="*/ 0 h 31"/>
                <a:gd name="T2" fmla="*/ 0 w 62"/>
                <a:gd name="T3" fmla="*/ 31 h 31"/>
                <a:gd name="T4" fmla="*/ 48 w 62"/>
                <a:gd name="T5" fmla="*/ 30 h 31"/>
                <a:gd name="T6" fmla="*/ 62 w 62"/>
                <a:gd name="T7" fmla="*/ 7 h 31"/>
                <a:gd name="T8" fmla="*/ 32 w 62"/>
                <a:gd name="T9" fmla="*/ 0 h 31"/>
              </a:gdLst>
              <a:ahLst/>
              <a:cxnLst>
                <a:cxn ang="0">
                  <a:pos x="T0" y="T1"/>
                </a:cxn>
                <a:cxn ang="0">
                  <a:pos x="T2" y="T3"/>
                </a:cxn>
                <a:cxn ang="0">
                  <a:pos x="T4" y="T5"/>
                </a:cxn>
                <a:cxn ang="0">
                  <a:pos x="T6" y="T7"/>
                </a:cxn>
                <a:cxn ang="0">
                  <a:pos x="T8" y="T9"/>
                </a:cxn>
              </a:cxnLst>
              <a:rect l="0" t="0" r="r" b="b"/>
              <a:pathLst>
                <a:path w="62" h="31">
                  <a:moveTo>
                    <a:pt x="32" y="0"/>
                  </a:moveTo>
                  <a:cubicBezTo>
                    <a:pt x="20" y="9"/>
                    <a:pt x="9" y="19"/>
                    <a:pt x="0" y="31"/>
                  </a:cubicBezTo>
                  <a:cubicBezTo>
                    <a:pt x="48" y="30"/>
                    <a:pt x="48" y="30"/>
                    <a:pt x="48" y="30"/>
                  </a:cubicBezTo>
                  <a:cubicBezTo>
                    <a:pt x="56" y="15"/>
                    <a:pt x="62" y="7"/>
                    <a:pt x="62" y="7"/>
                  </a:cubicBezTo>
                  <a:cubicBezTo>
                    <a:pt x="32" y="0"/>
                    <a:pt x="32" y="0"/>
                    <a:pt x="32" y="0"/>
                  </a:cubicBezTo>
                </a:path>
              </a:pathLst>
            </a:custGeom>
            <a:solidFill>
              <a:srgbClr val="DAA1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ïSľîḍe"/>
            <p:cNvSpPr/>
            <p:nvPr/>
          </p:nvSpPr>
          <p:spPr bwMode="auto">
            <a:xfrm>
              <a:off x="3501" y="2715"/>
              <a:ext cx="131" cy="54"/>
            </a:xfrm>
            <a:custGeom>
              <a:avLst/>
              <a:gdLst>
                <a:gd name="T0" fmla="*/ 63 w 63"/>
                <a:gd name="T1" fmla="*/ 0 h 26"/>
                <a:gd name="T2" fmla="*/ 15 w 63"/>
                <a:gd name="T3" fmla="*/ 1 h 26"/>
                <a:gd name="T4" fmla="*/ 0 w 63"/>
                <a:gd name="T5" fmla="*/ 26 h 26"/>
                <a:gd name="T6" fmla="*/ 52 w 63"/>
                <a:gd name="T7" fmla="*/ 25 h 26"/>
                <a:gd name="T8" fmla="*/ 63 w 63"/>
                <a:gd name="T9" fmla="*/ 0 h 26"/>
              </a:gdLst>
              <a:ahLst/>
              <a:cxnLst>
                <a:cxn ang="0">
                  <a:pos x="T0" y="T1"/>
                </a:cxn>
                <a:cxn ang="0">
                  <a:pos x="T2" y="T3"/>
                </a:cxn>
                <a:cxn ang="0">
                  <a:pos x="T4" y="T5"/>
                </a:cxn>
                <a:cxn ang="0">
                  <a:pos x="T6" y="T7"/>
                </a:cxn>
                <a:cxn ang="0">
                  <a:pos x="T8" y="T9"/>
                </a:cxn>
              </a:cxnLst>
              <a:rect l="0" t="0" r="r" b="b"/>
              <a:pathLst>
                <a:path w="63" h="26">
                  <a:moveTo>
                    <a:pt x="63" y="0"/>
                  </a:moveTo>
                  <a:cubicBezTo>
                    <a:pt x="15" y="1"/>
                    <a:pt x="15" y="1"/>
                    <a:pt x="15" y="1"/>
                  </a:cubicBezTo>
                  <a:cubicBezTo>
                    <a:pt x="9" y="9"/>
                    <a:pt x="4" y="17"/>
                    <a:pt x="0" y="26"/>
                  </a:cubicBezTo>
                  <a:cubicBezTo>
                    <a:pt x="52" y="25"/>
                    <a:pt x="52" y="25"/>
                    <a:pt x="52" y="25"/>
                  </a:cubicBezTo>
                  <a:cubicBezTo>
                    <a:pt x="56" y="15"/>
                    <a:pt x="60" y="7"/>
                    <a:pt x="63" y="0"/>
                  </a:cubicBezTo>
                </a:path>
              </a:pathLst>
            </a:custGeom>
            <a:solidFill>
              <a:srgbClr val="D4C0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ṧľïḓê"/>
            <p:cNvSpPr/>
            <p:nvPr/>
          </p:nvSpPr>
          <p:spPr bwMode="auto">
            <a:xfrm>
              <a:off x="3478" y="3033"/>
              <a:ext cx="89" cy="4"/>
            </a:xfrm>
            <a:custGeom>
              <a:avLst/>
              <a:gdLst>
                <a:gd name="T0" fmla="*/ 43 w 43"/>
                <a:gd name="T1" fmla="*/ 0 h 2"/>
                <a:gd name="T2" fmla="*/ 0 w 43"/>
                <a:gd name="T3" fmla="*/ 1 h 2"/>
                <a:gd name="T4" fmla="*/ 0 w 43"/>
                <a:gd name="T5" fmla="*/ 2 h 2"/>
                <a:gd name="T6" fmla="*/ 43 w 43"/>
                <a:gd name="T7" fmla="*/ 1 h 2"/>
                <a:gd name="T8" fmla="*/ 43 w 43"/>
                <a:gd name="T9" fmla="*/ 0 h 2"/>
              </a:gdLst>
              <a:ahLst/>
              <a:cxnLst>
                <a:cxn ang="0">
                  <a:pos x="T0" y="T1"/>
                </a:cxn>
                <a:cxn ang="0">
                  <a:pos x="T2" y="T3"/>
                </a:cxn>
                <a:cxn ang="0">
                  <a:pos x="T4" y="T5"/>
                </a:cxn>
                <a:cxn ang="0">
                  <a:pos x="T6" y="T7"/>
                </a:cxn>
                <a:cxn ang="0">
                  <a:pos x="T8" y="T9"/>
                </a:cxn>
              </a:cxnLst>
              <a:rect l="0" t="0" r="r" b="b"/>
              <a:pathLst>
                <a:path w="43" h="2">
                  <a:moveTo>
                    <a:pt x="43" y="0"/>
                  </a:moveTo>
                  <a:cubicBezTo>
                    <a:pt x="0" y="1"/>
                    <a:pt x="0" y="1"/>
                    <a:pt x="0" y="1"/>
                  </a:cubicBezTo>
                  <a:cubicBezTo>
                    <a:pt x="0" y="1"/>
                    <a:pt x="0" y="1"/>
                    <a:pt x="0" y="2"/>
                  </a:cubicBezTo>
                  <a:cubicBezTo>
                    <a:pt x="43" y="1"/>
                    <a:pt x="43" y="1"/>
                    <a:pt x="43" y="1"/>
                  </a:cubicBezTo>
                  <a:cubicBezTo>
                    <a:pt x="43" y="1"/>
                    <a:pt x="43" y="1"/>
                    <a:pt x="43" y="0"/>
                  </a:cubicBezTo>
                </a:path>
              </a:pathLst>
            </a:custGeom>
            <a:solidFill>
              <a:srgbClr val="DDD9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şliḓé"/>
            <p:cNvSpPr/>
            <p:nvPr/>
          </p:nvSpPr>
          <p:spPr bwMode="auto">
            <a:xfrm>
              <a:off x="3478" y="3035"/>
              <a:ext cx="256" cy="401"/>
            </a:xfrm>
            <a:custGeom>
              <a:avLst/>
              <a:gdLst>
                <a:gd name="T0" fmla="*/ 81 w 123"/>
                <a:gd name="T1" fmla="*/ 185 h 193"/>
                <a:gd name="T2" fmla="*/ 83 w 123"/>
                <a:gd name="T3" fmla="*/ 187 h 193"/>
                <a:gd name="T4" fmla="*/ 79 w 123"/>
                <a:gd name="T5" fmla="*/ 193 h 193"/>
                <a:gd name="T6" fmla="*/ 119 w 123"/>
                <a:gd name="T7" fmla="*/ 193 h 193"/>
                <a:gd name="T8" fmla="*/ 123 w 123"/>
                <a:gd name="T9" fmla="*/ 186 h 193"/>
                <a:gd name="T10" fmla="*/ 122 w 123"/>
                <a:gd name="T11" fmla="*/ 186 h 193"/>
                <a:gd name="T12" fmla="*/ 81 w 123"/>
                <a:gd name="T13" fmla="*/ 185 h 193"/>
                <a:gd name="T14" fmla="*/ 43 w 123"/>
                <a:gd name="T15" fmla="*/ 0 h 193"/>
                <a:gd name="T16" fmla="*/ 0 w 123"/>
                <a:gd name="T17" fmla="*/ 1 h 193"/>
                <a:gd name="T18" fmla="*/ 7 w 123"/>
                <a:gd name="T19" fmla="*/ 30 h 193"/>
                <a:gd name="T20" fmla="*/ 47 w 123"/>
                <a:gd name="T21" fmla="*/ 29 h 193"/>
                <a:gd name="T22" fmla="*/ 43 w 123"/>
                <a:gd name="T23"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93">
                  <a:moveTo>
                    <a:pt x="81" y="185"/>
                  </a:moveTo>
                  <a:cubicBezTo>
                    <a:pt x="82" y="186"/>
                    <a:pt x="83" y="187"/>
                    <a:pt x="83" y="187"/>
                  </a:cubicBezTo>
                  <a:cubicBezTo>
                    <a:pt x="83" y="187"/>
                    <a:pt x="81" y="189"/>
                    <a:pt x="79" y="193"/>
                  </a:cubicBezTo>
                  <a:cubicBezTo>
                    <a:pt x="119" y="193"/>
                    <a:pt x="119" y="193"/>
                    <a:pt x="119" y="193"/>
                  </a:cubicBezTo>
                  <a:cubicBezTo>
                    <a:pt x="121" y="188"/>
                    <a:pt x="123" y="186"/>
                    <a:pt x="123" y="186"/>
                  </a:cubicBezTo>
                  <a:cubicBezTo>
                    <a:pt x="123" y="186"/>
                    <a:pt x="123" y="186"/>
                    <a:pt x="122" y="186"/>
                  </a:cubicBezTo>
                  <a:cubicBezTo>
                    <a:pt x="81" y="185"/>
                    <a:pt x="81" y="185"/>
                    <a:pt x="81" y="185"/>
                  </a:cubicBezTo>
                  <a:moveTo>
                    <a:pt x="43" y="0"/>
                  </a:moveTo>
                  <a:cubicBezTo>
                    <a:pt x="0" y="1"/>
                    <a:pt x="0" y="1"/>
                    <a:pt x="0" y="1"/>
                  </a:cubicBezTo>
                  <a:cubicBezTo>
                    <a:pt x="2" y="11"/>
                    <a:pt x="4" y="20"/>
                    <a:pt x="7" y="30"/>
                  </a:cubicBezTo>
                  <a:cubicBezTo>
                    <a:pt x="47" y="29"/>
                    <a:pt x="47" y="29"/>
                    <a:pt x="47" y="29"/>
                  </a:cubicBezTo>
                  <a:cubicBezTo>
                    <a:pt x="45" y="19"/>
                    <a:pt x="44" y="10"/>
                    <a:pt x="43" y="0"/>
                  </a:cubicBezTo>
                </a:path>
              </a:pathLst>
            </a:custGeom>
            <a:solidFill>
              <a:srgbClr val="117F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işlíḋè"/>
            <p:cNvSpPr/>
            <p:nvPr/>
          </p:nvSpPr>
          <p:spPr bwMode="auto">
            <a:xfrm>
              <a:off x="3492" y="3095"/>
              <a:ext cx="240" cy="326"/>
            </a:xfrm>
            <a:custGeom>
              <a:avLst/>
              <a:gdLst>
                <a:gd name="T0" fmla="*/ 40 w 115"/>
                <a:gd name="T1" fmla="*/ 0 h 157"/>
                <a:gd name="T2" fmla="*/ 0 w 115"/>
                <a:gd name="T3" fmla="*/ 1 h 157"/>
                <a:gd name="T4" fmla="*/ 74 w 115"/>
                <a:gd name="T5" fmla="*/ 156 h 157"/>
                <a:gd name="T6" fmla="*/ 115 w 115"/>
                <a:gd name="T7" fmla="*/ 157 h 157"/>
                <a:gd name="T8" fmla="*/ 40 w 115"/>
                <a:gd name="T9" fmla="*/ 0 h 157"/>
              </a:gdLst>
              <a:ahLst/>
              <a:cxnLst>
                <a:cxn ang="0">
                  <a:pos x="T0" y="T1"/>
                </a:cxn>
                <a:cxn ang="0">
                  <a:pos x="T2" y="T3"/>
                </a:cxn>
                <a:cxn ang="0">
                  <a:pos x="T4" y="T5"/>
                </a:cxn>
                <a:cxn ang="0">
                  <a:pos x="T6" y="T7"/>
                </a:cxn>
                <a:cxn ang="0">
                  <a:pos x="T8" y="T9"/>
                </a:cxn>
              </a:cxnLst>
              <a:rect l="0" t="0" r="r" b="b"/>
              <a:pathLst>
                <a:path w="115" h="157">
                  <a:moveTo>
                    <a:pt x="40" y="0"/>
                  </a:moveTo>
                  <a:cubicBezTo>
                    <a:pt x="0" y="1"/>
                    <a:pt x="0" y="1"/>
                    <a:pt x="0" y="1"/>
                  </a:cubicBezTo>
                  <a:cubicBezTo>
                    <a:pt x="22" y="78"/>
                    <a:pt x="66" y="144"/>
                    <a:pt x="74" y="156"/>
                  </a:cubicBezTo>
                  <a:cubicBezTo>
                    <a:pt x="115" y="157"/>
                    <a:pt x="115" y="157"/>
                    <a:pt x="115" y="157"/>
                  </a:cubicBezTo>
                  <a:cubicBezTo>
                    <a:pt x="71" y="102"/>
                    <a:pt x="48" y="48"/>
                    <a:pt x="40" y="0"/>
                  </a:cubicBezTo>
                </a:path>
              </a:pathLst>
            </a:custGeom>
            <a:solidFill>
              <a:srgbClr val="40A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íşľîdé"/>
            <p:cNvSpPr/>
            <p:nvPr/>
          </p:nvSpPr>
          <p:spPr bwMode="auto">
            <a:xfrm>
              <a:off x="3467" y="2956"/>
              <a:ext cx="100" cy="79"/>
            </a:xfrm>
            <a:custGeom>
              <a:avLst/>
              <a:gdLst>
                <a:gd name="T0" fmla="*/ 0 w 48"/>
                <a:gd name="T1" fmla="*/ 0 h 38"/>
                <a:gd name="T2" fmla="*/ 5 w 48"/>
                <a:gd name="T3" fmla="*/ 38 h 38"/>
                <a:gd name="T4" fmla="*/ 48 w 48"/>
                <a:gd name="T5" fmla="*/ 37 h 38"/>
                <a:gd name="T6" fmla="*/ 48 w 48"/>
                <a:gd name="T7" fmla="*/ 0 h 38"/>
                <a:gd name="T8" fmla="*/ 0 w 48"/>
                <a:gd name="T9" fmla="*/ 0 h 38"/>
              </a:gdLst>
              <a:ahLst/>
              <a:cxnLst>
                <a:cxn ang="0">
                  <a:pos x="T0" y="T1"/>
                </a:cxn>
                <a:cxn ang="0">
                  <a:pos x="T2" y="T3"/>
                </a:cxn>
                <a:cxn ang="0">
                  <a:pos x="T4" y="T5"/>
                </a:cxn>
                <a:cxn ang="0">
                  <a:pos x="T6" y="T7"/>
                </a:cxn>
                <a:cxn ang="0">
                  <a:pos x="T8" y="T9"/>
                </a:cxn>
              </a:cxnLst>
              <a:rect l="0" t="0" r="r" b="b"/>
              <a:pathLst>
                <a:path w="48" h="38">
                  <a:moveTo>
                    <a:pt x="0" y="0"/>
                  </a:moveTo>
                  <a:cubicBezTo>
                    <a:pt x="1" y="12"/>
                    <a:pt x="2" y="25"/>
                    <a:pt x="5" y="38"/>
                  </a:cubicBezTo>
                  <a:cubicBezTo>
                    <a:pt x="48" y="37"/>
                    <a:pt x="48" y="37"/>
                    <a:pt x="48" y="37"/>
                  </a:cubicBezTo>
                  <a:cubicBezTo>
                    <a:pt x="47" y="24"/>
                    <a:pt x="47" y="12"/>
                    <a:pt x="48" y="0"/>
                  </a:cubicBezTo>
                  <a:cubicBezTo>
                    <a:pt x="0" y="0"/>
                    <a:pt x="0" y="0"/>
                    <a:pt x="0" y="0"/>
                  </a:cubicBezTo>
                </a:path>
              </a:pathLst>
            </a:custGeom>
            <a:solidFill>
              <a:srgbClr val="DAA1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ŝļiḍe"/>
            <p:cNvSpPr/>
            <p:nvPr/>
          </p:nvSpPr>
          <p:spPr bwMode="auto">
            <a:xfrm>
              <a:off x="3467" y="2956"/>
              <a:ext cx="100" cy="1"/>
            </a:xfrm>
            <a:prstGeom prst="rect">
              <a:avLst/>
            </a:prstGeom>
            <a:solidFill>
              <a:srgbClr val="D4C0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 name="îS1ïdè"/>
            <p:cNvSpPr/>
            <p:nvPr/>
          </p:nvSpPr>
          <p:spPr bwMode="auto">
            <a:xfrm>
              <a:off x="3467" y="2956"/>
              <a:ext cx="100"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 name="íṥḷíḓe"/>
            <p:cNvSpPr/>
            <p:nvPr/>
          </p:nvSpPr>
          <p:spPr bwMode="auto">
            <a:xfrm>
              <a:off x="3463" y="2767"/>
              <a:ext cx="146" cy="189"/>
            </a:xfrm>
            <a:custGeom>
              <a:avLst/>
              <a:gdLst>
                <a:gd name="T0" fmla="*/ 70 w 70"/>
                <a:gd name="T1" fmla="*/ 0 h 91"/>
                <a:gd name="T2" fmla="*/ 18 w 70"/>
                <a:gd name="T3" fmla="*/ 1 h 91"/>
                <a:gd name="T4" fmla="*/ 2 w 70"/>
                <a:gd name="T5" fmla="*/ 91 h 91"/>
                <a:gd name="T6" fmla="*/ 50 w 70"/>
                <a:gd name="T7" fmla="*/ 91 h 91"/>
                <a:gd name="T8" fmla="*/ 70 w 70"/>
                <a:gd name="T9" fmla="*/ 0 h 91"/>
              </a:gdLst>
              <a:ahLst/>
              <a:cxnLst>
                <a:cxn ang="0">
                  <a:pos x="T0" y="T1"/>
                </a:cxn>
                <a:cxn ang="0">
                  <a:pos x="T2" y="T3"/>
                </a:cxn>
                <a:cxn ang="0">
                  <a:pos x="T4" y="T5"/>
                </a:cxn>
                <a:cxn ang="0">
                  <a:pos x="T6" y="T7"/>
                </a:cxn>
                <a:cxn ang="0">
                  <a:pos x="T8" y="T9"/>
                </a:cxn>
              </a:cxnLst>
              <a:rect l="0" t="0" r="r" b="b"/>
              <a:pathLst>
                <a:path w="70" h="91">
                  <a:moveTo>
                    <a:pt x="70" y="0"/>
                  </a:moveTo>
                  <a:cubicBezTo>
                    <a:pt x="18" y="1"/>
                    <a:pt x="18" y="1"/>
                    <a:pt x="18" y="1"/>
                  </a:cubicBezTo>
                  <a:cubicBezTo>
                    <a:pt x="4" y="29"/>
                    <a:pt x="0" y="60"/>
                    <a:pt x="2" y="91"/>
                  </a:cubicBezTo>
                  <a:cubicBezTo>
                    <a:pt x="50" y="91"/>
                    <a:pt x="50" y="91"/>
                    <a:pt x="50" y="91"/>
                  </a:cubicBezTo>
                  <a:cubicBezTo>
                    <a:pt x="52" y="55"/>
                    <a:pt x="61" y="23"/>
                    <a:pt x="70" y="0"/>
                  </a:cubicBezTo>
                </a:path>
              </a:pathLst>
            </a:custGeom>
            <a:solidFill>
              <a:srgbClr val="DDD5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îṣḻide"/>
            <p:cNvSpPr/>
            <p:nvPr/>
          </p:nvSpPr>
          <p:spPr bwMode="auto">
            <a:xfrm>
              <a:off x="3605" y="3436"/>
              <a:ext cx="120" cy="76"/>
            </a:xfrm>
            <a:custGeom>
              <a:avLst/>
              <a:gdLst>
                <a:gd name="T0" fmla="*/ 58 w 58"/>
                <a:gd name="T1" fmla="*/ 0 h 37"/>
                <a:gd name="T2" fmla="*/ 18 w 58"/>
                <a:gd name="T3" fmla="*/ 0 h 37"/>
                <a:gd name="T4" fmla="*/ 0 w 58"/>
                <a:gd name="T5" fmla="*/ 37 h 37"/>
                <a:gd name="T6" fmla="*/ 38 w 58"/>
                <a:gd name="T7" fmla="*/ 37 h 37"/>
                <a:gd name="T8" fmla="*/ 58 w 58"/>
                <a:gd name="T9" fmla="*/ 0 h 37"/>
              </a:gdLst>
              <a:ahLst/>
              <a:cxnLst>
                <a:cxn ang="0">
                  <a:pos x="T0" y="T1"/>
                </a:cxn>
                <a:cxn ang="0">
                  <a:pos x="T2" y="T3"/>
                </a:cxn>
                <a:cxn ang="0">
                  <a:pos x="T4" y="T5"/>
                </a:cxn>
                <a:cxn ang="0">
                  <a:pos x="T6" y="T7"/>
                </a:cxn>
                <a:cxn ang="0">
                  <a:pos x="T8" y="T9"/>
                </a:cxn>
              </a:cxnLst>
              <a:rect l="0" t="0" r="r" b="b"/>
              <a:pathLst>
                <a:path w="58" h="37">
                  <a:moveTo>
                    <a:pt x="58" y="0"/>
                  </a:moveTo>
                  <a:cubicBezTo>
                    <a:pt x="18" y="0"/>
                    <a:pt x="18" y="0"/>
                    <a:pt x="18" y="0"/>
                  </a:cubicBezTo>
                  <a:cubicBezTo>
                    <a:pt x="14" y="7"/>
                    <a:pt x="7" y="22"/>
                    <a:pt x="0" y="37"/>
                  </a:cubicBezTo>
                  <a:cubicBezTo>
                    <a:pt x="38" y="37"/>
                    <a:pt x="38" y="37"/>
                    <a:pt x="38" y="37"/>
                  </a:cubicBezTo>
                  <a:cubicBezTo>
                    <a:pt x="47" y="22"/>
                    <a:pt x="54" y="8"/>
                    <a:pt x="58" y="0"/>
                  </a:cubicBezTo>
                </a:path>
              </a:pathLst>
            </a:custGeom>
            <a:solidFill>
              <a:srgbClr val="D57C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ïŝḻiḋè"/>
            <p:cNvSpPr/>
            <p:nvPr/>
          </p:nvSpPr>
          <p:spPr bwMode="auto">
            <a:xfrm>
              <a:off x="3559" y="3575"/>
              <a:ext cx="87" cy="72"/>
            </a:xfrm>
            <a:custGeom>
              <a:avLst/>
              <a:gdLst>
                <a:gd name="T0" fmla="*/ 42 w 42"/>
                <a:gd name="T1" fmla="*/ 0 h 35"/>
                <a:gd name="T2" fmla="*/ 10 w 42"/>
                <a:gd name="T3" fmla="*/ 1 h 35"/>
                <a:gd name="T4" fmla="*/ 8 w 42"/>
                <a:gd name="T5" fmla="*/ 35 h 35"/>
                <a:gd name="T6" fmla="*/ 8 w 42"/>
                <a:gd name="T7" fmla="*/ 35 h 35"/>
                <a:gd name="T8" fmla="*/ 42 w 42"/>
                <a:gd name="T9" fmla="*/ 0 h 35"/>
              </a:gdLst>
              <a:ahLst/>
              <a:cxnLst>
                <a:cxn ang="0">
                  <a:pos x="T0" y="T1"/>
                </a:cxn>
                <a:cxn ang="0">
                  <a:pos x="T2" y="T3"/>
                </a:cxn>
                <a:cxn ang="0">
                  <a:pos x="T4" y="T5"/>
                </a:cxn>
                <a:cxn ang="0">
                  <a:pos x="T6" y="T7"/>
                </a:cxn>
                <a:cxn ang="0">
                  <a:pos x="T8" y="T9"/>
                </a:cxn>
              </a:cxnLst>
              <a:rect l="0" t="0" r="r" b="b"/>
              <a:pathLst>
                <a:path w="42" h="35">
                  <a:moveTo>
                    <a:pt x="42" y="0"/>
                  </a:moveTo>
                  <a:cubicBezTo>
                    <a:pt x="10" y="1"/>
                    <a:pt x="10" y="1"/>
                    <a:pt x="10" y="1"/>
                  </a:cubicBezTo>
                  <a:cubicBezTo>
                    <a:pt x="3" y="20"/>
                    <a:pt x="0" y="35"/>
                    <a:pt x="8" y="35"/>
                  </a:cubicBezTo>
                  <a:cubicBezTo>
                    <a:pt x="8" y="35"/>
                    <a:pt x="8" y="35"/>
                    <a:pt x="8" y="35"/>
                  </a:cubicBezTo>
                  <a:cubicBezTo>
                    <a:pt x="16" y="35"/>
                    <a:pt x="29" y="20"/>
                    <a:pt x="42" y="0"/>
                  </a:cubicBezTo>
                </a:path>
              </a:pathLst>
            </a:custGeom>
            <a:solidFill>
              <a:srgbClr val="DDD5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îṧḷïḓe"/>
            <p:cNvSpPr/>
            <p:nvPr/>
          </p:nvSpPr>
          <p:spPr bwMode="auto">
            <a:xfrm>
              <a:off x="3580" y="3512"/>
              <a:ext cx="104" cy="65"/>
            </a:xfrm>
            <a:custGeom>
              <a:avLst/>
              <a:gdLst>
                <a:gd name="T0" fmla="*/ 50 w 50"/>
                <a:gd name="T1" fmla="*/ 0 h 31"/>
                <a:gd name="T2" fmla="*/ 12 w 50"/>
                <a:gd name="T3" fmla="*/ 0 h 31"/>
                <a:gd name="T4" fmla="*/ 0 w 50"/>
                <a:gd name="T5" fmla="*/ 31 h 31"/>
                <a:gd name="T6" fmla="*/ 32 w 50"/>
                <a:gd name="T7" fmla="*/ 30 h 31"/>
                <a:gd name="T8" fmla="*/ 50 w 50"/>
                <a:gd name="T9" fmla="*/ 0 h 31"/>
              </a:gdLst>
              <a:ahLst/>
              <a:cxnLst>
                <a:cxn ang="0">
                  <a:pos x="T0" y="T1"/>
                </a:cxn>
                <a:cxn ang="0">
                  <a:pos x="T2" y="T3"/>
                </a:cxn>
                <a:cxn ang="0">
                  <a:pos x="T4" y="T5"/>
                </a:cxn>
                <a:cxn ang="0">
                  <a:pos x="T6" y="T7"/>
                </a:cxn>
                <a:cxn ang="0">
                  <a:pos x="T8" y="T9"/>
                </a:cxn>
              </a:cxnLst>
              <a:rect l="0" t="0" r="r" b="b"/>
              <a:pathLst>
                <a:path w="50" h="31">
                  <a:moveTo>
                    <a:pt x="50" y="0"/>
                  </a:moveTo>
                  <a:cubicBezTo>
                    <a:pt x="12" y="0"/>
                    <a:pt x="12" y="0"/>
                    <a:pt x="12" y="0"/>
                  </a:cubicBezTo>
                  <a:cubicBezTo>
                    <a:pt x="8" y="11"/>
                    <a:pt x="3" y="21"/>
                    <a:pt x="0" y="31"/>
                  </a:cubicBezTo>
                  <a:cubicBezTo>
                    <a:pt x="32" y="30"/>
                    <a:pt x="32" y="30"/>
                    <a:pt x="32" y="30"/>
                  </a:cubicBezTo>
                  <a:cubicBezTo>
                    <a:pt x="38" y="21"/>
                    <a:pt x="44" y="10"/>
                    <a:pt x="50" y="0"/>
                  </a:cubicBezTo>
                </a:path>
              </a:pathLst>
            </a:custGeom>
            <a:solidFill>
              <a:srgbClr val="D4C0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íśļiḍê"/>
            <p:cNvSpPr/>
            <p:nvPr/>
          </p:nvSpPr>
          <p:spPr bwMode="auto">
            <a:xfrm>
              <a:off x="4044" y="3029"/>
              <a:ext cx="93" cy="2"/>
            </a:xfrm>
            <a:custGeom>
              <a:avLst/>
              <a:gdLst>
                <a:gd name="T0" fmla="*/ 45 w 45"/>
                <a:gd name="T1" fmla="*/ 0 h 1"/>
                <a:gd name="T2" fmla="*/ 0 w 45"/>
                <a:gd name="T3" fmla="*/ 0 h 1"/>
                <a:gd name="T4" fmla="*/ 0 w 45"/>
                <a:gd name="T5" fmla="*/ 1 h 1"/>
                <a:gd name="T6" fmla="*/ 44 w 45"/>
                <a:gd name="T7" fmla="*/ 1 h 1"/>
                <a:gd name="T8" fmla="*/ 45 w 45"/>
                <a:gd name="T9" fmla="*/ 0 h 1"/>
              </a:gdLst>
              <a:ahLst/>
              <a:cxnLst>
                <a:cxn ang="0">
                  <a:pos x="T0" y="T1"/>
                </a:cxn>
                <a:cxn ang="0">
                  <a:pos x="T2" y="T3"/>
                </a:cxn>
                <a:cxn ang="0">
                  <a:pos x="T4" y="T5"/>
                </a:cxn>
                <a:cxn ang="0">
                  <a:pos x="T6" y="T7"/>
                </a:cxn>
                <a:cxn ang="0">
                  <a:pos x="T8" y="T9"/>
                </a:cxn>
              </a:cxnLst>
              <a:rect l="0" t="0" r="r" b="b"/>
              <a:pathLst>
                <a:path w="45" h="1">
                  <a:moveTo>
                    <a:pt x="45" y="0"/>
                  </a:moveTo>
                  <a:cubicBezTo>
                    <a:pt x="0" y="0"/>
                    <a:pt x="0" y="0"/>
                    <a:pt x="0" y="0"/>
                  </a:cubicBezTo>
                  <a:cubicBezTo>
                    <a:pt x="0" y="0"/>
                    <a:pt x="0" y="1"/>
                    <a:pt x="0" y="1"/>
                  </a:cubicBezTo>
                  <a:cubicBezTo>
                    <a:pt x="44" y="1"/>
                    <a:pt x="44" y="1"/>
                    <a:pt x="44" y="1"/>
                  </a:cubicBezTo>
                  <a:cubicBezTo>
                    <a:pt x="45" y="0"/>
                    <a:pt x="45" y="0"/>
                    <a:pt x="45" y="0"/>
                  </a:cubicBezTo>
                </a:path>
              </a:pathLst>
            </a:custGeom>
            <a:solidFill>
              <a:srgbClr val="DDD9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îśḻiďé"/>
            <p:cNvSpPr/>
            <p:nvPr/>
          </p:nvSpPr>
          <p:spPr bwMode="auto">
            <a:xfrm>
              <a:off x="3861" y="3031"/>
              <a:ext cx="274" cy="405"/>
            </a:xfrm>
            <a:custGeom>
              <a:avLst/>
              <a:gdLst>
                <a:gd name="T0" fmla="*/ 0 w 132"/>
                <a:gd name="T1" fmla="*/ 189 h 195"/>
                <a:gd name="T2" fmla="*/ 3 w 132"/>
                <a:gd name="T3" fmla="*/ 195 h 195"/>
                <a:gd name="T4" fmla="*/ 43 w 132"/>
                <a:gd name="T5" fmla="*/ 195 h 195"/>
                <a:gd name="T6" fmla="*/ 40 w 132"/>
                <a:gd name="T7" fmla="*/ 189 h 195"/>
                <a:gd name="T8" fmla="*/ 0 w 132"/>
                <a:gd name="T9" fmla="*/ 189 h 195"/>
                <a:gd name="T10" fmla="*/ 132 w 132"/>
                <a:gd name="T11" fmla="*/ 0 h 195"/>
                <a:gd name="T12" fmla="*/ 88 w 132"/>
                <a:gd name="T13" fmla="*/ 0 h 195"/>
                <a:gd name="T14" fmla="*/ 82 w 132"/>
                <a:gd name="T15" fmla="*/ 27 h 195"/>
                <a:gd name="T16" fmla="*/ 125 w 132"/>
                <a:gd name="T17" fmla="*/ 26 h 195"/>
                <a:gd name="T18" fmla="*/ 132 w 13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95">
                  <a:moveTo>
                    <a:pt x="0" y="189"/>
                  </a:moveTo>
                  <a:cubicBezTo>
                    <a:pt x="1" y="190"/>
                    <a:pt x="2" y="192"/>
                    <a:pt x="3" y="195"/>
                  </a:cubicBezTo>
                  <a:cubicBezTo>
                    <a:pt x="43" y="195"/>
                    <a:pt x="43" y="195"/>
                    <a:pt x="43" y="195"/>
                  </a:cubicBezTo>
                  <a:cubicBezTo>
                    <a:pt x="42" y="192"/>
                    <a:pt x="41" y="190"/>
                    <a:pt x="40" y="189"/>
                  </a:cubicBezTo>
                  <a:cubicBezTo>
                    <a:pt x="0" y="189"/>
                    <a:pt x="0" y="189"/>
                    <a:pt x="0" y="189"/>
                  </a:cubicBezTo>
                  <a:moveTo>
                    <a:pt x="132" y="0"/>
                  </a:moveTo>
                  <a:cubicBezTo>
                    <a:pt x="88" y="0"/>
                    <a:pt x="88" y="0"/>
                    <a:pt x="88" y="0"/>
                  </a:cubicBezTo>
                  <a:cubicBezTo>
                    <a:pt x="86" y="9"/>
                    <a:pt x="85" y="18"/>
                    <a:pt x="82" y="27"/>
                  </a:cubicBezTo>
                  <a:cubicBezTo>
                    <a:pt x="125" y="26"/>
                    <a:pt x="125" y="26"/>
                    <a:pt x="125" y="26"/>
                  </a:cubicBezTo>
                  <a:cubicBezTo>
                    <a:pt x="127" y="17"/>
                    <a:pt x="130" y="8"/>
                    <a:pt x="132" y="0"/>
                  </a:cubicBezTo>
                </a:path>
              </a:pathLst>
            </a:custGeom>
            <a:solidFill>
              <a:srgbClr val="117F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ş1íďé"/>
            <p:cNvSpPr/>
            <p:nvPr/>
          </p:nvSpPr>
          <p:spPr bwMode="auto">
            <a:xfrm>
              <a:off x="3861" y="3085"/>
              <a:ext cx="260" cy="338"/>
            </a:xfrm>
            <a:custGeom>
              <a:avLst/>
              <a:gdLst>
                <a:gd name="T0" fmla="*/ 125 w 125"/>
                <a:gd name="T1" fmla="*/ 0 h 163"/>
                <a:gd name="T2" fmla="*/ 82 w 125"/>
                <a:gd name="T3" fmla="*/ 1 h 163"/>
                <a:gd name="T4" fmla="*/ 0 w 125"/>
                <a:gd name="T5" fmla="*/ 162 h 163"/>
                <a:gd name="T6" fmla="*/ 0 w 125"/>
                <a:gd name="T7" fmla="*/ 163 h 163"/>
                <a:gd name="T8" fmla="*/ 40 w 125"/>
                <a:gd name="T9" fmla="*/ 163 h 163"/>
                <a:gd name="T10" fmla="*/ 40 w 125"/>
                <a:gd name="T11" fmla="*/ 163 h 163"/>
                <a:gd name="T12" fmla="*/ 125 w 125"/>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25" h="163">
                  <a:moveTo>
                    <a:pt x="125" y="0"/>
                  </a:moveTo>
                  <a:cubicBezTo>
                    <a:pt x="82" y="1"/>
                    <a:pt x="82" y="1"/>
                    <a:pt x="82" y="1"/>
                  </a:cubicBezTo>
                  <a:cubicBezTo>
                    <a:pt x="71" y="50"/>
                    <a:pt x="46" y="105"/>
                    <a:pt x="0" y="162"/>
                  </a:cubicBezTo>
                  <a:cubicBezTo>
                    <a:pt x="0" y="162"/>
                    <a:pt x="0" y="162"/>
                    <a:pt x="0" y="163"/>
                  </a:cubicBezTo>
                  <a:cubicBezTo>
                    <a:pt x="40" y="163"/>
                    <a:pt x="40" y="163"/>
                    <a:pt x="40" y="163"/>
                  </a:cubicBezTo>
                  <a:cubicBezTo>
                    <a:pt x="40" y="163"/>
                    <a:pt x="40" y="163"/>
                    <a:pt x="40" y="163"/>
                  </a:cubicBezTo>
                  <a:cubicBezTo>
                    <a:pt x="40" y="163"/>
                    <a:pt x="95" y="88"/>
                    <a:pt x="125" y="0"/>
                  </a:cubicBezTo>
                </a:path>
              </a:pathLst>
            </a:custGeom>
            <a:solidFill>
              <a:srgbClr val="40A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î$ļíḋé"/>
            <p:cNvSpPr/>
            <p:nvPr/>
          </p:nvSpPr>
          <p:spPr bwMode="auto">
            <a:xfrm>
              <a:off x="3994" y="2618"/>
              <a:ext cx="158" cy="411"/>
            </a:xfrm>
            <a:custGeom>
              <a:avLst/>
              <a:gdLst>
                <a:gd name="T0" fmla="*/ 27 w 76"/>
                <a:gd name="T1" fmla="*/ 165 h 198"/>
                <a:gd name="T2" fmla="*/ 24 w 76"/>
                <a:gd name="T3" fmla="*/ 198 h 198"/>
                <a:gd name="T4" fmla="*/ 69 w 76"/>
                <a:gd name="T5" fmla="*/ 198 h 198"/>
                <a:gd name="T6" fmla="*/ 76 w 76"/>
                <a:gd name="T7" fmla="*/ 165 h 198"/>
                <a:gd name="T8" fmla="*/ 27 w 76"/>
                <a:gd name="T9" fmla="*/ 165 h 198"/>
                <a:gd name="T10" fmla="*/ 19 w 76"/>
                <a:gd name="T11" fmla="*/ 0 h 198"/>
                <a:gd name="T12" fmla="*/ 0 w 76"/>
                <a:gd name="T13" fmla="*/ 22 h 198"/>
                <a:gd name="T14" fmla="*/ 10 w 76"/>
                <a:gd name="T15" fmla="*/ 45 h 198"/>
                <a:gd name="T16" fmla="*/ 60 w 76"/>
                <a:gd name="T17" fmla="*/ 45 h 198"/>
                <a:gd name="T18" fmla="*/ 19 w 76"/>
                <a:gd name="T1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98">
                  <a:moveTo>
                    <a:pt x="27" y="165"/>
                  </a:moveTo>
                  <a:cubicBezTo>
                    <a:pt x="26" y="176"/>
                    <a:pt x="25" y="187"/>
                    <a:pt x="24" y="198"/>
                  </a:cubicBezTo>
                  <a:cubicBezTo>
                    <a:pt x="69" y="198"/>
                    <a:pt x="69" y="198"/>
                    <a:pt x="69" y="198"/>
                  </a:cubicBezTo>
                  <a:cubicBezTo>
                    <a:pt x="72" y="187"/>
                    <a:pt x="74" y="176"/>
                    <a:pt x="76" y="165"/>
                  </a:cubicBezTo>
                  <a:cubicBezTo>
                    <a:pt x="27" y="165"/>
                    <a:pt x="27" y="165"/>
                    <a:pt x="27" y="165"/>
                  </a:cubicBezTo>
                  <a:moveTo>
                    <a:pt x="19" y="0"/>
                  </a:moveTo>
                  <a:cubicBezTo>
                    <a:pt x="0" y="22"/>
                    <a:pt x="0" y="22"/>
                    <a:pt x="0" y="22"/>
                  </a:cubicBezTo>
                  <a:cubicBezTo>
                    <a:pt x="0" y="22"/>
                    <a:pt x="4" y="30"/>
                    <a:pt x="10" y="45"/>
                  </a:cubicBezTo>
                  <a:cubicBezTo>
                    <a:pt x="60" y="45"/>
                    <a:pt x="60" y="45"/>
                    <a:pt x="60" y="45"/>
                  </a:cubicBezTo>
                  <a:cubicBezTo>
                    <a:pt x="50" y="28"/>
                    <a:pt x="37" y="13"/>
                    <a:pt x="19" y="0"/>
                  </a:cubicBezTo>
                </a:path>
              </a:pathLst>
            </a:custGeom>
            <a:solidFill>
              <a:srgbClr val="DAA1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ṣḷîḋè"/>
            <p:cNvSpPr/>
            <p:nvPr/>
          </p:nvSpPr>
          <p:spPr bwMode="auto">
            <a:xfrm>
              <a:off x="4015" y="2711"/>
              <a:ext cx="137" cy="249"/>
            </a:xfrm>
            <a:custGeom>
              <a:avLst/>
              <a:gdLst>
                <a:gd name="T0" fmla="*/ 17 w 66"/>
                <a:gd name="T1" fmla="*/ 120 h 120"/>
                <a:gd name="T2" fmla="*/ 17 w 66"/>
                <a:gd name="T3" fmla="*/ 120 h 120"/>
                <a:gd name="T4" fmla="*/ 66 w 66"/>
                <a:gd name="T5" fmla="*/ 120 h 120"/>
                <a:gd name="T6" fmla="*/ 66 w 66"/>
                <a:gd name="T7" fmla="*/ 120 h 120"/>
                <a:gd name="T8" fmla="*/ 17 w 66"/>
                <a:gd name="T9" fmla="*/ 120 h 120"/>
                <a:gd name="T10" fmla="*/ 50 w 66"/>
                <a:gd name="T11" fmla="*/ 0 h 120"/>
                <a:gd name="T12" fmla="*/ 0 w 66"/>
                <a:gd name="T13" fmla="*/ 0 h 120"/>
                <a:gd name="T14" fmla="*/ 7 w 66"/>
                <a:gd name="T15" fmla="*/ 23 h 120"/>
                <a:gd name="T16" fmla="*/ 60 w 66"/>
                <a:gd name="T17" fmla="*/ 22 h 120"/>
                <a:gd name="T18" fmla="*/ 50 w 66"/>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17" y="120"/>
                  </a:moveTo>
                  <a:cubicBezTo>
                    <a:pt x="17" y="120"/>
                    <a:pt x="17" y="120"/>
                    <a:pt x="17" y="120"/>
                  </a:cubicBezTo>
                  <a:cubicBezTo>
                    <a:pt x="66" y="120"/>
                    <a:pt x="66" y="120"/>
                    <a:pt x="66" y="120"/>
                  </a:cubicBezTo>
                  <a:cubicBezTo>
                    <a:pt x="66" y="120"/>
                    <a:pt x="66" y="120"/>
                    <a:pt x="66" y="120"/>
                  </a:cubicBezTo>
                  <a:cubicBezTo>
                    <a:pt x="17" y="120"/>
                    <a:pt x="17" y="120"/>
                    <a:pt x="17" y="120"/>
                  </a:cubicBezTo>
                  <a:moveTo>
                    <a:pt x="50" y="0"/>
                  </a:moveTo>
                  <a:cubicBezTo>
                    <a:pt x="0" y="0"/>
                    <a:pt x="0" y="0"/>
                    <a:pt x="0" y="0"/>
                  </a:cubicBezTo>
                  <a:cubicBezTo>
                    <a:pt x="2" y="7"/>
                    <a:pt x="5" y="14"/>
                    <a:pt x="7" y="23"/>
                  </a:cubicBezTo>
                  <a:cubicBezTo>
                    <a:pt x="60" y="22"/>
                    <a:pt x="60" y="22"/>
                    <a:pt x="60" y="22"/>
                  </a:cubicBezTo>
                  <a:cubicBezTo>
                    <a:pt x="57" y="14"/>
                    <a:pt x="54" y="7"/>
                    <a:pt x="50" y="0"/>
                  </a:cubicBezTo>
                </a:path>
              </a:pathLst>
            </a:custGeom>
            <a:solidFill>
              <a:srgbClr val="D4C0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ṩḷîdè"/>
            <p:cNvSpPr/>
            <p:nvPr/>
          </p:nvSpPr>
          <p:spPr bwMode="auto">
            <a:xfrm>
              <a:off x="4029" y="2757"/>
              <a:ext cx="133" cy="203"/>
            </a:xfrm>
            <a:custGeom>
              <a:avLst/>
              <a:gdLst>
                <a:gd name="T0" fmla="*/ 53 w 64"/>
                <a:gd name="T1" fmla="*/ 0 h 98"/>
                <a:gd name="T2" fmla="*/ 0 w 64"/>
                <a:gd name="T3" fmla="*/ 1 h 98"/>
                <a:gd name="T4" fmla="*/ 10 w 64"/>
                <a:gd name="T5" fmla="*/ 98 h 98"/>
                <a:gd name="T6" fmla="*/ 59 w 64"/>
                <a:gd name="T7" fmla="*/ 98 h 98"/>
                <a:gd name="T8" fmla="*/ 53 w 64"/>
                <a:gd name="T9" fmla="*/ 0 h 98"/>
              </a:gdLst>
              <a:ahLst/>
              <a:cxnLst>
                <a:cxn ang="0">
                  <a:pos x="T0" y="T1"/>
                </a:cxn>
                <a:cxn ang="0">
                  <a:pos x="T2" y="T3"/>
                </a:cxn>
                <a:cxn ang="0">
                  <a:pos x="T4" y="T5"/>
                </a:cxn>
                <a:cxn ang="0">
                  <a:pos x="T6" y="T7"/>
                </a:cxn>
                <a:cxn ang="0">
                  <a:pos x="T8" y="T9"/>
                </a:cxn>
              </a:cxnLst>
              <a:rect l="0" t="0" r="r" b="b"/>
              <a:pathLst>
                <a:path w="64" h="98">
                  <a:moveTo>
                    <a:pt x="53" y="0"/>
                  </a:moveTo>
                  <a:cubicBezTo>
                    <a:pt x="0" y="1"/>
                    <a:pt x="0" y="1"/>
                    <a:pt x="0" y="1"/>
                  </a:cubicBezTo>
                  <a:cubicBezTo>
                    <a:pt x="6" y="26"/>
                    <a:pt x="12" y="59"/>
                    <a:pt x="10" y="98"/>
                  </a:cubicBezTo>
                  <a:cubicBezTo>
                    <a:pt x="59" y="98"/>
                    <a:pt x="59" y="98"/>
                    <a:pt x="59" y="98"/>
                  </a:cubicBezTo>
                  <a:cubicBezTo>
                    <a:pt x="64" y="64"/>
                    <a:pt x="64" y="31"/>
                    <a:pt x="53" y="0"/>
                  </a:cubicBezTo>
                </a:path>
              </a:pathLst>
            </a:custGeom>
            <a:solidFill>
              <a:srgbClr val="DDD5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ṡliḍê"/>
            <p:cNvSpPr/>
            <p:nvPr/>
          </p:nvSpPr>
          <p:spPr bwMode="auto">
            <a:xfrm>
              <a:off x="3867" y="3436"/>
              <a:ext cx="121" cy="76"/>
            </a:xfrm>
            <a:custGeom>
              <a:avLst/>
              <a:gdLst>
                <a:gd name="T0" fmla="*/ 40 w 58"/>
                <a:gd name="T1" fmla="*/ 0 h 37"/>
                <a:gd name="T2" fmla="*/ 0 w 58"/>
                <a:gd name="T3" fmla="*/ 0 h 37"/>
                <a:gd name="T4" fmla="*/ 20 w 58"/>
                <a:gd name="T5" fmla="*/ 37 h 37"/>
                <a:gd name="T6" fmla="*/ 58 w 58"/>
                <a:gd name="T7" fmla="*/ 37 h 37"/>
                <a:gd name="T8" fmla="*/ 40 w 58"/>
                <a:gd name="T9" fmla="*/ 0 h 37"/>
              </a:gdLst>
              <a:ahLst/>
              <a:cxnLst>
                <a:cxn ang="0">
                  <a:pos x="T0" y="T1"/>
                </a:cxn>
                <a:cxn ang="0">
                  <a:pos x="T2" y="T3"/>
                </a:cxn>
                <a:cxn ang="0">
                  <a:pos x="T4" y="T5"/>
                </a:cxn>
                <a:cxn ang="0">
                  <a:pos x="T6" y="T7"/>
                </a:cxn>
                <a:cxn ang="0">
                  <a:pos x="T8" y="T9"/>
                </a:cxn>
              </a:cxnLst>
              <a:rect l="0" t="0" r="r" b="b"/>
              <a:pathLst>
                <a:path w="58" h="37">
                  <a:moveTo>
                    <a:pt x="40" y="0"/>
                  </a:moveTo>
                  <a:cubicBezTo>
                    <a:pt x="0" y="0"/>
                    <a:pt x="0" y="0"/>
                    <a:pt x="0" y="0"/>
                  </a:cubicBezTo>
                  <a:cubicBezTo>
                    <a:pt x="4" y="8"/>
                    <a:pt x="12" y="22"/>
                    <a:pt x="20" y="37"/>
                  </a:cubicBezTo>
                  <a:cubicBezTo>
                    <a:pt x="58" y="37"/>
                    <a:pt x="58" y="37"/>
                    <a:pt x="58" y="37"/>
                  </a:cubicBezTo>
                  <a:cubicBezTo>
                    <a:pt x="51" y="22"/>
                    <a:pt x="44" y="7"/>
                    <a:pt x="40" y="0"/>
                  </a:cubicBezTo>
                </a:path>
              </a:pathLst>
            </a:custGeom>
            <a:solidFill>
              <a:srgbClr val="D57C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işḷiḍè"/>
            <p:cNvSpPr/>
            <p:nvPr/>
          </p:nvSpPr>
          <p:spPr bwMode="auto">
            <a:xfrm>
              <a:off x="3944" y="3568"/>
              <a:ext cx="92" cy="79"/>
            </a:xfrm>
            <a:custGeom>
              <a:avLst/>
              <a:gdLst>
                <a:gd name="T0" fmla="*/ 32 w 44"/>
                <a:gd name="T1" fmla="*/ 0 h 38"/>
                <a:gd name="T2" fmla="*/ 0 w 44"/>
                <a:gd name="T3" fmla="*/ 0 h 38"/>
                <a:gd name="T4" fmla="*/ 35 w 44"/>
                <a:gd name="T5" fmla="*/ 38 h 38"/>
                <a:gd name="T6" fmla="*/ 36 w 44"/>
                <a:gd name="T7" fmla="*/ 38 h 38"/>
                <a:gd name="T8" fmla="*/ 32 w 44"/>
                <a:gd name="T9" fmla="*/ 0 h 38"/>
              </a:gdLst>
              <a:ahLst/>
              <a:cxnLst>
                <a:cxn ang="0">
                  <a:pos x="T0" y="T1"/>
                </a:cxn>
                <a:cxn ang="0">
                  <a:pos x="T2" y="T3"/>
                </a:cxn>
                <a:cxn ang="0">
                  <a:pos x="T4" y="T5"/>
                </a:cxn>
                <a:cxn ang="0">
                  <a:pos x="T6" y="T7"/>
                </a:cxn>
                <a:cxn ang="0">
                  <a:pos x="T8" y="T9"/>
                </a:cxn>
              </a:cxnLst>
              <a:rect l="0" t="0" r="r" b="b"/>
              <a:pathLst>
                <a:path w="44" h="38">
                  <a:moveTo>
                    <a:pt x="32" y="0"/>
                  </a:moveTo>
                  <a:cubicBezTo>
                    <a:pt x="0" y="0"/>
                    <a:pt x="0" y="0"/>
                    <a:pt x="0" y="0"/>
                  </a:cubicBezTo>
                  <a:cubicBezTo>
                    <a:pt x="13" y="21"/>
                    <a:pt x="27" y="38"/>
                    <a:pt x="35" y="38"/>
                  </a:cubicBezTo>
                  <a:cubicBezTo>
                    <a:pt x="35" y="38"/>
                    <a:pt x="36" y="38"/>
                    <a:pt x="36" y="38"/>
                  </a:cubicBezTo>
                  <a:cubicBezTo>
                    <a:pt x="44" y="38"/>
                    <a:pt x="40" y="21"/>
                    <a:pt x="32" y="0"/>
                  </a:cubicBezTo>
                </a:path>
              </a:pathLst>
            </a:custGeom>
            <a:solidFill>
              <a:srgbClr val="DDD5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ṡḷiḋé"/>
            <p:cNvSpPr/>
            <p:nvPr/>
          </p:nvSpPr>
          <p:spPr bwMode="auto">
            <a:xfrm>
              <a:off x="3909" y="3512"/>
              <a:ext cx="102" cy="56"/>
            </a:xfrm>
            <a:custGeom>
              <a:avLst/>
              <a:gdLst>
                <a:gd name="T0" fmla="*/ 38 w 49"/>
                <a:gd name="T1" fmla="*/ 0 h 27"/>
                <a:gd name="T2" fmla="*/ 0 w 49"/>
                <a:gd name="T3" fmla="*/ 0 h 27"/>
                <a:gd name="T4" fmla="*/ 17 w 49"/>
                <a:gd name="T5" fmla="*/ 27 h 27"/>
                <a:gd name="T6" fmla="*/ 49 w 49"/>
                <a:gd name="T7" fmla="*/ 27 h 27"/>
                <a:gd name="T8" fmla="*/ 38 w 49"/>
                <a:gd name="T9" fmla="*/ 0 h 27"/>
              </a:gdLst>
              <a:ahLst/>
              <a:cxnLst>
                <a:cxn ang="0">
                  <a:pos x="T0" y="T1"/>
                </a:cxn>
                <a:cxn ang="0">
                  <a:pos x="T2" y="T3"/>
                </a:cxn>
                <a:cxn ang="0">
                  <a:pos x="T4" y="T5"/>
                </a:cxn>
                <a:cxn ang="0">
                  <a:pos x="T6" y="T7"/>
                </a:cxn>
                <a:cxn ang="0">
                  <a:pos x="T8" y="T9"/>
                </a:cxn>
              </a:cxnLst>
              <a:rect l="0" t="0" r="r" b="b"/>
              <a:pathLst>
                <a:path w="49" h="27">
                  <a:moveTo>
                    <a:pt x="38" y="0"/>
                  </a:moveTo>
                  <a:cubicBezTo>
                    <a:pt x="0" y="0"/>
                    <a:pt x="0" y="0"/>
                    <a:pt x="0" y="0"/>
                  </a:cubicBezTo>
                  <a:cubicBezTo>
                    <a:pt x="5" y="9"/>
                    <a:pt x="11" y="19"/>
                    <a:pt x="17" y="27"/>
                  </a:cubicBezTo>
                  <a:cubicBezTo>
                    <a:pt x="49" y="27"/>
                    <a:pt x="49" y="27"/>
                    <a:pt x="49" y="27"/>
                  </a:cubicBezTo>
                  <a:cubicBezTo>
                    <a:pt x="46" y="18"/>
                    <a:pt x="42" y="9"/>
                    <a:pt x="38" y="0"/>
                  </a:cubicBezTo>
                </a:path>
              </a:pathLst>
            </a:custGeom>
            <a:solidFill>
              <a:srgbClr val="D4C0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ṧ1ïďê"/>
            <p:cNvSpPr/>
            <p:nvPr/>
          </p:nvSpPr>
          <p:spPr bwMode="auto">
            <a:xfrm>
              <a:off x="3220" y="1480"/>
              <a:ext cx="389" cy="741"/>
            </a:xfrm>
            <a:custGeom>
              <a:avLst/>
              <a:gdLst>
                <a:gd name="T0" fmla="*/ 187 w 187"/>
                <a:gd name="T1" fmla="*/ 0 h 357"/>
                <a:gd name="T2" fmla="*/ 0 w 187"/>
                <a:gd name="T3" fmla="*/ 325 h 357"/>
                <a:gd name="T4" fmla="*/ 93 w 187"/>
                <a:gd name="T5" fmla="*/ 340 h 357"/>
                <a:gd name="T6" fmla="*/ 187 w 187"/>
                <a:gd name="T7" fmla="*/ 0 h 357"/>
              </a:gdLst>
              <a:ahLst/>
              <a:cxnLst>
                <a:cxn ang="0">
                  <a:pos x="T0" y="T1"/>
                </a:cxn>
                <a:cxn ang="0">
                  <a:pos x="T2" y="T3"/>
                </a:cxn>
                <a:cxn ang="0">
                  <a:pos x="T4" y="T5"/>
                </a:cxn>
                <a:cxn ang="0">
                  <a:pos x="T6" y="T7"/>
                </a:cxn>
              </a:cxnLst>
              <a:rect l="0" t="0" r="r" b="b"/>
              <a:pathLst>
                <a:path w="187" h="357">
                  <a:moveTo>
                    <a:pt x="187" y="0"/>
                  </a:moveTo>
                  <a:cubicBezTo>
                    <a:pt x="187" y="0"/>
                    <a:pt x="47" y="110"/>
                    <a:pt x="0" y="325"/>
                  </a:cubicBezTo>
                  <a:cubicBezTo>
                    <a:pt x="0" y="325"/>
                    <a:pt x="42" y="357"/>
                    <a:pt x="93" y="340"/>
                  </a:cubicBezTo>
                  <a:lnTo>
                    <a:pt x="187" y="0"/>
                  </a:lnTo>
                  <a:close/>
                </a:path>
              </a:pathLst>
            </a:custGeom>
            <a:solidFill>
              <a:srgbClr val="0142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iš1îḍè"/>
            <p:cNvSpPr/>
            <p:nvPr/>
          </p:nvSpPr>
          <p:spPr bwMode="auto">
            <a:xfrm>
              <a:off x="4038" y="1480"/>
              <a:ext cx="391" cy="741"/>
            </a:xfrm>
            <a:custGeom>
              <a:avLst/>
              <a:gdLst>
                <a:gd name="T0" fmla="*/ 0 w 188"/>
                <a:gd name="T1" fmla="*/ 0 h 357"/>
                <a:gd name="T2" fmla="*/ 188 w 188"/>
                <a:gd name="T3" fmla="*/ 325 h 357"/>
                <a:gd name="T4" fmla="*/ 94 w 188"/>
                <a:gd name="T5" fmla="*/ 340 h 357"/>
                <a:gd name="T6" fmla="*/ 0 w 188"/>
                <a:gd name="T7" fmla="*/ 0 h 357"/>
              </a:gdLst>
              <a:ahLst/>
              <a:cxnLst>
                <a:cxn ang="0">
                  <a:pos x="T0" y="T1"/>
                </a:cxn>
                <a:cxn ang="0">
                  <a:pos x="T2" y="T3"/>
                </a:cxn>
                <a:cxn ang="0">
                  <a:pos x="T4" y="T5"/>
                </a:cxn>
                <a:cxn ang="0">
                  <a:pos x="T6" y="T7"/>
                </a:cxn>
              </a:cxnLst>
              <a:rect l="0" t="0" r="r" b="b"/>
              <a:pathLst>
                <a:path w="188" h="357">
                  <a:moveTo>
                    <a:pt x="0" y="0"/>
                  </a:moveTo>
                  <a:cubicBezTo>
                    <a:pt x="0" y="0"/>
                    <a:pt x="140" y="110"/>
                    <a:pt x="188" y="325"/>
                  </a:cubicBezTo>
                  <a:cubicBezTo>
                    <a:pt x="188" y="325"/>
                    <a:pt x="145" y="357"/>
                    <a:pt x="94" y="340"/>
                  </a:cubicBezTo>
                  <a:lnTo>
                    <a:pt x="0" y="0"/>
                  </a:lnTo>
                  <a:close/>
                </a:path>
              </a:pathLst>
            </a:custGeom>
            <a:solidFill>
              <a:srgbClr val="0142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sḷîḑé"/>
            <p:cNvSpPr/>
            <p:nvPr/>
          </p:nvSpPr>
          <p:spPr bwMode="auto">
            <a:xfrm>
              <a:off x="3907" y="2497"/>
              <a:ext cx="409" cy="928"/>
            </a:xfrm>
            <a:custGeom>
              <a:avLst/>
              <a:gdLst>
                <a:gd name="T0" fmla="*/ 126 w 197"/>
                <a:gd name="T1" fmla="*/ 0 h 447"/>
                <a:gd name="T2" fmla="*/ 195 w 197"/>
                <a:gd name="T3" fmla="*/ 176 h 447"/>
                <a:gd name="T4" fmla="*/ 59 w 197"/>
                <a:gd name="T5" fmla="*/ 431 h 447"/>
                <a:gd name="T6" fmla="*/ 28 w 197"/>
                <a:gd name="T7" fmla="*/ 421 h 447"/>
                <a:gd name="T8" fmla="*/ 98 w 197"/>
                <a:gd name="T9" fmla="*/ 218 h 447"/>
                <a:gd name="T10" fmla="*/ 0 w 197"/>
                <a:gd name="T11" fmla="*/ 12 h 447"/>
                <a:gd name="T12" fmla="*/ 126 w 197"/>
                <a:gd name="T13" fmla="*/ 0 h 447"/>
              </a:gdLst>
              <a:ahLst/>
              <a:cxnLst>
                <a:cxn ang="0">
                  <a:pos x="T0" y="T1"/>
                </a:cxn>
                <a:cxn ang="0">
                  <a:pos x="T2" y="T3"/>
                </a:cxn>
                <a:cxn ang="0">
                  <a:pos x="T4" y="T5"/>
                </a:cxn>
                <a:cxn ang="0">
                  <a:pos x="T6" y="T7"/>
                </a:cxn>
                <a:cxn ang="0">
                  <a:pos x="T8" y="T9"/>
                </a:cxn>
                <a:cxn ang="0">
                  <a:pos x="T10" y="T11"/>
                </a:cxn>
                <a:cxn ang="0">
                  <a:pos x="T12" y="T13"/>
                </a:cxn>
              </a:cxnLst>
              <a:rect l="0" t="0" r="r" b="b"/>
              <a:pathLst>
                <a:path w="197" h="447">
                  <a:moveTo>
                    <a:pt x="126" y="0"/>
                  </a:moveTo>
                  <a:cubicBezTo>
                    <a:pt x="126" y="0"/>
                    <a:pt x="197" y="56"/>
                    <a:pt x="195" y="176"/>
                  </a:cubicBezTo>
                  <a:cubicBezTo>
                    <a:pt x="193" y="278"/>
                    <a:pt x="93" y="389"/>
                    <a:pt x="59" y="431"/>
                  </a:cubicBezTo>
                  <a:cubicBezTo>
                    <a:pt x="59" y="431"/>
                    <a:pt x="47" y="447"/>
                    <a:pt x="28" y="421"/>
                  </a:cubicBezTo>
                  <a:cubicBezTo>
                    <a:pt x="28" y="421"/>
                    <a:pt x="86" y="354"/>
                    <a:pt x="98" y="218"/>
                  </a:cubicBezTo>
                  <a:cubicBezTo>
                    <a:pt x="109" y="81"/>
                    <a:pt x="0" y="12"/>
                    <a:pt x="0" y="12"/>
                  </a:cubicBezTo>
                  <a:cubicBezTo>
                    <a:pt x="0" y="12"/>
                    <a:pt x="55" y="0"/>
                    <a:pt x="126" y="0"/>
                  </a:cubicBezTo>
                  <a:close/>
                </a:path>
              </a:pathLst>
            </a:custGeom>
            <a:solidFill>
              <a:srgbClr val="E9946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ṡḷïḋè"/>
            <p:cNvSpPr/>
            <p:nvPr/>
          </p:nvSpPr>
          <p:spPr bwMode="auto">
            <a:xfrm>
              <a:off x="3994" y="2508"/>
              <a:ext cx="352" cy="319"/>
            </a:xfrm>
            <a:custGeom>
              <a:avLst/>
              <a:gdLst>
                <a:gd name="T0" fmla="*/ 0 w 169"/>
                <a:gd name="T1" fmla="*/ 45 h 154"/>
                <a:gd name="T2" fmla="*/ 46 w 169"/>
                <a:gd name="T3" fmla="*/ 154 h 154"/>
                <a:gd name="T4" fmla="*/ 159 w 169"/>
                <a:gd name="T5" fmla="*/ 154 h 154"/>
                <a:gd name="T6" fmla="*/ 98 w 169"/>
                <a:gd name="T7" fmla="*/ 8 h 154"/>
                <a:gd name="T8" fmla="*/ 0 w 169"/>
                <a:gd name="T9" fmla="*/ 45 h 154"/>
              </a:gdLst>
              <a:ahLst/>
              <a:cxnLst>
                <a:cxn ang="0">
                  <a:pos x="T0" y="T1"/>
                </a:cxn>
                <a:cxn ang="0">
                  <a:pos x="T2" y="T3"/>
                </a:cxn>
                <a:cxn ang="0">
                  <a:pos x="T4" y="T5"/>
                </a:cxn>
                <a:cxn ang="0">
                  <a:pos x="T6" y="T7"/>
                </a:cxn>
                <a:cxn ang="0">
                  <a:pos x="T8" y="T9"/>
                </a:cxn>
              </a:cxnLst>
              <a:rect l="0" t="0" r="r" b="b"/>
              <a:pathLst>
                <a:path w="169" h="154">
                  <a:moveTo>
                    <a:pt x="0" y="45"/>
                  </a:moveTo>
                  <a:cubicBezTo>
                    <a:pt x="0" y="45"/>
                    <a:pt x="45" y="105"/>
                    <a:pt x="46" y="154"/>
                  </a:cubicBezTo>
                  <a:cubicBezTo>
                    <a:pt x="159" y="154"/>
                    <a:pt x="159" y="154"/>
                    <a:pt x="159" y="154"/>
                  </a:cubicBezTo>
                  <a:cubicBezTo>
                    <a:pt x="159" y="154"/>
                    <a:pt x="169" y="68"/>
                    <a:pt x="98" y="8"/>
                  </a:cubicBezTo>
                  <a:cubicBezTo>
                    <a:pt x="98" y="8"/>
                    <a:pt x="35" y="0"/>
                    <a:pt x="0" y="45"/>
                  </a:cubicBezTo>
                  <a:close/>
                </a:path>
              </a:pathLst>
            </a:custGeom>
            <a:solidFill>
              <a:srgbClr val="A06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Slíḋê"/>
            <p:cNvSpPr/>
            <p:nvPr/>
          </p:nvSpPr>
          <p:spPr bwMode="auto">
            <a:xfrm>
              <a:off x="3336" y="1291"/>
              <a:ext cx="1030" cy="1169"/>
            </a:xfrm>
            <a:custGeom>
              <a:avLst/>
              <a:gdLst>
                <a:gd name="T0" fmla="*/ 66 w 495"/>
                <a:gd name="T1" fmla="*/ 563 h 563"/>
                <a:gd name="T2" fmla="*/ 191 w 495"/>
                <a:gd name="T3" fmla="*/ 59 h 563"/>
                <a:gd name="T4" fmla="*/ 449 w 495"/>
                <a:gd name="T5" fmla="*/ 563 h 563"/>
                <a:gd name="T6" fmla="*/ 66 w 495"/>
                <a:gd name="T7" fmla="*/ 563 h 563"/>
              </a:gdLst>
              <a:ahLst/>
              <a:cxnLst>
                <a:cxn ang="0">
                  <a:pos x="T0" y="T1"/>
                </a:cxn>
                <a:cxn ang="0">
                  <a:pos x="T2" y="T3"/>
                </a:cxn>
                <a:cxn ang="0">
                  <a:pos x="T4" y="T5"/>
                </a:cxn>
                <a:cxn ang="0">
                  <a:pos x="T6" y="T7"/>
                </a:cxn>
              </a:cxnLst>
              <a:rect l="0" t="0" r="r" b="b"/>
              <a:pathLst>
                <a:path w="495" h="563">
                  <a:moveTo>
                    <a:pt x="66" y="563"/>
                  </a:moveTo>
                  <a:cubicBezTo>
                    <a:pt x="66" y="563"/>
                    <a:pt x="0" y="96"/>
                    <a:pt x="191" y="59"/>
                  </a:cubicBezTo>
                  <a:cubicBezTo>
                    <a:pt x="495" y="0"/>
                    <a:pt x="449" y="563"/>
                    <a:pt x="449" y="563"/>
                  </a:cubicBezTo>
                  <a:lnTo>
                    <a:pt x="66" y="563"/>
                  </a:lnTo>
                  <a:close/>
                </a:path>
              </a:pathLst>
            </a:custGeom>
            <a:solidFill>
              <a:srgbClr val="0142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ślíḋè"/>
            <p:cNvSpPr/>
            <p:nvPr/>
          </p:nvSpPr>
          <p:spPr bwMode="auto">
            <a:xfrm>
              <a:off x="3684" y="1157"/>
              <a:ext cx="281" cy="483"/>
            </a:xfrm>
            <a:custGeom>
              <a:avLst/>
              <a:gdLst>
                <a:gd name="T0" fmla="*/ 7 w 135"/>
                <a:gd name="T1" fmla="*/ 71 h 233"/>
                <a:gd name="T2" fmla="*/ 59 w 135"/>
                <a:gd name="T3" fmla="*/ 228 h 233"/>
                <a:gd name="T4" fmla="*/ 126 w 135"/>
                <a:gd name="T5" fmla="*/ 72 h 233"/>
                <a:gd name="T6" fmla="*/ 7 w 135"/>
                <a:gd name="T7" fmla="*/ 71 h 233"/>
              </a:gdLst>
              <a:ahLst/>
              <a:cxnLst>
                <a:cxn ang="0">
                  <a:pos x="T0" y="T1"/>
                </a:cxn>
                <a:cxn ang="0">
                  <a:pos x="T2" y="T3"/>
                </a:cxn>
                <a:cxn ang="0">
                  <a:pos x="T4" y="T5"/>
                </a:cxn>
                <a:cxn ang="0">
                  <a:pos x="T6" y="T7"/>
                </a:cxn>
              </a:cxnLst>
              <a:rect l="0" t="0" r="r" b="b"/>
              <a:pathLst>
                <a:path w="135" h="233">
                  <a:moveTo>
                    <a:pt x="7" y="71"/>
                  </a:moveTo>
                  <a:cubicBezTo>
                    <a:pt x="7" y="71"/>
                    <a:pt x="0" y="224"/>
                    <a:pt x="59" y="228"/>
                  </a:cubicBezTo>
                  <a:cubicBezTo>
                    <a:pt x="135" y="233"/>
                    <a:pt x="126" y="72"/>
                    <a:pt x="126" y="72"/>
                  </a:cubicBezTo>
                  <a:cubicBezTo>
                    <a:pt x="126" y="72"/>
                    <a:pt x="81" y="0"/>
                    <a:pt x="7" y="71"/>
                  </a:cubicBezTo>
                  <a:close/>
                </a:path>
              </a:pathLst>
            </a:custGeom>
            <a:solidFill>
              <a:srgbClr val="E67F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íŝľîdé"/>
            <p:cNvSpPr/>
            <p:nvPr/>
          </p:nvSpPr>
          <p:spPr bwMode="auto">
            <a:xfrm>
              <a:off x="3415" y="272"/>
              <a:ext cx="837" cy="1198"/>
            </a:xfrm>
            <a:custGeom>
              <a:avLst/>
              <a:gdLst>
                <a:gd name="T0" fmla="*/ 20 w 402"/>
                <a:gd name="T1" fmla="*/ 268 h 577"/>
                <a:gd name="T2" fmla="*/ 175 w 402"/>
                <a:gd name="T3" fmla="*/ 547 h 577"/>
                <a:gd name="T4" fmla="*/ 371 w 402"/>
                <a:gd name="T5" fmla="*/ 273 h 577"/>
                <a:gd name="T6" fmla="*/ 20 w 402"/>
                <a:gd name="T7" fmla="*/ 268 h 577"/>
              </a:gdLst>
              <a:ahLst/>
              <a:cxnLst>
                <a:cxn ang="0">
                  <a:pos x="T0" y="T1"/>
                </a:cxn>
                <a:cxn ang="0">
                  <a:pos x="T2" y="T3"/>
                </a:cxn>
                <a:cxn ang="0">
                  <a:pos x="T4" y="T5"/>
                </a:cxn>
                <a:cxn ang="0">
                  <a:pos x="T6" y="T7"/>
                </a:cxn>
              </a:cxnLst>
              <a:rect l="0" t="0" r="r" b="b"/>
              <a:pathLst>
                <a:path w="402" h="577">
                  <a:moveTo>
                    <a:pt x="20" y="268"/>
                  </a:moveTo>
                  <a:cubicBezTo>
                    <a:pt x="20" y="268"/>
                    <a:pt x="0" y="523"/>
                    <a:pt x="175" y="547"/>
                  </a:cubicBezTo>
                  <a:cubicBezTo>
                    <a:pt x="402" y="577"/>
                    <a:pt x="371" y="273"/>
                    <a:pt x="371" y="273"/>
                  </a:cubicBezTo>
                  <a:cubicBezTo>
                    <a:pt x="371" y="273"/>
                    <a:pt x="240" y="0"/>
                    <a:pt x="20" y="268"/>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ṥľíḍe"/>
            <p:cNvSpPr/>
            <p:nvPr/>
          </p:nvSpPr>
          <p:spPr bwMode="auto">
            <a:xfrm>
              <a:off x="3282" y="2497"/>
              <a:ext cx="410" cy="928"/>
            </a:xfrm>
            <a:custGeom>
              <a:avLst/>
              <a:gdLst>
                <a:gd name="T0" fmla="*/ 71 w 197"/>
                <a:gd name="T1" fmla="*/ 0 h 447"/>
                <a:gd name="T2" fmla="*/ 2 w 197"/>
                <a:gd name="T3" fmla="*/ 176 h 447"/>
                <a:gd name="T4" fmla="*/ 138 w 197"/>
                <a:gd name="T5" fmla="*/ 431 h 447"/>
                <a:gd name="T6" fmla="*/ 169 w 197"/>
                <a:gd name="T7" fmla="*/ 421 h 447"/>
                <a:gd name="T8" fmla="*/ 100 w 197"/>
                <a:gd name="T9" fmla="*/ 218 h 447"/>
                <a:gd name="T10" fmla="*/ 197 w 197"/>
                <a:gd name="T11" fmla="*/ 12 h 447"/>
                <a:gd name="T12" fmla="*/ 71 w 197"/>
                <a:gd name="T13" fmla="*/ 0 h 447"/>
              </a:gdLst>
              <a:ahLst/>
              <a:cxnLst>
                <a:cxn ang="0">
                  <a:pos x="T0" y="T1"/>
                </a:cxn>
                <a:cxn ang="0">
                  <a:pos x="T2" y="T3"/>
                </a:cxn>
                <a:cxn ang="0">
                  <a:pos x="T4" y="T5"/>
                </a:cxn>
                <a:cxn ang="0">
                  <a:pos x="T6" y="T7"/>
                </a:cxn>
                <a:cxn ang="0">
                  <a:pos x="T8" y="T9"/>
                </a:cxn>
                <a:cxn ang="0">
                  <a:pos x="T10" y="T11"/>
                </a:cxn>
                <a:cxn ang="0">
                  <a:pos x="T12" y="T13"/>
                </a:cxn>
              </a:cxnLst>
              <a:rect l="0" t="0" r="r" b="b"/>
              <a:pathLst>
                <a:path w="197" h="447">
                  <a:moveTo>
                    <a:pt x="71" y="0"/>
                  </a:moveTo>
                  <a:cubicBezTo>
                    <a:pt x="71" y="0"/>
                    <a:pt x="0" y="56"/>
                    <a:pt x="2" y="176"/>
                  </a:cubicBezTo>
                  <a:cubicBezTo>
                    <a:pt x="4" y="278"/>
                    <a:pt x="104" y="389"/>
                    <a:pt x="138" y="431"/>
                  </a:cubicBezTo>
                  <a:cubicBezTo>
                    <a:pt x="138" y="431"/>
                    <a:pt x="150" y="447"/>
                    <a:pt x="169" y="421"/>
                  </a:cubicBezTo>
                  <a:cubicBezTo>
                    <a:pt x="169" y="421"/>
                    <a:pt x="111" y="354"/>
                    <a:pt x="100" y="218"/>
                  </a:cubicBezTo>
                  <a:cubicBezTo>
                    <a:pt x="88" y="81"/>
                    <a:pt x="197" y="12"/>
                    <a:pt x="197" y="12"/>
                  </a:cubicBezTo>
                  <a:cubicBezTo>
                    <a:pt x="197" y="12"/>
                    <a:pt x="142" y="0"/>
                    <a:pt x="71" y="0"/>
                  </a:cubicBezTo>
                  <a:close/>
                </a:path>
              </a:pathLst>
            </a:custGeom>
            <a:solidFill>
              <a:srgbClr val="E9946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ŝḷiďê"/>
            <p:cNvSpPr/>
            <p:nvPr/>
          </p:nvSpPr>
          <p:spPr bwMode="auto">
            <a:xfrm>
              <a:off x="3253" y="2524"/>
              <a:ext cx="377" cy="303"/>
            </a:xfrm>
            <a:custGeom>
              <a:avLst/>
              <a:gdLst>
                <a:gd name="T0" fmla="*/ 181 w 181"/>
                <a:gd name="T1" fmla="*/ 47 h 146"/>
                <a:gd name="T2" fmla="*/ 123 w 181"/>
                <a:gd name="T3" fmla="*/ 146 h 146"/>
                <a:gd name="T4" fmla="*/ 10 w 181"/>
                <a:gd name="T5" fmla="*/ 146 h 146"/>
                <a:gd name="T6" fmla="*/ 71 w 181"/>
                <a:gd name="T7" fmla="*/ 0 h 146"/>
                <a:gd name="T8" fmla="*/ 181 w 181"/>
                <a:gd name="T9" fmla="*/ 47 h 146"/>
              </a:gdLst>
              <a:ahLst/>
              <a:cxnLst>
                <a:cxn ang="0">
                  <a:pos x="T0" y="T1"/>
                </a:cxn>
                <a:cxn ang="0">
                  <a:pos x="T2" y="T3"/>
                </a:cxn>
                <a:cxn ang="0">
                  <a:pos x="T4" y="T5"/>
                </a:cxn>
                <a:cxn ang="0">
                  <a:pos x="T6" y="T7"/>
                </a:cxn>
                <a:cxn ang="0">
                  <a:pos x="T8" y="T9"/>
                </a:cxn>
              </a:cxnLst>
              <a:rect l="0" t="0" r="r" b="b"/>
              <a:pathLst>
                <a:path w="181" h="146">
                  <a:moveTo>
                    <a:pt x="181" y="47"/>
                  </a:moveTo>
                  <a:cubicBezTo>
                    <a:pt x="181" y="47"/>
                    <a:pt x="124" y="97"/>
                    <a:pt x="123" y="146"/>
                  </a:cubicBezTo>
                  <a:cubicBezTo>
                    <a:pt x="10" y="146"/>
                    <a:pt x="10" y="146"/>
                    <a:pt x="10" y="146"/>
                  </a:cubicBezTo>
                  <a:cubicBezTo>
                    <a:pt x="10" y="146"/>
                    <a:pt x="0" y="60"/>
                    <a:pt x="71" y="0"/>
                  </a:cubicBezTo>
                  <a:cubicBezTo>
                    <a:pt x="71" y="0"/>
                    <a:pt x="146" y="2"/>
                    <a:pt x="181" y="47"/>
                  </a:cubicBezTo>
                  <a:close/>
                </a:path>
              </a:pathLst>
            </a:custGeom>
            <a:solidFill>
              <a:srgbClr val="A069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ṥľïdê"/>
            <p:cNvSpPr/>
            <p:nvPr/>
          </p:nvSpPr>
          <p:spPr bwMode="auto">
            <a:xfrm>
              <a:off x="3401" y="2460"/>
              <a:ext cx="797" cy="162"/>
            </a:xfrm>
            <a:prstGeom prst="rect">
              <a:avLst/>
            </a:prstGeom>
            <a:solidFill>
              <a:srgbClr val="A069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9" name="îŝļide"/>
            <p:cNvSpPr/>
            <p:nvPr/>
          </p:nvSpPr>
          <p:spPr bwMode="auto">
            <a:xfrm>
              <a:off x="3786" y="999"/>
              <a:ext cx="118" cy="268"/>
            </a:xfrm>
            <a:custGeom>
              <a:avLst/>
              <a:gdLst>
                <a:gd name="T0" fmla="*/ 21 w 57"/>
                <a:gd name="T1" fmla="*/ 1 h 129"/>
                <a:gd name="T2" fmla="*/ 47 w 57"/>
                <a:gd name="T3" fmla="*/ 93 h 129"/>
                <a:gd name="T4" fmla="*/ 7 w 57"/>
                <a:gd name="T5" fmla="*/ 94 h 129"/>
                <a:gd name="T6" fmla="*/ 21 w 57"/>
                <a:gd name="T7" fmla="*/ 1 h 129"/>
              </a:gdLst>
              <a:ahLst/>
              <a:cxnLst>
                <a:cxn ang="0">
                  <a:pos x="T0" y="T1"/>
                </a:cxn>
                <a:cxn ang="0">
                  <a:pos x="T2" y="T3"/>
                </a:cxn>
                <a:cxn ang="0">
                  <a:pos x="T4" y="T5"/>
                </a:cxn>
                <a:cxn ang="0">
                  <a:pos x="T6" y="T7"/>
                </a:cxn>
              </a:cxnLst>
              <a:rect l="0" t="0" r="r" b="b"/>
              <a:pathLst>
                <a:path w="57" h="129">
                  <a:moveTo>
                    <a:pt x="21" y="1"/>
                  </a:moveTo>
                  <a:cubicBezTo>
                    <a:pt x="32" y="0"/>
                    <a:pt x="5" y="43"/>
                    <a:pt x="47" y="93"/>
                  </a:cubicBezTo>
                  <a:cubicBezTo>
                    <a:pt x="57" y="104"/>
                    <a:pt x="16" y="129"/>
                    <a:pt x="7" y="94"/>
                  </a:cubicBezTo>
                  <a:cubicBezTo>
                    <a:pt x="0" y="69"/>
                    <a:pt x="10" y="2"/>
                    <a:pt x="21" y="1"/>
                  </a:cubicBezTo>
                  <a:close/>
                </a:path>
              </a:pathLst>
            </a:custGeom>
            <a:solidFill>
              <a:srgbClr val="CC5B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ṩḻíḋê"/>
            <p:cNvSpPr/>
            <p:nvPr/>
          </p:nvSpPr>
          <p:spPr bwMode="auto">
            <a:xfrm>
              <a:off x="3609" y="1049"/>
              <a:ext cx="85" cy="91"/>
            </a:xfrm>
            <a:prstGeom prst="ellipse">
              <a:avLst/>
            </a:prstGeom>
            <a:solidFill>
              <a:srgbClr val="4439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ŝlidê"/>
            <p:cNvSpPr/>
            <p:nvPr/>
          </p:nvSpPr>
          <p:spPr bwMode="auto">
            <a:xfrm>
              <a:off x="3973" y="1049"/>
              <a:ext cx="85" cy="91"/>
            </a:xfrm>
            <a:prstGeom prst="ellipse">
              <a:avLst/>
            </a:prstGeom>
            <a:solidFill>
              <a:srgbClr val="4439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ïṣļiḓé"/>
            <p:cNvSpPr/>
            <p:nvPr/>
          </p:nvSpPr>
          <p:spPr bwMode="auto">
            <a:xfrm>
              <a:off x="3592" y="1138"/>
              <a:ext cx="98" cy="83"/>
            </a:xfrm>
            <a:prstGeom prst="ellipse">
              <a:avLst/>
            </a:prstGeom>
            <a:solidFill>
              <a:srgbClr val="EE98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iśľíḑé"/>
            <p:cNvSpPr/>
            <p:nvPr/>
          </p:nvSpPr>
          <p:spPr bwMode="auto">
            <a:xfrm>
              <a:off x="3996" y="1148"/>
              <a:ext cx="98" cy="83"/>
            </a:xfrm>
            <a:prstGeom prst="ellipse">
              <a:avLst/>
            </a:prstGeom>
            <a:solidFill>
              <a:srgbClr val="EE98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ṣļîdè"/>
            <p:cNvSpPr/>
            <p:nvPr/>
          </p:nvSpPr>
          <p:spPr bwMode="auto">
            <a:xfrm>
              <a:off x="3940" y="820"/>
              <a:ext cx="118" cy="92"/>
            </a:xfrm>
            <a:custGeom>
              <a:avLst/>
              <a:gdLst>
                <a:gd name="T0" fmla="*/ 0 w 57"/>
                <a:gd name="T1" fmla="*/ 44 h 44"/>
                <a:gd name="T2" fmla="*/ 57 w 57"/>
                <a:gd name="T3" fmla="*/ 38 h 44"/>
                <a:gd name="T4" fmla="*/ 0 w 57"/>
                <a:gd name="T5" fmla="*/ 44 h 44"/>
              </a:gdLst>
              <a:ahLst/>
              <a:cxnLst>
                <a:cxn ang="0">
                  <a:pos x="T0" y="T1"/>
                </a:cxn>
                <a:cxn ang="0">
                  <a:pos x="T2" y="T3"/>
                </a:cxn>
                <a:cxn ang="0">
                  <a:pos x="T4" y="T5"/>
                </a:cxn>
              </a:cxnLst>
              <a:rect l="0" t="0" r="r" b="b"/>
              <a:pathLst>
                <a:path w="57" h="44">
                  <a:moveTo>
                    <a:pt x="0" y="44"/>
                  </a:moveTo>
                  <a:cubicBezTo>
                    <a:pt x="0" y="44"/>
                    <a:pt x="26" y="0"/>
                    <a:pt x="57" y="38"/>
                  </a:cubicBezTo>
                  <a:cubicBezTo>
                    <a:pt x="57" y="38"/>
                    <a:pt x="30" y="35"/>
                    <a:pt x="0" y="44"/>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ïṥľíďê"/>
            <p:cNvSpPr/>
            <p:nvPr/>
          </p:nvSpPr>
          <p:spPr bwMode="auto">
            <a:xfrm>
              <a:off x="3825" y="1127"/>
              <a:ext cx="44" cy="81"/>
            </a:xfrm>
            <a:custGeom>
              <a:avLst/>
              <a:gdLst>
                <a:gd name="T0" fmla="*/ 1 w 21"/>
                <a:gd name="T1" fmla="*/ 0 h 39"/>
                <a:gd name="T2" fmla="*/ 19 w 21"/>
                <a:gd name="T3" fmla="*/ 32 h 39"/>
                <a:gd name="T4" fmla="*/ 1 w 21"/>
                <a:gd name="T5" fmla="*/ 0 h 39"/>
              </a:gdLst>
              <a:ahLst/>
              <a:cxnLst>
                <a:cxn ang="0">
                  <a:pos x="T0" y="T1"/>
                </a:cxn>
                <a:cxn ang="0">
                  <a:pos x="T2" y="T3"/>
                </a:cxn>
                <a:cxn ang="0">
                  <a:pos x="T4" y="T5"/>
                </a:cxn>
              </a:cxnLst>
              <a:rect l="0" t="0" r="r" b="b"/>
              <a:pathLst>
                <a:path w="21" h="39">
                  <a:moveTo>
                    <a:pt x="1" y="0"/>
                  </a:moveTo>
                  <a:cubicBezTo>
                    <a:pt x="1" y="0"/>
                    <a:pt x="17" y="23"/>
                    <a:pt x="19" y="32"/>
                  </a:cubicBezTo>
                  <a:cubicBezTo>
                    <a:pt x="21" y="39"/>
                    <a:pt x="0" y="9"/>
                    <a:pt x="1" y="0"/>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ísļïde"/>
            <p:cNvSpPr/>
            <p:nvPr/>
          </p:nvSpPr>
          <p:spPr bwMode="auto">
            <a:xfrm>
              <a:off x="3384" y="1026"/>
              <a:ext cx="146" cy="164"/>
            </a:xfrm>
            <a:custGeom>
              <a:avLst/>
              <a:gdLst>
                <a:gd name="T0" fmla="*/ 70 w 70"/>
                <a:gd name="T1" fmla="*/ 45 h 79"/>
                <a:gd name="T2" fmla="*/ 43 w 70"/>
                <a:gd name="T3" fmla="*/ 79 h 79"/>
                <a:gd name="T4" fmla="*/ 0 w 70"/>
                <a:gd name="T5" fmla="*/ 45 h 79"/>
                <a:gd name="T6" fmla="*/ 22 w 70"/>
                <a:gd name="T7" fmla="*/ 0 h 79"/>
                <a:gd name="T8" fmla="*/ 70 w 70"/>
                <a:gd name="T9" fmla="*/ 45 h 79"/>
              </a:gdLst>
              <a:ahLst/>
              <a:cxnLst>
                <a:cxn ang="0">
                  <a:pos x="T0" y="T1"/>
                </a:cxn>
                <a:cxn ang="0">
                  <a:pos x="T2" y="T3"/>
                </a:cxn>
                <a:cxn ang="0">
                  <a:pos x="T4" y="T5"/>
                </a:cxn>
                <a:cxn ang="0">
                  <a:pos x="T6" y="T7"/>
                </a:cxn>
                <a:cxn ang="0">
                  <a:pos x="T8" y="T9"/>
                </a:cxn>
              </a:cxnLst>
              <a:rect l="0" t="0" r="r" b="b"/>
              <a:pathLst>
                <a:path w="70" h="79">
                  <a:moveTo>
                    <a:pt x="70" y="45"/>
                  </a:moveTo>
                  <a:cubicBezTo>
                    <a:pt x="70" y="64"/>
                    <a:pt x="62" y="79"/>
                    <a:pt x="43" y="79"/>
                  </a:cubicBezTo>
                  <a:cubicBezTo>
                    <a:pt x="23" y="79"/>
                    <a:pt x="0" y="64"/>
                    <a:pt x="0" y="45"/>
                  </a:cubicBezTo>
                  <a:cubicBezTo>
                    <a:pt x="0" y="26"/>
                    <a:pt x="2" y="0"/>
                    <a:pt x="22" y="0"/>
                  </a:cubicBezTo>
                  <a:cubicBezTo>
                    <a:pt x="41" y="0"/>
                    <a:pt x="70" y="26"/>
                    <a:pt x="70" y="45"/>
                  </a:cubicBezTo>
                  <a:close/>
                </a:path>
              </a:pathLst>
            </a:custGeom>
            <a:solidFill>
              <a:srgbClr val="EE98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îṥľîďè"/>
            <p:cNvSpPr/>
            <p:nvPr/>
          </p:nvSpPr>
          <p:spPr bwMode="auto">
            <a:xfrm>
              <a:off x="4115" y="1026"/>
              <a:ext cx="145" cy="164"/>
            </a:xfrm>
            <a:custGeom>
              <a:avLst/>
              <a:gdLst>
                <a:gd name="T0" fmla="*/ 0 w 70"/>
                <a:gd name="T1" fmla="*/ 45 h 79"/>
                <a:gd name="T2" fmla="*/ 27 w 70"/>
                <a:gd name="T3" fmla="*/ 79 h 79"/>
                <a:gd name="T4" fmla="*/ 70 w 70"/>
                <a:gd name="T5" fmla="*/ 45 h 79"/>
                <a:gd name="T6" fmla="*/ 48 w 70"/>
                <a:gd name="T7" fmla="*/ 0 h 79"/>
                <a:gd name="T8" fmla="*/ 0 w 70"/>
                <a:gd name="T9" fmla="*/ 45 h 79"/>
              </a:gdLst>
              <a:ahLst/>
              <a:cxnLst>
                <a:cxn ang="0">
                  <a:pos x="T0" y="T1"/>
                </a:cxn>
                <a:cxn ang="0">
                  <a:pos x="T2" y="T3"/>
                </a:cxn>
                <a:cxn ang="0">
                  <a:pos x="T4" y="T5"/>
                </a:cxn>
                <a:cxn ang="0">
                  <a:pos x="T6" y="T7"/>
                </a:cxn>
                <a:cxn ang="0">
                  <a:pos x="T8" y="T9"/>
                </a:cxn>
              </a:cxnLst>
              <a:rect l="0" t="0" r="r" b="b"/>
              <a:pathLst>
                <a:path w="70" h="79">
                  <a:moveTo>
                    <a:pt x="0" y="45"/>
                  </a:moveTo>
                  <a:cubicBezTo>
                    <a:pt x="0" y="64"/>
                    <a:pt x="7" y="79"/>
                    <a:pt x="27" y="79"/>
                  </a:cubicBezTo>
                  <a:cubicBezTo>
                    <a:pt x="46" y="79"/>
                    <a:pt x="70" y="64"/>
                    <a:pt x="70" y="45"/>
                  </a:cubicBezTo>
                  <a:cubicBezTo>
                    <a:pt x="70" y="26"/>
                    <a:pt x="67" y="0"/>
                    <a:pt x="48" y="0"/>
                  </a:cubicBezTo>
                  <a:cubicBezTo>
                    <a:pt x="28" y="0"/>
                    <a:pt x="0" y="26"/>
                    <a:pt x="0" y="45"/>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íṩḻiďê"/>
            <p:cNvSpPr/>
            <p:nvPr/>
          </p:nvSpPr>
          <p:spPr bwMode="auto">
            <a:xfrm>
              <a:off x="3759" y="1252"/>
              <a:ext cx="137" cy="127"/>
            </a:xfrm>
            <a:custGeom>
              <a:avLst/>
              <a:gdLst>
                <a:gd name="T0" fmla="*/ 0 w 66"/>
                <a:gd name="T1" fmla="*/ 0 h 61"/>
                <a:gd name="T2" fmla="*/ 66 w 66"/>
                <a:gd name="T3" fmla="*/ 0 h 61"/>
                <a:gd name="T4" fmla="*/ 0 w 66"/>
                <a:gd name="T5" fmla="*/ 0 h 61"/>
              </a:gdLst>
              <a:ahLst/>
              <a:cxnLst>
                <a:cxn ang="0">
                  <a:pos x="T0" y="T1"/>
                </a:cxn>
                <a:cxn ang="0">
                  <a:pos x="T2" y="T3"/>
                </a:cxn>
                <a:cxn ang="0">
                  <a:pos x="T4" y="T5"/>
                </a:cxn>
              </a:cxnLst>
              <a:rect l="0" t="0" r="r" b="b"/>
              <a:pathLst>
                <a:path w="66" h="61">
                  <a:moveTo>
                    <a:pt x="0" y="0"/>
                  </a:moveTo>
                  <a:cubicBezTo>
                    <a:pt x="66" y="0"/>
                    <a:pt x="66" y="0"/>
                    <a:pt x="66" y="0"/>
                  </a:cubicBezTo>
                  <a:cubicBezTo>
                    <a:pt x="66" y="0"/>
                    <a:pt x="37" y="61"/>
                    <a:pt x="0" y="0"/>
                  </a:cubicBezTo>
                  <a:close/>
                </a:path>
              </a:pathLst>
            </a:custGeom>
            <a:solidFill>
              <a:srgbClr val="4439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şḻíḑé"/>
            <p:cNvSpPr/>
            <p:nvPr/>
          </p:nvSpPr>
          <p:spPr bwMode="auto">
            <a:xfrm>
              <a:off x="3796" y="1333"/>
              <a:ext cx="63" cy="66"/>
            </a:xfrm>
            <a:custGeom>
              <a:avLst/>
              <a:gdLst>
                <a:gd name="T0" fmla="*/ 0 w 30"/>
                <a:gd name="T1" fmla="*/ 0 h 32"/>
                <a:gd name="T2" fmla="*/ 30 w 30"/>
                <a:gd name="T3" fmla="*/ 0 h 32"/>
                <a:gd name="T4" fmla="*/ 0 w 30"/>
                <a:gd name="T5" fmla="*/ 0 h 32"/>
              </a:gdLst>
              <a:ahLst/>
              <a:cxnLst>
                <a:cxn ang="0">
                  <a:pos x="T0" y="T1"/>
                </a:cxn>
                <a:cxn ang="0">
                  <a:pos x="T2" y="T3"/>
                </a:cxn>
                <a:cxn ang="0">
                  <a:pos x="T4" y="T5"/>
                </a:cxn>
              </a:cxnLst>
              <a:rect l="0" t="0" r="r" b="b"/>
              <a:pathLst>
                <a:path w="30" h="32">
                  <a:moveTo>
                    <a:pt x="0" y="0"/>
                  </a:moveTo>
                  <a:cubicBezTo>
                    <a:pt x="30" y="0"/>
                    <a:pt x="30" y="0"/>
                    <a:pt x="30" y="0"/>
                  </a:cubicBezTo>
                  <a:cubicBezTo>
                    <a:pt x="30" y="0"/>
                    <a:pt x="20" y="32"/>
                    <a:pt x="0" y="0"/>
                  </a:cubicBezTo>
                  <a:close/>
                </a:path>
              </a:pathLst>
            </a:custGeom>
            <a:solidFill>
              <a:srgbClr val="E67F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ṥḷïḋé"/>
            <p:cNvSpPr/>
            <p:nvPr/>
          </p:nvSpPr>
          <p:spPr bwMode="auto">
            <a:xfrm>
              <a:off x="3869" y="951"/>
              <a:ext cx="281" cy="218"/>
            </a:xfrm>
            <a:custGeom>
              <a:avLst/>
              <a:gdLst>
                <a:gd name="T0" fmla="*/ 14 w 135"/>
                <a:gd name="T1" fmla="*/ 92 h 105"/>
                <a:gd name="T2" fmla="*/ 127 w 135"/>
                <a:gd name="T3" fmla="*/ 92 h 105"/>
                <a:gd name="T4" fmla="*/ 127 w 135"/>
                <a:gd name="T5" fmla="*/ 10 h 105"/>
                <a:gd name="T6" fmla="*/ 14 w 135"/>
                <a:gd name="T7" fmla="*/ 10 h 105"/>
                <a:gd name="T8" fmla="*/ 14 w 135"/>
                <a:gd name="T9" fmla="*/ 92 h 105"/>
                <a:gd name="T10" fmla="*/ 27 w 135"/>
                <a:gd name="T11" fmla="*/ 21 h 105"/>
                <a:gd name="T12" fmla="*/ 113 w 135"/>
                <a:gd name="T13" fmla="*/ 21 h 105"/>
                <a:gd name="T14" fmla="*/ 113 w 135"/>
                <a:gd name="T15" fmla="*/ 82 h 105"/>
                <a:gd name="T16" fmla="*/ 27 w 135"/>
                <a:gd name="T17" fmla="*/ 82 h 105"/>
                <a:gd name="T18" fmla="*/ 27 w 135"/>
                <a:gd name="T19"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4" y="92"/>
                  </a:moveTo>
                  <a:cubicBezTo>
                    <a:pt x="28" y="105"/>
                    <a:pt x="123" y="99"/>
                    <a:pt x="127" y="92"/>
                  </a:cubicBezTo>
                  <a:cubicBezTo>
                    <a:pt x="132" y="85"/>
                    <a:pt x="135" y="37"/>
                    <a:pt x="127" y="10"/>
                  </a:cubicBezTo>
                  <a:cubicBezTo>
                    <a:pt x="127" y="10"/>
                    <a:pt x="26" y="0"/>
                    <a:pt x="14" y="10"/>
                  </a:cubicBezTo>
                  <a:cubicBezTo>
                    <a:pt x="2" y="20"/>
                    <a:pt x="0" y="79"/>
                    <a:pt x="14" y="92"/>
                  </a:cubicBezTo>
                  <a:close/>
                  <a:moveTo>
                    <a:pt x="27" y="21"/>
                  </a:moveTo>
                  <a:cubicBezTo>
                    <a:pt x="35" y="14"/>
                    <a:pt x="113" y="21"/>
                    <a:pt x="113" y="21"/>
                  </a:cubicBezTo>
                  <a:cubicBezTo>
                    <a:pt x="119" y="41"/>
                    <a:pt x="116" y="77"/>
                    <a:pt x="113" y="82"/>
                  </a:cubicBezTo>
                  <a:cubicBezTo>
                    <a:pt x="110" y="87"/>
                    <a:pt x="37" y="92"/>
                    <a:pt x="27" y="82"/>
                  </a:cubicBezTo>
                  <a:cubicBezTo>
                    <a:pt x="16" y="73"/>
                    <a:pt x="18" y="29"/>
                    <a:pt x="27" y="21"/>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íṥļîḓé"/>
            <p:cNvSpPr/>
            <p:nvPr/>
          </p:nvSpPr>
          <p:spPr bwMode="auto">
            <a:xfrm>
              <a:off x="4106" y="783"/>
              <a:ext cx="306" cy="322"/>
            </a:xfrm>
            <a:custGeom>
              <a:avLst/>
              <a:gdLst>
                <a:gd name="T0" fmla="*/ 30 w 147"/>
                <a:gd name="T1" fmla="*/ 0 h 155"/>
                <a:gd name="T2" fmla="*/ 37 w 147"/>
                <a:gd name="T3" fmla="*/ 155 h 155"/>
                <a:gd name="T4" fmla="*/ 30 w 147"/>
                <a:gd name="T5" fmla="*/ 0 h 155"/>
              </a:gdLst>
              <a:ahLst/>
              <a:cxnLst>
                <a:cxn ang="0">
                  <a:pos x="T0" y="T1"/>
                </a:cxn>
                <a:cxn ang="0">
                  <a:pos x="T2" y="T3"/>
                </a:cxn>
                <a:cxn ang="0">
                  <a:pos x="T4" y="T5"/>
                </a:cxn>
              </a:cxnLst>
              <a:rect l="0" t="0" r="r" b="b"/>
              <a:pathLst>
                <a:path w="147" h="155">
                  <a:moveTo>
                    <a:pt x="30" y="0"/>
                  </a:moveTo>
                  <a:cubicBezTo>
                    <a:pt x="30" y="0"/>
                    <a:pt x="0" y="96"/>
                    <a:pt x="37" y="155"/>
                  </a:cubicBezTo>
                  <a:cubicBezTo>
                    <a:pt x="37" y="155"/>
                    <a:pt x="147" y="94"/>
                    <a:pt x="30" y="0"/>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ṡ1iḓe"/>
            <p:cNvSpPr/>
            <p:nvPr/>
          </p:nvSpPr>
          <p:spPr bwMode="auto">
            <a:xfrm>
              <a:off x="3557" y="1422"/>
              <a:ext cx="264" cy="266"/>
            </a:xfrm>
            <a:custGeom>
              <a:avLst/>
              <a:gdLst>
                <a:gd name="T0" fmla="*/ 69 w 127"/>
                <a:gd name="T1" fmla="*/ 0 h 128"/>
                <a:gd name="T2" fmla="*/ 127 w 127"/>
                <a:gd name="T3" fmla="*/ 100 h 128"/>
                <a:gd name="T4" fmla="*/ 55 w 127"/>
                <a:gd name="T5" fmla="*/ 128 h 128"/>
                <a:gd name="T6" fmla="*/ 69 w 127"/>
                <a:gd name="T7" fmla="*/ 0 h 128"/>
              </a:gdLst>
              <a:ahLst/>
              <a:cxnLst>
                <a:cxn ang="0">
                  <a:pos x="T0" y="T1"/>
                </a:cxn>
                <a:cxn ang="0">
                  <a:pos x="T2" y="T3"/>
                </a:cxn>
                <a:cxn ang="0">
                  <a:pos x="T4" y="T5"/>
                </a:cxn>
                <a:cxn ang="0">
                  <a:pos x="T6" y="T7"/>
                </a:cxn>
              </a:cxnLst>
              <a:rect l="0" t="0" r="r" b="b"/>
              <a:pathLst>
                <a:path w="127" h="128">
                  <a:moveTo>
                    <a:pt x="69" y="0"/>
                  </a:moveTo>
                  <a:cubicBezTo>
                    <a:pt x="69" y="0"/>
                    <a:pt x="74" y="84"/>
                    <a:pt x="127" y="100"/>
                  </a:cubicBezTo>
                  <a:cubicBezTo>
                    <a:pt x="55" y="128"/>
                    <a:pt x="55" y="128"/>
                    <a:pt x="55" y="128"/>
                  </a:cubicBezTo>
                  <a:cubicBezTo>
                    <a:pt x="55" y="128"/>
                    <a:pt x="0" y="82"/>
                    <a:pt x="69" y="0"/>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í$ḷiḋé"/>
            <p:cNvSpPr/>
            <p:nvPr/>
          </p:nvSpPr>
          <p:spPr bwMode="auto">
            <a:xfrm>
              <a:off x="3821" y="1422"/>
              <a:ext cx="264" cy="266"/>
            </a:xfrm>
            <a:custGeom>
              <a:avLst/>
              <a:gdLst>
                <a:gd name="T0" fmla="*/ 58 w 127"/>
                <a:gd name="T1" fmla="*/ 0 h 128"/>
                <a:gd name="T2" fmla="*/ 0 w 127"/>
                <a:gd name="T3" fmla="*/ 100 h 128"/>
                <a:gd name="T4" fmla="*/ 72 w 127"/>
                <a:gd name="T5" fmla="*/ 128 h 128"/>
                <a:gd name="T6" fmla="*/ 58 w 127"/>
                <a:gd name="T7" fmla="*/ 0 h 128"/>
              </a:gdLst>
              <a:ahLst/>
              <a:cxnLst>
                <a:cxn ang="0">
                  <a:pos x="T0" y="T1"/>
                </a:cxn>
                <a:cxn ang="0">
                  <a:pos x="T2" y="T3"/>
                </a:cxn>
                <a:cxn ang="0">
                  <a:pos x="T4" y="T5"/>
                </a:cxn>
                <a:cxn ang="0">
                  <a:pos x="T6" y="T7"/>
                </a:cxn>
              </a:cxnLst>
              <a:rect l="0" t="0" r="r" b="b"/>
              <a:pathLst>
                <a:path w="127" h="128">
                  <a:moveTo>
                    <a:pt x="58" y="0"/>
                  </a:moveTo>
                  <a:cubicBezTo>
                    <a:pt x="58" y="0"/>
                    <a:pt x="53" y="84"/>
                    <a:pt x="0" y="100"/>
                  </a:cubicBezTo>
                  <a:cubicBezTo>
                    <a:pt x="72" y="128"/>
                    <a:pt x="72" y="128"/>
                    <a:pt x="72" y="128"/>
                  </a:cubicBezTo>
                  <a:cubicBezTo>
                    <a:pt x="72" y="128"/>
                    <a:pt x="127" y="82"/>
                    <a:pt x="58" y="0"/>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îšļíḍe"/>
            <p:cNvSpPr/>
            <p:nvPr/>
          </p:nvSpPr>
          <p:spPr bwMode="auto">
            <a:xfrm>
              <a:off x="4125" y="922"/>
              <a:ext cx="131" cy="147"/>
            </a:xfrm>
            <a:custGeom>
              <a:avLst/>
              <a:gdLst>
                <a:gd name="T0" fmla="*/ 0 w 63"/>
                <a:gd name="T1" fmla="*/ 49 h 71"/>
                <a:gd name="T2" fmla="*/ 60 w 63"/>
                <a:gd name="T3" fmla="*/ 2 h 71"/>
                <a:gd name="T4" fmla="*/ 60 w 63"/>
                <a:gd name="T5" fmla="*/ 25 h 71"/>
                <a:gd name="T6" fmla="*/ 0 w 63"/>
                <a:gd name="T7" fmla="*/ 71 h 71"/>
                <a:gd name="T8" fmla="*/ 0 w 63"/>
                <a:gd name="T9" fmla="*/ 49 h 71"/>
              </a:gdLst>
              <a:ahLst/>
              <a:cxnLst>
                <a:cxn ang="0">
                  <a:pos x="T0" y="T1"/>
                </a:cxn>
                <a:cxn ang="0">
                  <a:pos x="T2" y="T3"/>
                </a:cxn>
                <a:cxn ang="0">
                  <a:pos x="T4" y="T5"/>
                </a:cxn>
                <a:cxn ang="0">
                  <a:pos x="T6" y="T7"/>
                </a:cxn>
                <a:cxn ang="0">
                  <a:pos x="T8" y="T9"/>
                </a:cxn>
              </a:cxnLst>
              <a:rect l="0" t="0" r="r" b="b"/>
              <a:pathLst>
                <a:path w="63" h="71">
                  <a:moveTo>
                    <a:pt x="0" y="49"/>
                  </a:moveTo>
                  <a:cubicBezTo>
                    <a:pt x="0" y="49"/>
                    <a:pt x="56" y="0"/>
                    <a:pt x="60" y="2"/>
                  </a:cubicBezTo>
                  <a:cubicBezTo>
                    <a:pt x="63" y="4"/>
                    <a:pt x="60" y="25"/>
                    <a:pt x="60" y="25"/>
                  </a:cubicBezTo>
                  <a:cubicBezTo>
                    <a:pt x="0" y="71"/>
                    <a:pt x="0" y="71"/>
                    <a:pt x="0" y="71"/>
                  </a:cubicBezTo>
                  <a:lnTo>
                    <a:pt x="0" y="49"/>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Sļïḍé"/>
            <p:cNvSpPr/>
            <p:nvPr/>
          </p:nvSpPr>
          <p:spPr bwMode="auto">
            <a:xfrm>
              <a:off x="3757" y="945"/>
              <a:ext cx="139" cy="124"/>
            </a:xfrm>
            <a:custGeom>
              <a:avLst/>
              <a:gdLst>
                <a:gd name="T0" fmla="*/ 67 w 67"/>
                <a:gd name="T1" fmla="*/ 60 h 60"/>
                <a:gd name="T2" fmla="*/ 9 w 67"/>
                <a:gd name="T3" fmla="*/ 60 h 60"/>
                <a:gd name="T4" fmla="*/ 0 w 67"/>
                <a:gd name="T5" fmla="*/ 48 h 60"/>
                <a:gd name="T6" fmla="*/ 67 w 67"/>
                <a:gd name="T7" fmla="*/ 39 h 60"/>
                <a:gd name="T8" fmla="*/ 67 w 67"/>
                <a:gd name="T9" fmla="*/ 60 h 60"/>
              </a:gdLst>
              <a:ahLst/>
              <a:cxnLst>
                <a:cxn ang="0">
                  <a:pos x="T0" y="T1"/>
                </a:cxn>
                <a:cxn ang="0">
                  <a:pos x="T2" y="T3"/>
                </a:cxn>
                <a:cxn ang="0">
                  <a:pos x="T4" y="T5"/>
                </a:cxn>
                <a:cxn ang="0">
                  <a:pos x="T6" y="T7"/>
                </a:cxn>
                <a:cxn ang="0">
                  <a:pos x="T8" y="T9"/>
                </a:cxn>
              </a:cxnLst>
              <a:rect l="0" t="0" r="r" b="b"/>
              <a:pathLst>
                <a:path w="67" h="60">
                  <a:moveTo>
                    <a:pt x="67" y="60"/>
                  </a:moveTo>
                  <a:cubicBezTo>
                    <a:pt x="67" y="60"/>
                    <a:pt x="36" y="32"/>
                    <a:pt x="9" y="60"/>
                  </a:cubicBezTo>
                  <a:cubicBezTo>
                    <a:pt x="0" y="48"/>
                    <a:pt x="0" y="48"/>
                    <a:pt x="0" y="48"/>
                  </a:cubicBezTo>
                  <a:cubicBezTo>
                    <a:pt x="0" y="48"/>
                    <a:pt x="22" y="0"/>
                    <a:pt x="67" y="39"/>
                  </a:cubicBezTo>
                  <a:lnTo>
                    <a:pt x="67" y="60"/>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îṧlïḋè"/>
            <p:cNvSpPr/>
            <p:nvPr/>
          </p:nvSpPr>
          <p:spPr bwMode="auto">
            <a:xfrm>
              <a:off x="3990" y="2842"/>
              <a:ext cx="322" cy="550"/>
            </a:xfrm>
            <a:custGeom>
              <a:avLst/>
              <a:gdLst>
                <a:gd name="T0" fmla="*/ 155 w 155"/>
                <a:gd name="T1" fmla="*/ 10 h 265"/>
                <a:gd name="T2" fmla="*/ 73 w 155"/>
                <a:gd name="T3" fmla="*/ 39 h 265"/>
                <a:gd name="T4" fmla="*/ 0 w 155"/>
                <a:gd name="T5" fmla="*/ 248 h 265"/>
                <a:gd name="T6" fmla="*/ 19 w 155"/>
                <a:gd name="T7" fmla="*/ 265 h 265"/>
                <a:gd name="T8" fmla="*/ 155 w 155"/>
                <a:gd name="T9" fmla="*/ 10 h 265"/>
              </a:gdLst>
              <a:ahLst/>
              <a:cxnLst>
                <a:cxn ang="0">
                  <a:pos x="T0" y="T1"/>
                </a:cxn>
                <a:cxn ang="0">
                  <a:pos x="T2" y="T3"/>
                </a:cxn>
                <a:cxn ang="0">
                  <a:pos x="T4" y="T5"/>
                </a:cxn>
                <a:cxn ang="0">
                  <a:pos x="T6" y="T7"/>
                </a:cxn>
                <a:cxn ang="0">
                  <a:pos x="T8" y="T9"/>
                </a:cxn>
              </a:cxnLst>
              <a:rect l="0" t="0" r="r" b="b"/>
              <a:pathLst>
                <a:path w="155" h="265">
                  <a:moveTo>
                    <a:pt x="155" y="10"/>
                  </a:moveTo>
                  <a:cubicBezTo>
                    <a:pt x="155" y="10"/>
                    <a:pt x="98" y="0"/>
                    <a:pt x="73" y="39"/>
                  </a:cubicBezTo>
                  <a:cubicBezTo>
                    <a:pt x="48" y="77"/>
                    <a:pt x="70" y="166"/>
                    <a:pt x="0" y="248"/>
                  </a:cubicBezTo>
                  <a:cubicBezTo>
                    <a:pt x="19" y="265"/>
                    <a:pt x="19" y="265"/>
                    <a:pt x="19" y="265"/>
                  </a:cubicBezTo>
                  <a:cubicBezTo>
                    <a:pt x="19" y="265"/>
                    <a:pt x="144" y="146"/>
                    <a:pt x="155" y="10"/>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ïṥḷidé"/>
            <p:cNvSpPr/>
            <p:nvPr/>
          </p:nvSpPr>
          <p:spPr bwMode="auto">
            <a:xfrm>
              <a:off x="3297" y="2798"/>
              <a:ext cx="333" cy="573"/>
            </a:xfrm>
            <a:custGeom>
              <a:avLst/>
              <a:gdLst>
                <a:gd name="T0" fmla="*/ 93 w 160"/>
                <a:gd name="T1" fmla="*/ 30 h 276"/>
                <a:gd name="T2" fmla="*/ 15 w 160"/>
                <a:gd name="T3" fmla="*/ 62 h 276"/>
                <a:gd name="T4" fmla="*/ 140 w 160"/>
                <a:gd name="T5" fmla="*/ 276 h 276"/>
                <a:gd name="T6" fmla="*/ 160 w 160"/>
                <a:gd name="T7" fmla="*/ 262 h 276"/>
                <a:gd name="T8" fmla="*/ 93 w 160"/>
                <a:gd name="T9" fmla="*/ 30 h 276"/>
              </a:gdLst>
              <a:ahLst/>
              <a:cxnLst>
                <a:cxn ang="0">
                  <a:pos x="T0" y="T1"/>
                </a:cxn>
                <a:cxn ang="0">
                  <a:pos x="T2" y="T3"/>
                </a:cxn>
                <a:cxn ang="0">
                  <a:pos x="T4" y="T5"/>
                </a:cxn>
                <a:cxn ang="0">
                  <a:pos x="T6" y="T7"/>
                </a:cxn>
                <a:cxn ang="0">
                  <a:pos x="T8" y="T9"/>
                </a:cxn>
              </a:cxnLst>
              <a:rect l="0" t="0" r="r" b="b"/>
              <a:pathLst>
                <a:path w="160" h="276">
                  <a:moveTo>
                    <a:pt x="93" y="30"/>
                  </a:moveTo>
                  <a:cubicBezTo>
                    <a:pt x="93" y="30"/>
                    <a:pt x="30" y="0"/>
                    <a:pt x="15" y="62"/>
                  </a:cubicBezTo>
                  <a:cubicBezTo>
                    <a:pt x="0" y="124"/>
                    <a:pt x="108" y="242"/>
                    <a:pt x="140" y="276"/>
                  </a:cubicBezTo>
                  <a:cubicBezTo>
                    <a:pt x="160" y="262"/>
                    <a:pt x="160" y="262"/>
                    <a:pt x="160" y="262"/>
                  </a:cubicBezTo>
                  <a:cubicBezTo>
                    <a:pt x="160" y="262"/>
                    <a:pt x="81" y="171"/>
                    <a:pt x="93" y="30"/>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ïŝlïdè"/>
            <p:cNvSpPr/>
            <p:nvPr/>
          </p:nvSpPr>
          <p:spPr bwMode="auto">
            <a:xfrm>
              <a:off x="3907" y="3342"/>
              <a:ext cx="181" cy="326"/>
            </a:xfrm>
            <a:custGeom>
              <a:avLst/>
              <a:gdLst>
                <a:gd name="T0" fmla="*/ 72 w 87"/>
                <a:gd name="T1" fmla="*/ 29 h 157"/>
                <a:gd name="T2" fmla="*/ 30 w 87"/>
                <a:gd name="T3" fmla="*/ 0 h 157"/>
                <a:gd name="T4" fmla="*/ 0 w 87"/>
                <a:gd name="T5" fmla="*/ 48 h 157"/>
                <a:gd name="T6" fmla="*/ 78 w 87"/>
                <a:gd name="T7" fmla="*/ 147 h 157"/>
                <a:gd name="T8" fmla="*/ 45 w 87"/>
                <a:gd name="T9" fmla="*/ 48 h 157"/>
                <a:gd name="T10" fmla="*/ 72 w 87"/>
                <a:gd name="T11" fmla="*/ 29 h 157"/>
              </a:gdLst>
              <a:ahLst/>
              <a:cxnLst>
                <a:cxn ang="0">
                  <a:pos x="T0" y="T1"/>
                </a:cxn>
                <a:cxn ang="0">
                  <a:pos x="T2" y="T3"/>
                </a:cxn>
                <a:cxn ang="0">
                  <a:pos x="T4" y="T5"/>
                </a:cxn>
                <a:cxn ang="0">
                  <a:pos x="T6" y="T7"/>
                </a:cxn>
                <a:cxn ang="0">
                  <a:pos x="T8" y="T9"/>
                </a:cxn>
                <a:cxn ang="0">
                  <a:pos x="T10" y="T11"/>
                </a:cxn>
              </a:cxnLst>
              <a:rect l="0" t="0" r="r" b="b"/>
              <a:pathLst>
                <a:path w="87" h="157">
                  <a:moveTo>
                    <a:pt x="72" y="29"/>
                  </a:moveTo>
                  <a:cubicBezTo>
                    <a:pt x="30" y="0"/>
                    <a:pt x="30" y="0"/>
                    <a:pt x="30" y="0"/>
                  </a:cubicBezTo>
                  <a:cubicBezTo>
                    <a:pt x="0" y="48"/>
                    <a:pt x="0" y="48"/>
                    <a:pt x="0" y="48"/>
                  </a:cubicBezTo>
                  <a:cubicBezTo>
                    <a:pt x="0" y="48"/>
                    <a:pt x="72" y="157"/>
                    <a:pt x="78" y="147"/>
                  </a:cubicBezTo>
                  <a:cubicBezTo>
                    <a:pt x="87" y="130"/>
                    <a:pt x="45" y="48"/>
                    <a:pt x="45" y="48"/>
                  </a:cubicBezTo>
                  <a:lnTo>
                    <a:pt x="72" y="29"/>
                  </a:lnTo>
                  <a:close/>
                </a:path>
              </a:pathLst>
            </a:custGeom>
            <a:solidFill>
              <a:srgbClr val="8E75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Sliḋè"/>
            <p:cNvSpPr/>
            <p:nvPr/>
          </p:nvSpPr>
          <p:spPr bwMode="auto">
            <a:xfrm>
              <a:off x="3511" y="3342"/>
              <a:ext cx="181" cy="326"/>
            </a:xfrm>
            <a:custGeom>
              <a:avLst/>
              <a:gdLst>
                <a:gd name="T0" fmla="*/ 15 w 87"/>
                <a:gd name="T1" fmla="*/ 29 h 157"/>
                <a:gd name="T2" fmla="*/ 57 w 87"/>
                <a:gd name="T3" fmla="*/ 0 h 157"/>
                <a:gd name="T4" fmla="*/ 87 w 87"/>
                <a:gd name="T5" fmla="*/ 48 h 157"/>
                <a:gd name="T6" fmla="*/ 9 w 87"/>
                <a:gd name="T7" fmla="*/ 147 h 157"/>
                <a:gd name="T8" fmla="*/ 42 w 87"/>
                <a:gd name="T9" fmla="*/ 48 h 157"/>
                <a:gd name="T10" fmla="*/ 15 w 87"/>
                <a:gd name="T11" fmla="*/ 29 h 157"/>
              </a:gdLst>
              <a:ahLst/>
              <a:cxnLst>
                <a:cxn ang="0">
                  <a:pos x="T0" y="T1"/>
                </a:cxn>
                <a:cxn ang="0">
                  <a:pos x="T2" y="T3"/>
                </a:cxn>
                <a:cxn ang="0">
                  <a:pos x="T4" y="T5"/>
                </a:cxn>
                <a:cxn ang="0">
                  <a:pos x="T6" y="T7"/>
                </a:cxn>
                <a:cxn ang="0">
                  <a:pos x="T8" y="T9"/>
                </a:cxn>
                <a:cxn ang="0">
                  <a:pos x="T10" y="T11"/>
                </a:cxn>
              </a:cxnLst>
              <a:rect l="0" t="0" r="r" b="b"/>
              <a:pathLst>
                <a:path w="87" h="157">
                  <a:moveTo>
                    <a:pt x="15" y="29"/>
                  </a:moveTo>
                  <a:cubicBezTo>
                    <a:pt x="57" y="0"/>
                    <a:pt x="57" y="0"/>
                    <a:pt x="57" y="0"/>
                  </a:cubicBezTo>
                  <a:cubicBezTo>
                    <a:pt x="87" y="48"/>
                    <a:pt x="87" y="48"/>
                    <a:pt x="87" y="48"/>
                  </a:cubicBezTo>
                  <a:cubicBezTo>
                    <a:pt x="87" y="48"/>
                    <a:pt x="15" y="157"/>
                    <a:pt x="9" y="147"/>
                  </a:cubicBezTo>
                  <a:cubicBezTo>
                    <a:pt x="0" y="130"/>
                    <a:pt x="42" y="48"/>
                    <a:pt x="42" y="48"/>
                  </a:cubicBezTo>
                  <a:lnTo>
                    <a:pt x="15" y="29"/>
                  </a:lnTo>
                  <a:close/>
                </a:path>
              </a:pathLst>
            </a:custGeom>
            <a:solidFill>
              <a:srgbClr val="8E75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š1îḓé"/>
            <p:cNvSpPr/>
            <p:nvPr/>
          </p:nvSpPr>
          <p:spPr bwMode="auto">
            <a:xfrm>
              <a:off x="3436" y="3168"/>
              <a:ext cx="194" cy="224"/>
            </a:xfrm>
            <a:custGeom>
              <a:avLst/>
              <a:gdLst>
                <a:gd name="T0" fmla="*/ 0 w 93"/>
                <a:gd name="T1" fmla="*/ 27 h 108"/>
                <a:gd name="T2" fmla="*/ 45 w 93"/>
                <a:gd name="T3" fmla="*/ 0 h 108"/>
                <a:gd name="T4" fmla="*/ 93 w 93"/>
                <a:gd name="T5" fmla="*/ 84 h 108"/>
                <a:gd name="T6" fmla="*/ 58 w 93"/>
                <a:gd name="T7" fmla="*/ 108 h 108"/>
                <a:gd name="T8" fmla="*/ 0 w 93"/>
                <a:gd name="T9" fmla="*/ 27 h 108"/>
              </a:gdLst>
              <a:ahLst/>
              <a:cxnLst>
                <a:cxn ang="0">
                  <a:pos x="T0" y="T1"/>
                </a:cxn>
                <a:cxn ang="0">
                  <a:pos x="T2" y="T3"/>
                </a:cxn>
                <a:cxn ang="0">
                  <a:pos x="T4" y="T5"/>
                </a:cxn>
                <a:cxn ang="0">
                  <a:pos x="T6" y="T7"/>
                </a:cxn>
                <a:cxn ang="0">
                  <a:pos x="T8" y="T9"/>
                </a:cxn>
              </a:cxnLst>
              <a:rect l="0" t="0" r="r" b="b"/>
              <a:pathLst>
                <a:path w="93" h="108">
                  <a:moveTo>
                    <a:pt x="0" y="27"/>
                  </a:moveTo>
                  <a:cubicBezTo>
                    <a:pt x="0" y="27"/>
                    <a:pt x="16" y="23"/>
                    <a:pt x="45" y="0"/>
                  </a:cubicBezTo>
                  <a:cubicBezTo>
                    <a:pt x="45" y="0"/>
                    <a:pt x="64" y="44"/>
                    <a:pt x="93" y="84"/>
                  </a:cubicBezTo>
                  <a:cubicBezTo>
                    <a:pt x="58" y="108"/>
                    <a:pt x="58" y="108"/>
                    <a:pt x="58" y="108"/>
                  </a:cubicBezTo>
                  <a:cubicBezTo>
                    <a:pt x="58" y="108"/>
                    <a:pt x="20" y="56"/>
                    <a:pt x="0" y="27"/>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Sḻîḑê"/>
            <p:cNvSpPr/>
            <p:nvPr/>
          </p:nvSpPr>
          <p:spPr bwMode="auto">
            <a:xfrm>
              <a:off x="3979" y="3162"/>
              <a:ext cx="190" cy="230"/>
            </a:xfrm>
            <a:custGeom>
              <a:avLst/>
              <a:gdLst>
                <a:gd name="T0" fmla="*/ 91 w 91"/>
                <a:gd name="T1" fmla="*/ 30 h 111"/>
                <a:gd name="T2" fmla="*/ 43 w 91"/>
                <a:gd name="T3" fmla="*/ 0 h 111"/>
                <a:gd name="T4" fmla="*/ 0 w 91"/>
                <a:gd name="T5" fmla="*/ 91 h 111"/>
                <a:gd name="T6" fmla="*/ 33 w 91"/>
                <a:gd name="T7" fmla="*/ 111 h 111"/>
                <a:gd name="T8" fmla="*/ 91 w 91"/>
                <a:gd name="T9" fmla="*/ 30 h 111"/>
              </a:gdLst>
              <a:ahLst/>
              <a:cxnLst>
                <a:cxn ang="0">
                  <a:pos x="T0" y="T1"/>
                </a:cxn>
                <a:cxn ang="0">
                  <a:pos x="T2" y="T3"/>
                </a:cxn>
                <a:cxn ang="0">
                  <a:pos x="T4" y="T5"/>
                </a:cxn>
                <a:cxn ang="0">
                  <a:pos x="T6" y="T7"/>
                </a:cxn>
                <a:cxn ang="0">
                  <a:pos x="T8" y="T9"/>
                </a:cxn>
              </a:cxnLst>
              <a:rect l="0" t="0" r="r" b="b"/>
              <a:pathLst>
                <a:path w="91" h="111">
                  <a:moveTo>
                    <a:pt x="91" y="30"/>
                  </a:moveTo>
                  <a:cubicBezTo>
                    <a:pt x="91" y="30"/>
                    <a:pt x="72" y="23"/>
                    <a:pt x="43" y="0"/>
                  </a:cubicBezTo>
                  <a:cubicBezTo>
                    <a:pt x="43" y="0"/>
                    <a:pt x="23" y="54"/>
                    <a:pt x="0" y="91"/>
                  </a:cubicBezTo>
                  <a:cubicBezTo>
                    <a:pt x="33" y="111"/>
                    <a:pt x="33" y="111"/>
                    <a:pt x="33" y="111"/>
                  </a:cubicBezTo>
                  <a:cubicBezTo>
                    <a:pt x="33" y="111"/>
                    <a:pt x="71" y="59"/>
                    <a:pt x="91" y="30"/>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ṥḻíḍé"/>
            <p:cNvSpPr/>
            <p:nvPr/>
          </p:nvSpPr>
          <p:spPr bwMode="auto">
            <a:xfrm>
              <a:off x="4183" y="816"/>
              <a:ext cx="210" cy="289"/>
            </a:xfrm>
            <a:custGeom>
              <a:avLst/>
              <a:gdLst>
                <a:gd name="T0" fmla="*/ 11 w 101"/>
                <a:gd name="T1" fmla="*/ 0 h 139"/>
                <a:gd name="T2" fmla="*/ 0 w 101"/>
                <a:gd name="T3" fmla="*/ 139 h 139"/>
                <a:gd name="T4" fmla="*/ 11 w 101"/>
                <a:gd name="T5" fmla="*/ 0 h 139"/>
              </a:gdLst>
              <a:ahLst/>
              <a:cxnLst>
                <a:cxn ang="0">
                  <a:pos x="T0" y="T1"/>
                </a:cxn>
                <a:cxn ang="0">
                  <a:pos x="T2" y="T3"/>
                </a:cxn>
                <a:cxn ang="0">
                  <a:pos x="T4" y="T5"/>
                </a:cxn>
              </a:cxnLst>
              <a:rect l="0" t="0" r="r" b="b"/>
              <a:pathLst>
                <a:path w="101" h="139">
                  <a:moveTo>
                    <a:pt x="11" y="0"/>
                  </a:moveTo>
                  <a:cubicBezTo>
                    <a:pt x="11" y="0"/>
                    <a:pt x="74" y="62"/>
                    <a:pt x="0" y="139"/>
                  </a:cubicBezTo>
                  <a:cubicBezTo>
                    <a:pt x="0" y="139"/>
                    <a:pt x="101" y="87"/>
                    <a:pt x="11" y="0"/>
                  </a:cubicBezTo>
                  <a:close/>
                </a:path>
              </a:pathLst>
            </a:custGeom>
            <a:solidFill>
              <a:srgbClr val="C477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ṡḻiḓê"/>
            <p:cNvSpPr/>
            <p:nvPr/>
          </p:nvSpPr>
          <p:spPr bwMode="auto">
            <a:xfrm>
              <a:off x="3447" y="708"/>
              <a:ext cx="770" cy="639"/>
            </a:xfrm>
            <a:custGeom>
              <a:avLst/>
              <a:gdLst>
                <a:gd name="T0" fmla="*/ 340 w 370"/>
                <a:gd name="T1" fmla="*/ 69 h 308"/>
                <a:gd name="T2" fmla="*/ 274 w 370"/>
                <a:gd name="T3" fmla="*/ 59 h 308"/>
                <a:gd name="T4" fmla="*/ 167 w 370"/>
                <a:gd name="T5" fmla="*/ 62 h 308"/>
                <a:gd name="T6" fmla="*/ 44 w 370"/>
                <a:gd name="T7" fmla="*/ 69 h 308"/>
                <a:gd name="T8" fmla="*/ 89 w 370"/>
                <a:gd name="T9" fmla="*/ 308 h 308"/>
                <a:gd name="T10" fmla="*/ 9 w 370"/>
                <a:gd name="T11" fmla="*/ 169 h 308"/>
                <a:gd name="T12" fmla="*/ 21 w 370"/>
                <a:gd name="T13" fmla="*/ 44 h 308"/>
                <a:gd name="T14" fmla="*/ 220 w 370"/>
                <a:gd name="T15" fmla="*/ 17 h 308"/>
                <a:gd name="T16" fmla="*/ 340 w 370"/>
                <a:gd name="T17" fmla="*/ 6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308">
                  <a:moveTo>
                    <a:pt x="340" y="69"/>
                  </a:moveTo>
                  <a:cubicBezTo>
                    <a:pt x="340" y="69"/>
                    <a:pt x="320" y="80"/>
                    <a:pt x="274" y="59"/>
                  </a:cubicBezTo>
                  <a:cubicBezTo>
                    <a:pt x="274" y="59"/>
                    <a:pt x="271" y="108"/>
                    <a:pt x="167" y="62"/>
                  </a:cubicBezTo>
                  <a:cubicBezTo>
                    <a:pt x="167" y="62"/>
                    <a:pt x="168" y="110"/>
                    <a:pt x="44" y="69"/>
                  </a:cubicBezTo>
                  <a:cubicBezTo>
                    <a:pt x="44" y="69"/>
                    <a:pt x="0" y="213"/>
                    <a:pt x="89" y="308"/>
                  </a:cubicBezTo>
                  <a:cubicBezTo>
                    <a:pt x="89" y="308"/>
                    <a:pt x="25" y="256"/>
                    <a:pt x="9" y="169"/>
                  </a:cubicBezTo>
                  <a:cubicBezTo>
                    <a:pt x="9" y="169"/>
                    <a:pt x="39" y="106"/>
                    <a:pt x="21" y="44"/>
                  </a:cubicBezTo>
                  <a:cubicBezTo>
                    <a:pt x="21" y="44"/>
                    <a:pt x="69" y="0"/>
                    <a:pt x="220" y="17"/>
                  </a:cubicBezTo>
                  <a:cubicBezTo>
                    <a:pt x="370" y="33"/>
                    <a:pt x="340" y="69"/>
                    <a:pt x="340" y="69"/>
                  </a:cubicBezTo>
                  <a:close/>
                </a:path>
              </a:pathLst>
            </a:custGeom>
            <a:solidFill>
              <a:srgbClr val="EE98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ïs1idè"/>
            <p:cNvSpPr/>
            <p:nvPr/>
          </p:nvSpPr>
          <p:spPr bwMode="auto">
            <a:xfrm>
              <a:off x="3251" y="754"/>
              <a:ext cx="287" cy="305"/>
            </a:xfrm>
            <a:custGeom>
              <a:avLst/>
              <a:gdLst>
                <a:gd name="T0" fmla="*/ 110 w 138"/>
                <a:gd name="T1" fmla="*/ 0 h 147"/>
                <a:gd name="T2" fmla="*/ 103 w 138"/>
                <a:gd name="T3" fmla="*/ 147 h 147"/>
                <a:gd name="T4" fmla="*/ 110 w 138"/>
                <a:gd name="T5" fmla="*/ 0 h 147"/>
              </a:gdLst>
              <a:ahLst/>
              <a:cxnLst>
                <a:cxn ang="0">
                  <a:pos x="T0" y="T1"/>
                </a:cxn>
                <a:cxn ang="0">
                  <a:pos x="T2" y="T3"/>
                </a:cxn>
                <a:cxn ang="0">
                  <a:pos x="T4" y="T5"/>
                </a:cxn>
              </a:cxnLst>
              <a:rect l="0" t="0" r="r" b="b"/>
              <a:pathLst>
                <a:path w="138" h="147">
                  <a:moveTo>
                    <a:pt x="110" y="0"/>
                  </a:moveTo>
                  <a:cubicBezTo>
                    <a:pt x="110" y="0"/>
                    <a:pt x="138" y="92"/>
                    <a:pt x="103" y="147"/>
                  </a:cubicBezTo>
                  <a:cubicBezTo>
                    <a:pt x="103" y="147"/>
                    <a:pt x="0" y="90"/>
                    <a:pt x="110" y="0"/>
                  </a:cubicBezTo>
                  <a:close/>
                </a:path>
              </a:pathLst>
            </a:custGeom>
            <a:solidFill>
              <a:srgbClr val="4F3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íśľïḓè"/>
            <p:cNvSpPr/>
            <p:nvPr/>
          </p:nvSpPr>
          <p:spPr bwMode="auto">
            <a:xfrm>
              <a:off x="3388" y="922"/>
              <a:ext cx="131" cy="147"/>
            </a:xfrm>
            <a:custGeom>
              <a:avLst/>
              <a:gdLst>
                <a:gd name="T0" fmla="*/ 63 w 63"/>
                <a:gd name="T1" fmla="*/ 49 h 71"/>
                <a:gd name="T2" fmla="*/ 4 w 63"/>
                <a:gd name="T3" fmla="*/ 2 h 71"/>
                <a:gd name="T4" fmla="*/ 4 w 63"/>
                <a:gd name="T5" fmla="*/ 25 h 71"/>
                <a:gd name="T6" fmla="*/ 63 w 63"/>
                <a:gd name="T7" fmla="*/ 71 h 71"/>
                <a:gd name="T8" fmla="*/ 63 w 63"/>
                <a:gd name="T9" fmla="*/ 49 h 71"/>
              </a:gdLst>
              <a:ahLst/>
              <a:cxnLst>
                <a:cxn ang="0">
                  <a:pos x="T0" y="T1"/>
                </a:cxn>
                <a:cxn ang="0">
                  <a:pos x="T2" y="T3"/>
                </a:cxn>
                <a:cxn ang="0">
                  <a:pos x="T4" y="T5"/>
                </a:cxn>
                <a:cxn ang="0">
                  <a:pos x="T6" y="T7"/>
                </a:cxn>
                <a:cxn ang="0">
                  <a:pos x="T8" y="T9"/>
                </a:cxn>
              </a:cxnLst>
              <a:rect l="0" t="0" r="r" b="b"/>
              <a:pathLst>
                <a:path w="63" h="71">
                  <a:moveTo>
                    <a:pt x="63" y="49"/>
                  </a:moveTo>
                  <a:cubicBezTo>
                    <a:pt x="63" y="49"/>
                    <a:pt x="7" y="0"/>
                    <a:pt x="4" y="2"/>
                  </a:cubicBezTo>
                  <a:cubicBezTo>
                    <a:pt x="0" y="4"/>
                    <a:pt x="4" y="25"/>
                    <a:pt x="4" y="25"/>
                  </a:cubicBezTo>
                  <a:cubicBezTo>
                    <a:pt x="63" y="71"/>
                    <a:pt x="63" y="71"/>
                    <a:pt x="63" y="71"/>
                  </a:cubicBezTo>
                  <a:lnTo>
                    <a:pt x="63" y="49"/>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íśḻiďê"/>
            <p:cNvSpPr/>
            <p:nvPr/>
          </p:nvSpPr>
          <p:spPr bwMode="auto">
            <a:xfrm>
              <a:off x="3380" y="393"/>
              <a:ext cx="876" cy="502"/>
            </a:xfrm>
            <a:custGeom>
              <a:avLst/>
              <a:gdLst>
                <a:gd name="T0" fmla="*/ 38 w 421"/>
                <a:gd name="T1" fmla="*/ 183 h 242"/>
                <a:gd name="T2" fmla="*/ 179 w 421"/>
                <a:gd name="T3" fmla="*/ 228 h 242"/>
                <a:gd name="T4" fmla="*/ 126 w 421"/>
                <a:gd name="T5" fmla="*/ 157 h 242"/>
                <a:gd name="T6" fmla="*/ 285 w 421"/>
                <a:gd name="T7" fmla="*/ 219 h 242"/>
                <a:gd name="T8" fmla="*/ 260 w 421"/>
                <a:gd name="T9" fmla="*/ 169 h 242"/>
                <a:gd name="T10" fmla="*/ 388 w 421"/>
                <a:gd name="T11" fmla="*/ 215 h 242"/>
                <a:gd name="T12" fmla="*/ 207 w 421"/>
                <a:gd name="T13" fmla="*/ 15 h 242"/>
                <a:gd name="T14" fmla="*/ 38 w 421"/>
                <a:gd name="T15" fmla="*/ 183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242">
                  <a:moveTo>
                    <a:pt x="38" y="183"/>
                  </a:moveTo>
                  <a:cubicBezTo>
                    <a:pt x="38" y="183"/>
                    <a:pt x="100" y="242"/>
                    <a:pt x="179" y="228"/>
                  </a:cubicBezTo>
                  <a:cubicBezTo>
                    <a:pt x="218" y="221"/>
                    <a:pt x="126" y="157"/>
                    <a:pt x="126" y="157"/>
                  </a:cubicBezTo>
                  <a:cubicBezTo>
                    <a:pt x="126" y="157"/>
                    <a:pt x="193" y="228"/>
                    <a:pt x="285" y="219"/>
                  </a:cubicBezTo>
                  <a:cubicBezTo>
                    <a:pt x="325" y="215"/>
                    <a:pt x="260" y="169"/>
                    <a:pt x="260" y="169"/>
                  </a:cubicBezTo>
                  <a:cubicBezTo>
                    <a:pt x="260" y="169"/>
                    <a:pt x="319" y="220"/>
                    <a:pt x="388" y="215"/>
                  </a:cubicBezTo>
                  <a:cubicBezTo>
                    <a:pt x="421" y="212"/>
                    <a:pt x="389" y="0"/>
                    <a:pt x="207" y="15"/>
                  </a:cubicBezTo>
                  <a:cubicBezTo>
                    <a:pt x="0" y="31"/>
                    <a:pt x="38" y="183"/>
                    <a:pt x="38" y="183"/>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1idè"/>
            <p:cNvSpPr/>
            <p:nvPr/>
          </p:nvSpPr>
          <p:spPr bwMode="auto">
            <a:xfrm>
              <a:off x="3530" y="191"/>
              <a:ext cx="680" cy="592"/>
            </a:xfrm>
            <a:custGeom>
              <a:avLst/>
              <a:gdLst>
                <a:gd name="T0" fmla="*/ 0 w 327"/>
                <a:gd name="T1" fmla="*/ 162 h 285"/>
                <a:gd name="T2" fmla="*/ 327 w 327"/>
                <a:gd name="T3" fmla="*/ 285 h 285"/>
                <a:gd name="T4" fmla="*/ 204 w 327"/>
                <a:gd name="T5" fmla="*/ 111 h 285"/>
                <a:gd name="T6" fmla="*/ 0 w 327"/>
                <a:gd name="T7" fmla="*/ 162 h 285"/>
              </a:gdLst>
              <a:ahLst/>
              <a:cxnLst>
                <a:cxn ang="0">
                  <a:pos x="T0" y="T1"/>
                </a:cxn>
                <a:cxn ang="0">
                  <a:pos x="T2" y="T3"/>
                </a:cxn>
                <a:cxn ang="0">
                  <a:pos x="T4" y="T5"/>
                </a:cxn>
                <a:cxn ang="0">
                  <a:pos x="T6" y="T7"/>
                </a:cxn>
              </a:cxnLst>
              <a:rect l="0" t="0" r="r" b="b"/>
              <a:pathLst>
                <a:path w="327" h="285">
                  <a:moveTo>
                    <a:pt x="0" y="162"/>
                  </a:moveTo>
                  <a:cubicBezTo>
                    <a:pt x="0" y="162"/>
                    <a:pt x="247" y="0"/>
                    <a:pt x="327" y="285"/>
                  </a:cubicBezTo>
                  <a:cubicBezTo>
                    <a:pt x="327" y="285"/>
                    <a:pt x="324" y="138"/>
                    <a:pt x="204" y="111"/>
                  </a:cubicBezTo>
                  <a:cubicBezTo>
                    <a:pt x="75" y="82"/>
                    <a:pt x="0" y="162"/>
                    <a:pt x="0" y="162"/>
                  </a:cubicBezTo>
                  <a:close/>
                </a:path>
              </a:pathLst>
            </a:custGeom>
            <a:solidFill>
              <a:srgbClr val="C477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ṣḷíḍê"/>
            <p:cNvSpPr/>
            <p:nvPr/>
          </p:nvSpPr>
          <p:spPr bwMode="auto">
            <a:xfrm>
              <a:off x="3588" y="820"/>
              <a:ext cx="119" cy="94"/>
            </a:xfrm>
            <a:custGeom>
              <a:avLst/>
              <a:gdLst>
                <a:gd name="T0" fmla="*/ 57 w 57"/>
                <a:gd name="T1" fmla="*/ 45 h 45"/>
                <a:gd name="T2" fmla="*/ 0 w 57"/>
                <a:gd name="T3" fmla="*/ 36 h 45"/>
                <a:gd name="T4" fmla="*/ 57 w 57"/>
                <a:gd name="T5" fmla="*/ 45 h 45"/>
              </a:gdLst>
              <a:ahLst/>
              <a:cxnLst>
                <a:cxn ang="0">
                  <a:pos x="T0" y="T1"/>
                </a:cxn>
                <a:cxn ang="0">
                  <a:pos x="T2" y="T3"/>
                </a:cxn>
                <a:cxn ang="0">
                  <a:pos x="T4" y="T5"/>
                </a:cxn>
              </a:cxnLst>
              <a:rect l="0" t="0" r="r" b="b"/>
              <a:pathLst>
                <a:path w="57" h="45">
                  <a:moveTo>
                    <a:pt x="57" y="45"/>
                  </a:moveTo>
                  <a:cubicBezTo>
                    <a:pt x="57" y="45"/>
                    <a:pt x="33" y="0"/>
                    <a:pt x="0" y="36"/>
                  </a:cubicBezTo>
                  <a:cubicBezTo>
                    <a:pt x="0" y="36"/>
                    <a:pt x="27" y="35"/>
                    <a:pt x="57" y="45"/>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Sliḓé"/>
            <p:cNvSpPr/>
            <p:nvPr/>
          </p:nvSpPr>
          <p:spPr bwMode="auto">
            <a:xfrm>
              <a:off x="3505" y="951"/>
              <a:ext cx="281" cy="218"/>
            </a:xfrm>
            <a:custGeom>
              <a:avLst/>
              <a:gdLst>
                <a:gd name="T0" fmla="*/ 121 w 135"/>
                <a:gd name="T1" fmla="*/ 10 h 105"/>
                <a:gd name="T2" fmla="*/ 8 w 135"/>
                <a:gd name="T3" fmla="*/ 10 h 105"/>
                <a:gd name="T4" fmla="*/ 8 w 135"/>
                <a:gd name="T5" fmla="*/ 92 h 105"/>
                <a:gd name="T6" fmla="*/ 121 w 135"/>
                <a:gd name="T7" fmla="*/ 92 h 105"/>
                <a:gd name="T8" fmla="*/ 121 w 135"/>
                <a:gd name="T9" fmla="*/ 10 h 105"/>
                <a:gd name="T10" fmla="*/ 108 w 135"/>
                <a:gd name="T11" fmla="*/ 82 h 105"/>
                <a:gd name="T12" fmla="*/ 22 w 135"/>
                <a:gd name="T13" fmla="*/ 82 h 105"/>
                <a:gd name="T14" fmla="*/ 22 w 135"/>
                <a:gd name="T15" fmla="*/ 21 h 105"/>
                <a:gd name="T16" fmla="*/ 108 w 135"/>
                <a:gd name="T17" fmla="*/ 21 h 105"/>
                <a:gd name="T18" fmla="*/ 108 w 135"/>
                <a:gd name="T19"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21" y="10"/>
                  </a:moveTo>
                  <a:cubicBezTo>
                    <a:pt x="109" y="0"/>
                    <a:pt x="8" y="10"/>
                    <a:pt x="8" y="10"/>
                  </a:cubicBezTo>
                  <a:cubicBezTo>
                    <a:pt x="0" y="37"/>
                    <a:pt x="3" y="85"/>
                    <a:pt x="8" y="92"/>
                  </a:cubicBezTo>
                  <a:cubicBezTo>
                    <a:pt x="12" y="99"/>
                    <a:pt x="107" y="105"/>
                    <a:pt x="121" y="92"/>
                  </a:cubicBezTo>
                  <a:cubicBezTo>
                    <a:pt x="135" y="79"/>
                    <a:pt x="133" y="20"/>
                    <a:pt x="121" y="10"/>
                  </a:cubicBezTo>
                  <a:close/>
                  <a:moveTo>
                    <a:pt x="108" y="82"/>
                  </a:moveTo>
                  <a:cubicBezTo>
                    <a:pt x="98" y="92"/>
                    <a:pt x="25" y="87"/>
                    <a:pt x="22" y="82"/>
                  </a:cubicBezTo>
                  <a:cubicBezTo>
                    <a:pt x="19" y="77"/>
                    <a:pt x="16" y="41"/>
                    <a:pt x="22" y="21"/>
                  </a:cubicBezTo>
                  <a:cubicBezTo>
                    <a:pt x="22" y="21"/>
                    <a:pt x="100" y="14"/>
                    <a:pt x="108" y="21"/>
                  </a:cubicBezTo>
                  <a:cubicBezTo>
                    <a:pt x="117" y="29"/>
                    <a:pt x="119" y="73"/>
                    <a:pt x="108" y="82"/>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îSḻîdè"/>
            <p:cNvSpPr/>
            <p:nvPr/>
          </p:nvSpPr>
          <p:spPr bwMode="auto">
            <a:xfrm>
              <a:off x="3773" y="2049"/>
              <a:ext cx="131" cy="654"/>
            </a:xfrm>
            <a:custGeom>
              <a:avLst/>
              <a:gdLst>
                <a:gd name="T0" fmla="*/ 0 w 131"/>
                <a:gd name="T1" fmla="*/ 0 h 654"/>
                <a:gd name="T2" fmla="*/ 0 w 131"/>
                <a:gd name="T3" fmla="*/ 654 h 654"/>
                <a:gd name="T4" fmla="*/ 117 w 131"/>
                <a:gd name="T5" fmla="*/ 654 h 654"/>
                <a:gd name="T6" fmla="*/ 131 w 131"/>
                <a:gd name="T7" fmla="*/ 0 h 654"/>
                <a:gd name="T8" fmla="*/ 0 w 131"/>
                <a:gd name="T9" fmla="*/ 0 h 654"/>
              </a:gdLst>
              <a:ahLst/>
              <a:cxnLst>
                <a:cxn ang="0">
                  <a:pos x="T0" y="T1"/>
                </a:cxn>
                <a:cxn ang="0">
                  <a:pos x="T2" y="T3"/>
                </a:cxn>
                <a:cxn ang="0">
                  <a:pos x="T4" y="T5"/>
                </a:cxn>
                <a:cxn ang="0">
                  <a:pos x="T6" y="T7"/>
                </a:cxn>
                <a:cxn ang="0">
                  <a:pos x="T8" y="T9"/>
                </a:cxn>
              </a:cxnLst>
              <a:rect l="0" t="0" r="r" b="b"/>
              <a:pathLst>
                <a:path w="131" h="654">
                  <a:moveTo>
                    <a:pt x="0" y="0"/>
                  </a:moveTo>
                  <a:lnTo>
                    <a:pt x="0" y="654"/>
                  </a:lnTo>
                  <a:lnTo>
                    <a:pt x="117" y="654"/>
                  </a:lnTo>
                  <a:lnTo>
                    <a:pt x="131" y="0"/>
                  </a:lnTo>
                  <a:lnTo>
                    <a:pt x="0" y="0"/>
                  </a:lnTo>
                  <a:close/>
                </a:path>
              </a:pathLst>
            </a:custGeom>
            <a:solidFill>
              <a:srgbClr val="EE46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íšḷîďe"/>
            <p:cNvSpPr/>
            <p:nvPr/>
          </p:nvSpPr>
          <p:spPr bwMode="auto">
            <a:xfrm>
              <a:off x="3199" y="1738"/>
              <a:ext cx="618" cy="311"/>
            </a:xfrm>
            <a:custGeom>
              <a:avLst/>
              <a:gdLst>
                <a:gd name="T0" fmla="*/ 0 w 297"/>
                <a:gd name="T1" fmla="*/ 54 h 150"/>
                <a:gd name="T2" fmla="*/ 0 w 297"/>
                <a:gd name="T3" fmla="*/ 26 h 150"/>
                <a:gd name="T4" fmla="*/ 297 w 297"/>
                <a:gd name="T5" fmla="*/ 150 h 150"/>
                <a:gd name="T6" fmla="*/ 276 w 297"/>
                <a:gd name="T7" fmla="*/ 150 h 150"/>
                <a:gd name="T8" fmla="*/ 0 w 297"/>
                <a:gd name="T9" fmla="*/ 54 h 150"/>
              </a:gdLst>
              <a:ahLst/>
              <a:cxnLst>
                <a:cxn ang="0">
                  <a:pos x="T0" y="T1"/>
                </a:cxn>
                <a:cxn ang="0">
                  <a:pos x="T2" y="T3"/>
                </a:cxn>
                <a:cxn ang="0">
                  <a:pos x="T4" y="T5"/>
                </a:cxn>
                <a:cxn ang="0">
                  <a:pos x="T6" y="T7"/>
                </a:cxn>
                <a:cxn ang="0">
                  <a:pos x="T8" y="T9"/>
                </a:cxn>
              </a:cxnLst>
              <a:rect l="0" t="0" r="r" b="b"/>
              <a:pathLst>
                <a:path w="297" h="150">
                  <a:moveTo>
                    <a:pt x="0" y="54"/>
                  </a:moveTo>
                  <a:cubicBezTo>
                    <a:pt x="0" y="26"/>
                    <a:pt x="0" y="26"/>
                    <a:pt x="0" y="26"/>
                  </a:cubicBezTo>
                  <a:cubicBezTo>
                    <a:pt x="0" y="26"/>
                    <a:pt x="186" y="0"/>
                    <a:pt x="297" y="150"/>
                  </a:cubicBezTo>
                  <a:cubicBezTo>
                    <a:pt x="276" y="150"/>
                    <a:pt x="276" y="150"/>
                    <a:pt x="276" y="150"/>
                  </a:cubicBezTo>
                  <a:cubicBezTo>
                    <a:pt x="276" y="150"/>
                    <a:pt x="210" y="79"/>
                    <a:pt x="0" y="54"/>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ïṣľïḍè"/>
            <p:cNvSpPr/>
            <p:nvPr/>
          </p:nvSpPr>
          <p:spPr bwMode="auto">
            <a:xfrm>
              <a:off x="3842" y="1738"/>
              <a:ext cx="618" cy="311"/>
            </a:xfrm>
            <a:custGeom>
              <a:avLst/>
              <a:gdLst>
                <a:gd name="T0" fmla="*/ 297 w 297"/>
                <a:gd name="T1" fmla="*/ 54 h 150"/>
                <a:gd name="T2" fmla="*/ 297 w 297"/>
                <a:gd name="T3" fmla="*/ 26 h 150"/>
                <a:gd name="T4" fmla="*/ 0 w 297"/>
                <a:gd name="T5" fmla="*/ 150 h 150"/>
                <a:gd name="T6" fmla="*/ 21 w 297"/>
                <a:gd name="T7" fmla="*/ 150 h 150"/>
                <a:gd name="T8" fmla="*/ 297 w 297"/>
                <a:gd name="T9" fmla="*/ 54 h 150"/>
              </a:gdLst>
              <a:ahLst/>
              <a:cxnLst>
                <a:cxn ang="0">
                  <a:pos x="T0" y="T1"/>
                </a:cxn>
                <a:cxn ang="0">
                  <a:pos x="T2" y="T3"/>
                </a:cxn>
                <a:cxn ang="0">
                  <a:pos x="T4" y="T5"/>
                </a:cxn>
                <a:cxn ang="0">
                  <a:pos x="T6" y="T7"/>
                </a:cxn>
                <a:cxn ang="0">
                  <a:pos x="T8" y="T9"/>
                </a:cxn>
              </a:cxnLst>
              <a:rect l="0" t="0" r="r" b="b"/>
              <a:pathLst>
                <a:path w="297" h="150">
                  <a:moveTo>
                    <a:pt x="297" y="54"/>
                  </a:moveTo>
                  <a:cubicBezTo>
                    <a:pt x="297" y="26"/>
                    <a:pt x="297" y="26"/>
                    <a:pt x="297" y="26"/>
                  </a:cubicBezTo>
                  <a:cubicBezTo>
                    <a:pt x="297" y="26"/>
                    <a:pt x="111" y="0"/>
                    <a:pt x="0" y="150"/>
                  </a:cubicBezTo>
                  <a:cubicBezTo>
                    <a:pt x="21" y="150"/>
                    <a:pt x="21" y="150"/>
                    <a:pt x="21" y="150"/>
                  </a:cubicBezTo>
                  <a:cubicBezTo>
                    <a:pt x="21" y="150"/>
                    <a:pt x="132" y="51"/>
                    <a:pt x="297" y="54"/>
                  </a:cubicBezTo>
                  <a:close/>
                </a:path>
              </a:pathLst>
            </a:custGeom>
            <a:solidFill>
              <a:srgbClr val="FFFA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îṣ1îḓè"/>
            <p:cNvSpPr/>
            <p:nvPr/>
          </p:nvSpPr>
          <p:spPr bwMode="auto">
            <a:xfrm>
              <a:off x="3162" y="1850"/>
              <a:ext cx="611" cy="853"/>
            </a:xfrm>
            <a:custGeom>
              <a:avLst/>
              <a:gdLst>
                <a:gd name="T0" fmla="*/ 294 w 294"/>
                <a:gd name="T1" fmla="*/ 96 h 411"/>
                <a:gd name="T2" fmla="*/ 0 w 294"/>
                <a:gd name="T3" fmla="*/ 0 h 411"/>
                <a:gd name="T4" fmla="*/ 8 w 294"/>
                <a:gd name="T5" fmla="*/ 349 h 411"/>
                <a:gd name="T6" fmla="*/ 294 w 294"/>
                <a:gd name="T7" fmla="*/ 411 h 411"/>
                <a:gd name="T8" fmla="*/ 294 w 294"/>
                <a:gd name="T9" fmla="*/ 96 h 411"/>
              </a:gdLst>
              <a:ahLst/>
              <a:cxnLst>
                <a:cxn ang="0">
                  <a:pos x="T0" y="T1"/>
                </a:cxn>
                <a:cxn ang="0">
                  <a:pos x="T2" y="T3"/>
                </a:cxn>
                <a:cxn ang="0">
                  <a:pos x="T4" y="T5"/>
                </a:cxn>
                <a:cxn ang="0">
                  <a:pos x="T6" y="T7"/>
                </a:cxn>
                <a:cxn ang="0">
                  <a:pos x="T8" y="T9"/>
                </a:cxn>
              </a:cxnLst>
              <a:rect l="0" t="0" r="r" b="b"/>
              <a:pathLst>
                <a:path w="294" h="411">
                  <a:moveTo>
                    <a:pt x="294" y="96"/>
                  </a:moveTo>
                  <a:cubicBezTo>
                    <a:pt x="294" y="96"/>
                    <a:pt x="232" y="9"/>
                    <a:pt x="0" y="0"/>
                  </a:cubicBezTo>
                  <a:cubicBezTo>
                    <a:pt x="0" y="0"/>
                    <a:pt x="9" y="239"/>
                    <a:pt x="8" y="349"/>
                  </a:cubicBezTo>
                  <a:cubicBezTo>
                    <a:pt x="8" y="349"/>
                    <a:pt x="176" y="371"/>
                    <a:pt x="294" y="411"/>
                  </a:cubicBezTo>
                  <a:lnTo>
                    <a:pt x="294" y="96"/>
                  </a:lnTo>
                  <a:close/>
                </a:path>
              </a:pathLst>
            </a:custGeom>
            <a:solidFill>
              <a:srgbClr val="B32D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îşḷîḍé"/>
            <p:cNvSpPr/>
            <p:nvPr/>
          </p:nvSpPr>
          <p:spPr bwMode="auto">
            <a:xfrm>
              <a:off x="3890" y="1844"/>
              <a:ext cx="614" cy="859"/>
            </a:xfrm>
            <a:custGeom>
              <a:avLst/>
              <a:gdLst>
                <a:gd name="T0" fmla="*/ 0 w 295"/>
                <a:gd name="T1" fmla="*/ 99 h 414"/>
                <a:gd name="T2" fmla="*/ 295 w 295"/>
                <a:gd name="T3" fmla="*/ 3 h 414"/>
                <a:gd name="T4" fmla="*/ 286 w 295"/>
                <a:gd name="T5" fmla="*/ 332 h 414"/>
                <a:gd name="T6" fmla="*/ 0 w 295"/>
                <a:gd name="T7" fmla="*/ 414 h 414"/>
                <a:gd name="T8" fmla="*/ 0 w 295"/>
                <a:gd name="T9" fmla="*/ 99 h 414"/>
              </a:gdLst>
              <a:ahLst/>
              <a:cxnLst>
                <a:cxn ang="0">
                  <a:pos x="T0" y="T1"/>
                </a:cxn>
                <a:cxn ang="0">
                  <a:pos x="T2" y="T3"/>
                </a:cxn>
                <a:cxn ang="0">
                  <a:pos x="T4" y="T5"/>
                </a:cxn>
                <a:cxn ang="0">
                  <a:pos x="T6" y="T7"/>
                </a:cxn>
                <a:cxn ang="0">
                  <a:pos x="T8" y="T9"/>
                </a:cxn>
              </a:cxnLst>
              <a:rect l="0" t="0" r="r" b="b"/>
              <a:pathLst>
                <a:path w="295" h="414">
                  <a:moveTo>
                    <a:pt x="0" y="99"/>
                  </a:moveTo>
                  <a:cubicBezTo>
                    <a:pt x="0" y="99"/>
                    <a:pt x="69" y="0"/>
                    <a:pt x="295" y="3"/>
                  </a:cubicBezTo>
                  <a:cubicBezTo>
                    <a:pt x="295" y="3"/>
                    <a:pt x="285" y="222"/>
                    <a:pt x="286" y="332"/>
                  </a:cubicBezTo>
                  <a:cubicBezTo>
                    <a:pt x="286" y="332"/>
                    <a:pt x="85" y="376"/>
                    <a:pt x="0" y="414"/>
                  </a:cubicBezTo>
                  <a:lnTo>
                    <a:pt x="0" y="99"/>
                  </a:lnTo>
                  <a:close/>
                </a:path>
              </a:pathLst>
            </a:custGeom>
            <a:solidFill>
              <a:srgbClr val="D237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ļíḍê"/>
            <p:cNvSpPr/>
            <p:nvPr/>
          </p:nvSpPr>
          <p:spPr bwMode="auto">
            <a:xfrm>
              <a:off x="3773" y="2118"/>
              <a:ext cx="117" cy="31"/>
            </a:xfrm>
            <a:prstGeom prst="rect">
              <a:avLst/>
            </a:prstGeom>
            <a:solidFill>
              <a:srgbClr val="FAB2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6" name="is1îḓe"/>
            <p:cNvSpPr/>
            <p:nvPr/>
          </p:nvSpPr>
          <p:spPr bwMode="auto">
            <a:xfrm>
              <a:off x="3773" y="2172"/>
              <a:ext cx="117" cy="31"/>
            </a:xfrm>
            <a:prstGeom prst="rect">
              <a:avLst/>
            </a:prstGeom>
            <a:solidFill>
              <a:srgbClr val="FAB21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7" name="îšḷîḑê"/>
            <p:cNvSpPr/>
            <p:nvPr/>
          </p:nvSpPr>
          <p:spPr bwMode="auto">
            <a:xfrm>
              <a:off x="3006" y="2039"/>
              <a:ext cx="389" cy="309"/>
            </a:xfrm>
            <a:custGeom>
              <a:avLst/>
              <a:gdLst>
                <a:gd name="T0" fmla="*/ 75 w 187"/>
                <a:gd name="T1" fmla="*/ 0 h 149"/>
                <a:gd name="T2" fmla="*/ 126 w 187"/>
                <a:gd name="T3" fmla="*/ 138 h 149"/>
                <a:gd name="T4" fmla="*/ 75 w 187"/>
                <a:gd name="T5" fmla="*/ 0 h 149"/>
              </a:gdLst>
              <a:ahLst/>
              <a:cxnLst>
                <a:cxn ang="0">
                  <a:pos x="T0" y="T1"/>
                </a:cxn>
                <a:cxn ang="0">
                  <a:pos x="T2" y="T3"/>
                </a:cxn>
                <a:cxn ang="0">
                  <a:pos x="T4" y="T5"/>
                </a:cxn>
              </a:cxnLst>
              <a:rect l="0" t="0" r="r" b="b"/>
              <a:pathLst>
                <a:path w="187" h="149">
                  <a:moveTo>
                    <a:pt x="75" y="0"/>
                  </a:moveTo>
                  <a:cubicBezTo>
                    <a:pt x="75" y="0"/>
                    <a:pt x="187" y="149"/>
                    <a:pt x="126" y="138"/>
                  </a:cubicBezTo>
                  <a:cubicBezTo>
                    <a:pt x="66" y="127"/>
                    <a:pt x="0" y="87"/>
                    <a:pt x="75" y="0"/>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ṣļîḍe"/>
            <p:cNvSpPr/>
            <p:nvPr/>
          </p:nvSpPr>
          <p:spPr bwMode="auto">
            <a:xfrm>
              <a:off x="3913" y="1864"/>
              <a:ext cx="591" cy="775"/>
            </a:xfrm>
            <a:custGeom>
              <a:avLst/>
              <a:gdLst>
                <a:gd name="T0" fmla="*/ 284 w 284"/>
                <a:gd name="T1" fmla="*/ 0 h 373"/>
                <a:gd name="T2" fmla="*/ 20 w 284"/>
                <a:gd name="T3" fmla="*/ 110 h 373"/>
                <a:gd name="T4" fmla="*/ 6 w 284"/>
                <a:gd name="T5" fmla="*/ 373 h 373"/>
                <a:gd name="T6" fmla="*/ 275 w 284"/>
                <a:gd name="T7" fmla="*/ 322 h 373"/>
                <a:gd name="T8" fmla="*/ 284 w 284"/>
                <a:gd name="T9" fmla="*/ 0 h 373"/>
              </a:gdLst>
              <a:ahLst/>
              <a:cxnLst>
                <a:cxn ang="0">
                  <a:pos x="T0" y="T1"/>
                </a:cxn>
                <a:cxn ang="0">
                  <a:pos x="T2" y="T3"/>
                </a:cxn>
                <a:cxn ang="0">
                  <a:pos x="T4" y="T5"/>
                </a:cxn>
                <a:cxn ang="0">
                  <a:pos x="T6" y="T7"/>
                </a:cxn>
                <a:cxn ang="0">
                  <a:pos x="T8" y="T9"/>
                </a:cxn>
              </a:cxnLst>
              <a:rect l="0" t="0" r="r" b="b"/>
              <a:pathLst>
                <a:path w="284" h="373">
                  <a:moveTo>
                    <a:pt x="284" y="0"/>
                  </a:moveTo>
                  <a:cubicBezTo>
                    <a:pt x="284" y="0"/>
                    <a:pt x="32" y="24"/>
                    <a:pt x="20" y="110"/>
                  </a:cubicBezTo>
                  <a:cubicBezTo>
                    <a:pt x="0" y="244"/>
                    <a:pt x="6" y="373"/>
                    <a:pt x="6" y="373"/>
                  </a:cubicBezTo>
                  <a:cubicBezTo>
                    <a:pt x="6" y="373"/>
                    <a:pt x="225" y="329"/>
                    <a:pt x="275" y="322"/>
                  </a:cubicBezTo>
                  <a:lnTo>
                    <a:pt x="284" y="0"/>
                  </a:lnTo>
                  <a:close/>
                </a:path>
              </a:pathLst>
            </a:custGeom>
            <a:solidFill>
              <a:srgbClr val="EE46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îslíďe"/>
            <p:cNvSpPr/>
            <p:nvPr/>
          </p:nvSpPr>
          <p:spPr bwMode="auto">
            <a:xfrm>
              <a:off x="4269" y="2039"/>
              <a:ext cx="387" cy="309"/>
            </a:xfrm>
            <a:custGeom>
              <a:avLst/>
              <a:gdLst>
                <a:gd name="T0" fmla="*/ 111 w 186"/>
                <a:gd name="T1" fmla="*/ 0 h 149"/>
                <a:gd name="T2" fmla="*/ 60 w 186"/>
                <a:gd name="T3" fmla="*/ 138 h 149"/>
                <a:gd name="T4" fmla="*/ 111 w 186"/>
                <a:gd name="T5" fmla="*/ 0 h 149"/>
              </a:gdLst>
              <a:ahLst/>
              <a:cxnLst>
                <a:cxn ang="0">
                  <a:pos x="T0" y="T1"/>
                </a:cxn>
                <a:cxn ang="0">
                  <a:pos x="T2" y="T3"/>
                </a:cxn>
                <a:cxn ang="0">
                  <a:pos x="T4" y="T5"/>
                </a:cxn>
              </a:cxnLst>
              <a:rect l="0" t="0" r="r" b="b"/>
              <a:pathLst>
                <a:path w="186" h="149">
                  <a:moveTo>
                    <a:pt x="111" y="0"/>
                  </a:moveTo>
                  <a:cubicBezTo>
                    <a:pt x="111" y="0"/>
                    <a:pt x="0" y="149"/>
                    <a:pt x="60" y="138"/>
                  </a:cubicBezTo>
                  <a:cubicBezTo>
                    <a:pt x="121" y="127"/>
                    <a:pt x="186" y="87"/>
                    <a:pt x="111" y="0"/>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şļiḋé"/>
            <p:cNvSpPr/>
            <p:nvPr/>
          </p:nvSpPr>
          <p:spPr bwMode="auto">
            <a:xfrm>
              <a:off x="3896" y="525"/>
              <a:ext cx="198" cy="210"/>
            </a:xfrm>
            <a:custGeom>
              <a:avLst/>
              <a:gdLst>
                <a:gd name="T0" fmla="*/ 0 w 95"/>
                <a:gd name="T1" fmla="*/ 1 h 101"/>
                <a:gd name="T2" fmla="*/ 95 w 95"/>
                <a:gd name="T3" fmla="*/ 101 h 101"/>
                <a:gd name="T4" fmla="*/ 0 w 95"/>
                <a:gd name="T5" fmla="*/ 1 h 101"/>
              </a:gdLst>
              <a:ahLst/>
              <a:cxnLst>
                <a:cxn ang="0">
                  <a:pos x="T0" y="T1"/>
                </a:cxn>
                <a:cxn ang="0">
                  <a:pos x="T2" y="T3"/>
                </a:cxn>
                <a:cxn ang="0">
                  <a:pos x="T4" y="T5"/>
                </a:cxn>
              </a:cxnLst>
              <a:rect l="0" t="0" r="r" b="b"/>
              <a:pathLst>
                <a:path w="95" h="101">
                  <a:moveTo>
                    <a:pt x="0" y="1"/>
                  </a:moveTo>
                  <a:cubicBezTo>
                    <a:pt x="0" y="1"/>
                    <a:pt x="73" y="43"/>
                    <a:pt x="95" y="101"/>
                  </a:cubicBezTo>
                  <a:cubicBezTo>
                    <a:pt x="95" y="101"/>
                    <a:pt x="92" y="0"/>
                    <a:pt x="0" y="1"/>
                  </a:cubicBezTo>
                  <a:close/>
                </a:path>
              </a:pathLst>
            </a:custGeom>
            <a:solidFill>
              <a:srgbClr val="C477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ṥ1íďè"/>
            <p:cNvSpPr/>
            <p:nvPr/>
          </p:nvSpPr>
          <p:spPr bwMode="auto">
            <a:xfrm>
              <a:off x="3407" y="528"/>
              <a:ext cx="185" cy="323"/>
            </a:xfrm>
            <a:custGeom>
              <a:avLst/>
              <a:gdLst>
                <a:gd name="T0" fmla="*/ 59 w 89"/>
                <a:gd name="T1" fmla="*/ 0 h 156"/>
                <a:gd name="T2" fmla="*/ 89 w 89"/>
                <a:gd name="T3" fmla="*/ 156 h 156"/>
                <a:gd name="T4" fmla="*/ 23 w 89"/>
                <a:gd name="T5" fmla="*/ 106 h 156"/>
                <a:gd name="T6" fmla="*/ 59 w 89"/>
                <a:gd name="T7" fmla="*/ 0 h 156"/>
              </a:gdLst>
              <a:ahLst/>
              <a:cxnLst>
                <a:cxn ang="0">
                  <a:pos x="T0" y="T1"/>
                </a:cxn>
                <a:cxn ang="0">
                  <a:pos x="T2" y="T3"/>
                </a:cxn>
                <a:cxn ang="0">
                  <a:pos x="T4" y="T5"/>
                </a:cxn>
                <a:cxn ang="0">
                  <a:pos x="T6" y="T7"/>
                </a:cxn>
              </a:cxnLst>
              <a:rect l="0" t="0" r="r" b="b"/>
              <a:pathLst>
                <a:path w="89" h="156">
                  <a:moveTo>
                    <a:pt x="59" y="0"/>
                  </a:moveTo>
                  <a:cubicBezTo>
                    <a:pt x="59" y="0"/>
                    <a:pt x="0" y="93"/>
                    <a:pt x="89" y="156"/>
                  </a:cubicBezTo>
                  <a:cubicBezTo>
                    <a:pt x="89" y="156"/>
                    <a:pt x="32" y="142"/>
                    <a:pt x="23" y="106"/>
                  </a:cubicBezTo>
                  <a:cubicBezTo>
                    <a:pt x="14" y="69"/>
                    <a:pt x="37" y="18"/>
                    <a:pt x="59" y="0"/>
                  </a:cubicBezTo>
                  <a:close/>
                </a:path>
              </a:pathLst>
            </a:custGeom>
            <a:solidFill>
              <a:srgbClr val="4F3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şḻïḓê"/>
            <p:cNvSpPr/>
            <p:nvPr/>
          </p:nvSpPr>
          <p:spPr bwMode="auto">
            <a:xfrm>
              <a:off x="4060" y="2593"/>
              <a:ext cx="277" cy="218"/>
            </a:xfrm>
            <a:custGeom>
              <a:avLst/>
              <a:gdLst>
                <a:gd name="T0" fmla="*/ 98 w 133"/>
                <a:gd name="T1" fmla="*/ 4 h 105"/>
                <a:gd name="T2" fmla="*/ 24 w 133"/>
                <a:gd name="T3" fmla="*/ 100 h 105"/>
                <a:gd name="T4" fmla="*/ 127 w 133"/>
                <a:gd name="T5" fmla="*/ 105 h 105"/>
                <a:gd name="T6" fmla="*/ 98 w 133"/>
                <a:gd name="T7" fmla="*/ 4 h 105"/>
              </a:gdLst>
              <a:ahLst/>
              <a:cxnLst>
                <a:cxn ang="0">
                  <a:pos x="T0" y="T1"/>
                </a:cxn>
                <a:cxn ang="0">
                  <a:pos x="T2" y="T3"/>
                </a:cxn>
                <a:cxn ang="0">
                  <a:pos x="T4" y="T5"/>
                </a:cxn>
                <a:cxn ang="0">
                  <a:pos x="T6" y="T7"/>
                </a:cxn>
              </a:cxnLst>
              <a:rect l="0" t="0" r="r" b="b"/>
              <a:pathLst>
                <a:path w="133" h="105">
                  <a:moveTo>
                    <a:pt x="98" y="4"/>
                  </a:moveTo>
                  <a:cubicBezTo>
                    <a:pt x="98" y="4"/>
                    <a:pt x="0" y="0"/>
                    <a:pt x="24" y="100"/>
                  </a:cubicBezTo>
                  <a:cubicBezTo>
                    <a:pt x="24" y="100"/>
                    <a:pt x="94" y="98"/>
                    <a:pt x="127" y="105"/>
                  </a:cubicBezTo>
                  <a:cubicBezTo>
                    <a:pt x="127" y="105"/>
                    <a:pt x="133" y="40"/>
                    <a:pt x="98" y="4"/>
                  </a:cubicBezTo>
                  <a:close/>
                </a:path>
              </a:pathLst>
            </a:custGeom>
            <a:solidFill>
              <a:srgbClr val="C280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îSlïďé"/>
            <p:cNvSpPr/>
            <p:nvPr/>
          </p:nvSpPr>
          <p:spPr bwMode="auto">
            <a:xfrm>
              <a:off x="3286" y="2527"/>
              <a:ext cx="294" cy="284"/>
            </a:xfrm>
            <a:custGeom>
              <a:avLst/>
              <a:gdLst>
                <a:gd name="T0" fmla="*/ 141 w 141"/>
                <a:gd name="T1" fmla="*/ 72 h 137"/>
                <a:gd name="T2" fmla="*/ 7 w 141"/>
                <a:gd name="T3" fmla="*/ 132 h 137"/>
                <a:gd name="T4" fmla="*/ 108 w 141"/>
                <a:gd name="T5" fmla="*/ 137 h 137"/>
                <a:gd name="T6" fmla="*/ 141 w 141"/>
                <a:gd name="T7" fmla="*/ 72 h 137"/>
              </a:gdLst>
              <a:ahLst/>
              <a:cxnLst>
                <a:cxn ang="0">
                  <a:pos x="T0" y="T1"/>
                </a:cxn>
                <a:cxn ang="0">
                  <a:pos x="T2" y="T3"/>
                </a:cxn>
                <a:cxn ang="0">
                  <a:pos x="T4" y="T5"/>
                </a:cxn>
                <a:cxn ang="0">
                  <a:pos x="T6" y="T7"/>
                </a:cxn>
              </a:cxnLst>
              <a:rect l="0" t="0" r="r" b="b"/>
              <a:pathLst>
                <a:path w="141" h="137">
                  <a:moveTo>
                    <a:pt x="141" y="72"/>
                  </a:moveTo>
                  <a:cubicBezTo>
                    <a:pt x="141" y="72"/>
                    <a:pt x="0" y="0"/>
                    <a:pt x="7" y="132"/>
                  </a:cubicBezTo>
                  <a:cubicBezTo>
                    <a:pt x="7" y="132"/>
                    <a:pt x="55" y="128"/>
                    <a:pt x="108" y="137"/>
                  </a:cubicBezTo>
                  <a:cubicBezTo>
                    <a:pt x="108" y="137"/>
                    <a:pt x="120" y="90"/>
                    <a:pt x="141" y="72"/>
                  </a:cubicBezTo>
                  <a:close/>
                </a:path>
              </a:pathLst>
            </a:custGeom>
            <a:solidFill>
              <a:srgbClr val="C280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iṩḷîḓè"/>
            <p:cNvSpPr/>
            <p:nvPr/>
          </p:nvSpPr>
          <p:spPr bwMode="auto">
            <a:xfrm>
              <a:off x="3436" y="3216"/>
              <a:ext cx="140" cy="176"/>
            </a:xfrm>
            <a:custGeom>
              <a:avLst/>
              <a:gdLst>
                <a:gd name="T0" fmla="*/ 9 w 67"/>
                <a:gd name="T1" fmla="*/ 0 h 85"/>
                <a:gd name="T2" fmla="*/ 67 w 67"/>
                <a:gd name="T3" fmla="*/ 79 h 85"/>
                <a:gd name="T4" fmla="*/ 58 w 67"/>
                <a:gd name="T5" fmla="*/ 85 h 85"/>
                <a:gd name="T6" fmla="*/ 0 w 67"/>
                <a:gd name="T7" fmla="*/ 4 h 85"/>
                <a:gd name="T8" fmla="*/ 9 w 67"/>
                <a:gd name="T9" fmla="*/ 0 h 85"/>
              </a:gdLst>
              <a:ahLst/>
              <a:cxnLst>
                <a:cxn ang="0">
                  <a:pos x="T0" y="T1"/>
                </a:cxn>
                <a:cxn ang="0">
                  <a:pos x="T2" y="T3"/>
                </a:cxn>
                <a:cxn ang="0">
                  <a:pos x="T4" y="T5"/>
                </a:cxn>
                <a:cxn ang="0">
                  <a:pos x="T6" y="T7"/>
                </a:cxn>
                <a:cxn ang="0">
                  <a:pos x="T8" y="T9"/>
                </a:cxn>
              </a:cxnLst>
              <a:rect l="0" t="0" r="r" b="b"/>
              <a:pathLst>
                <a:path w="67" h="85">
                  <a:moveTo>
                    <a:pt x="9" y="0"/>
                  </a:moveTo>
                  <a:cubicBezTo>
                    <a:pt x="9" y="0"/>
                    <a:pt x="49" y="59"/>
                    <a:pt x="67" y="79"/>
                  </a:cubicBezTo>
                  <a:cubicBezTo>
                    <a:pt x="58" y="85"/>
                    <a:pt x="58" y="85"/>
                    <a:pt x="58" y="85"/>
                  </a:cubicBezTo>
                  <a:cubicBezTo>
                    <a:pt x="58" y="85"/>
                    <a:pt x="13" y="23"/>
                    <a:pt x="0" y="4"/>
                  </a:cubicBezTo>
                  <a:lnTo>
                    <a:pt x="9" y="0"/>
                  </a:lnTo>
                  <a:close/>
                </a:path>
              </a:pathLst>
            </a:custGeom>
            <a:solidFill>
              <a:srgbClr val="F4DF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îṣlïḋê"/>
            <p:cNvSpPr/>
            <p:nvPr/>
          </p:nvSpPr>
          <p:spPr bwMode="auto">
            <a:xfrm>
              <a:off x="3979" y="3162"/>
              <a:ext cx="106" cy="199"/>
            </a:xfrm>
            <a:custGeom>
              <a:avLst/>
              <a:gdLst>
                <a:gd name="T0" fmla="*/ 51 w 51"/>
                <a:gd name="T1" fmla="*/ 6 h 96"/>
                <a:gd name="T2" fmla="*/ 9 w 51"/>
                <a:gd name="T3" fmla="*/ 96 h 96"/>
                <a:gd name="T4" fmla="*/ 0 w 51"/>
                <a:gd name="T5" fmla="*/ 91 h 96"/>
                <a:gd name="T6" fmla="*/ 43 w 51"/>
                <a:gd name="T7" fmla="*/ 0 h 96"/>
                <a:gd name="T8" fmla="*/ 51 w 51"/>
                <a:gd name="T9" fmla="*/ 6 h 96"/>
              </a:gdLst>
              <a:ahLst/>
              <a:cxnLst>
                <a:cxn ang="0">
                  <a:pos x="T0" y="T1"/>
                </a:cxn>
                <a:cxn ang="0">
                  <a:pos x="T2" y="T3"/>
                </a:cxn>
                <a:cxn ang="0">
                  <a:pos x="T4" y="T5"/>
                </a:cxn>
                <a:cxn ang="0">
                  <a:pos x="T6" y="T7"/>
                </a:cxn>
                <a:cxn ang="0">
                  <a:pos x="T8" y="T9"/>
                </a:cxn>
              </a:cxnLst>
              <a:rect l="0" t="0" r="r" b="b"/>
              <a:pathLst>
                <a:path w="51" h="96">
                  <a:moveTo>
                    <a:pt x="51" y="6"/>
                  </a:moveTo>
                  <a:cubicBezTo>
                    <a:pt x="51" y="6"/>
                    <a:pt x="35" y="52"/>
                    <a:pt x="9" y="96"/>
                  </a:cubicBezTo>
                  <a:cubicBezTo>
                    <a:pt x="0" y="91"/>
                    <a:pt x="0" y="91"/>
                    <a:pt x="0" y="91"/>
                  </a:cubicBezTo>
                  <a:cubicBezTo>
                    <a:pt x="0" y="91"/>
                    <a:pt x="35" y="27"/>
                    <a:pt x="43" y="0"/>
                  </a:cubicBezTo>
                  <a:lnTo>
                    <a:pt x="51" y="6"/>
                  </a:lnTo>
                  <a:close/>
                </a:path>
              </a:pathLst>
            </a:custGeom>
            <a:solidFill>
              <a:srgbClr val="F4DFA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îṣļiḋe"/>
            <p:cNvSpPr/>
            <p:nvPr/>
          </p:nvSpPr>
          <p:spPr bwMode="auto">
            <a:xfrm>
              <a:off x="3965" y="1435"/>
              <a:ext cx="326" cy="369"/>
            </a:xfrm>
            <a:custGeom>
              <a:avLst/>
              <a:gdLst>
                <a:gd name="T0" fmla="*/ 0 w 157"/>
                <a:gd name="T1" fmla="*/ 0 h 178"/>
                <a:gd name="T2" fmla="*/ 129 w 157"/>
                <a:gd name="T3" fmla="*/ 178 h 178"/>
                <a:gd name="T4" fmla="*/ 157 w 157"/>
                <a:gd name="T5" fmla="*/ 173 h 178"/>
                <a:gd name="T6" fmla="*/ 157 w 157"/>
                <a:gd name="T7" fmla="*/ 173 h 178"/>
                <a:gd name="T8" fmla="*/ 0 w 157"/>
                <a:gd name="T9" fmla="*/ 0 h 178"/>
              </a:gdLst>
              <a:ahLst/>
              <a:cxnLst>
                <a:cxn ang="0">
                  <a:pos x="T0" y="T1"/>
                </a:cxn>
                <a:cxn ang="0">
                  <a:pos x="T2" y="T3"/>
                </a:cxn>
                <a:cxn ang="0">
                  <a:pos x="T4" y="T5"/>
                </a:cxn>
                <a:cxn ang="0">
                  <a:pos x="T6" y="T7"/>
                </a:cxn>
                <a:cxn ang="0">
                  <a:pos x="T8" y="T9"/>
                </a:cxn>
              </a:cxnLst>
              <a:rect l="0" t="0" r="r" b="b"/>
              <a:pathLst>
                <a:path w="157" h="178">
                  <a:moveTo>
                    <a:pt x="0" y="0"/>
                  </a:moveTo>
                  <a:cubicBezTo>
                    <a:pt x="0" y="0"/>
                    <a:pt x="99" y="73"/>
                    <a:pt x="129" y="178"/>
                  </a:cubicBezTo>
                  <a:cubicBezTo>
                    <a:pt x="157" y="173"/>
                    <a:pt x="157" y="173"/>
                    <a:pt x="157" y="173"/>
                  </a:cubicBezTo>
                  <a:cubicBezTo>
                    <a:pt x="157" y="173"/>
                    <a:pt x="157" y="173"/>
                    <a:pt x="157" y="173"/>
                  </a:cubicBezTo>
                  <a:cubicBezTo>
                    <a:pt x="157" y="173"/>
                    <a:pt x="93" y="50"/>
                    <a:pt x="0" y="0"/>
                  </a:cubicBezTo>
                  <a:close/>
                </a:path>
              </a:pathLst>
            </a:custGeom>
            <a:solidFill>
              <a:srgbClr val="175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îsḷíḍé"/>
            <p:cNvSpPr/>
            <p:nvPr/>
          </p:nvSpPr>
          <p:spPr bwMode="auto">
            <a:xfrm>
              <a:off x="3725" y="1422"/>
              <a:ext cx="227" cy="218"/>
            </a:xfrm>
            <a:custGeom>
              <a:avLst/>
              <a:gdLst>
                <a:gd name="T0" fmla="*/ 104 w 109"/>
                <a:gd name="T1" fmla="*/ 0 h 105"/>
                <a:gd name="T2" fmla="*/ 0 w 109"/>
                <a:gd name="T3" fmla="*/ 50 h 105"/>
                <a:gd name="T4" fmla="*/ 46 w 109"/>
                <a:gd name="T5" fmla="*/ 100 h 105"/>
                <a:gd name="T6" fmla="*/ 104 w 109"/>
                <a:gd name="T7" fmla="*/ 0 h 105"/>
              </a:gdLst>
              <a:ahLst/>
              <a:cxnLst>
                <a:cxn ang="0">
                  <a:pos x="T0" y="T1"/>
                </a:cxn>
                <a:cxn ang="0">
                  <a:pos x="T2" y="T3"/>
                </a:cxn>
                <a:cxn ang="0">
                  <a:pos x="T4" y="T5"/>
                </a:cxn>
                <a:cxn ang="0">
                  <a:pos x="T6" y="T7"/>
                </a:cxn>
              </a:cxnLst>
              <a:rect l="0" t="0" r="r" b="b"/>
              <a:pathLst>
                <a:path w="109" h="105">
                  <a:moveTo>
                    <a:pt x="104" y="0"/>
                  </a:moveTo>
                  <a:cubicBezTo>
                    <a:pt x="104" y="0"/>
                    <a:pt x="9" y="10"/>
                    <a:pt x="0" y="50"/>
                  </a:cubicBezTo>
                  <a:cubicBezTo>
                    <a:pt x="0" y="50"/>
                    <a:pt x="13" y="95"/>
                    <a:pt x="46" y="100"/>
                  </a:cubicBezTo>
                  <a:cubicBezTo>
                    <a:pt x="79" y="105"/>
                    <a:pt x="109" y="19"/>
                    <a:pt x="104" y="0"/>
                  </a:cubicBezTo>
                  <a:close/>
                </a:path>
              </a:pathLst>
            </a:custGeom>
            <a:solidFill>
              <a:srgbClr val="F6BC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108" name="椭圆形标注 107"/>
          <p:cNvSpPr/>
          <p:nvPr/>
        </p:nvSpPr>
        <p:spPr>
          <a:xfrm>
            <a:off x="1740013" y="1321996"/>
            <a:ext cx="3428823" cy="1390822"/>
          </a:xfrm>
          <a:prstGeom prst="wedgeEllipseCallout">
            <a:avLst>
              <a:gd name="adj1" fmla="val -42805"/>
              <a:gd name="adj2" fmla="val 58296"/>
            </a:avLst>
          </a:prstGeom>
          <a:solidFill>
            <a:schemeClr val="bg1"/>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1B913B"/>
              </a:solidFill>
              <a:latin typeface="黑体-繁" panose="02000500000000000000" pitchFamily="65" charset="-122"/>
              <a:ea typeface="黑体-繁" panose="02000500000000000000" pitchFamily="65" charset="-122"/>
              <a:cs typeface="黑体-繁" panose="02000500000000000000" pitchFamily="65" charset="-122"/>
            </a:endParaRPr>
          </a:p>
        </p:txBody>
      </p:sp>
      <p:sp>
        <p:nvSpPr>
          <p:cNvPr id="109" name="椭圆形标注 108"/>
          <p:cNvSpPr/>
          <p:nvPr/>
        </p:nvSpPr>
        <p:spPr>
          <a:xfrm>
            <a:off x="7607413" y="1333050"/>
            <a:ext cx="3428823" cy="1390822"/>
          </a:xfrm>
          <a:prstGeom prst="wedgeEllipseCallout">
            <a:avLst>
              <a:gd name="adj1" fmla="val -42805"/>
              <a:gd name="adj2" fmla="val 58296"/>
            </a:avLst>
          </a:prstGeom>
          <a:solidFill>
            <a:schemeClr val="bg1"/>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1B913B"/>
              </a:solidFill>
              <a:latin typeface="黑体-繁" panose="02000500000000000000" pitchFamily="65" charset="-122"/>
              <a:ea typeface="黑体-繁" panose="02000500000000000000" pitchFamily="65" charset="-122"/>
              <a:cs typeface="黑体-繁" panose="02000500000000000000" pitchFamily="65" charset="-122"/>
            </a:endParaRPr>
          </a:p>
        </p:txBody>
      </p:sp>
      <p:sp>
        <p:nvSpPr>
          <p:cNvPr id="111" name="椭圆形标注 110"/>
          <p:cNvSpPr/>
          <p:nvPr/>
        </p:nvSpPr>
        <p:spPr>
          <a:xfrm>
            <a:off x="7850605" y="3402327"/>
            <a:ext cx="3428823" cy="1390822"/>
          </a:xfrm>
          <a:prstGeom prst="wedgeEllipseCallout">
            <a:avLst>
              <a:gd name="adj1" fmla="val -42805"/>
              <a:gd name="adj2" fmla="val 58296"/>
            </a:avLst>
          </a:prstGeom>
          <a:solidFill>
            <a:schemeClr val="bg1"/>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1B913B"/>
              </a:solidFill>
              <a:latin typeface="黑体-繁" panose="02000500000000000000" pitchFamily="65" charset="-122"/>
              <a:ea typeface="黑体-繁" panose="02000500000000000000" pitchFamily="65" charset="-122"/>
              <a:cs typeface="黑体-繁" panose="02000500000000000000" pitchFamily="65" charset="-122"/>
            </a:endParaRPr>
          </a:p>
        </p:txBody>
      </p:sp>
      <p:sp>
        <p:nvSpPr>
          <p:cNvPr id="112" name="矩形 47"/>
          <p:cNvSpPr>
            <a:spLocks noChangeArrowheads="1"/>
          </p:cNvSpPr>
          <p:nvPr/>
        </p:nvSpPr>
        <p:spPr bwMode="auto">
          <a:xfrm>
            <a:off x="8346613" y="1622932"/>
            <a:ext cx="1840670"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20000"/>
              </a:lnSpc>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奉献学校</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113" name="矩形 47"/>
          <p:cNvSpPr>
            <a:spLocks noChangeArrowheads="1"/>
          </p:cNvSpPr>
          <p:nvPr/>
        </p:nvSpPr>
        <p:spPr bwMode="auto">
          <a:xfrm>
            <a:off x="8644681" y="3684373"/>
            <a:ext cx="1840670" cy="63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20000"/>
              </a:lnSpc>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帮助同学</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114" name="矩形 47"/>
          <p:cNvSpPr>
            <a:spLocks noChangeArrowheads="1"/>
          </p:cNvSpPr>
          <p:nvPr/>
        </p:nvSpPr>
        <p:spPr bwMode="auto">
          <a:xfrm>
            <a:off x="2455219" y="1717271"/>
            <a:ext cx="1840670"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20000"/>
              </a:lnSpc>
              <a:buFont typeface="Arial" panose="020B0604020202020204" pitchFamily="34" charset="0"/>
              <a:buNone/>
            </a:pPr>
            <a:r>
              <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锻炼自己</a:t>
            </a:r>
            <a:endParaRPr lang="zh-CN" altLang="en-US" sz="32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115" name="TextBox 11"/>
          <p:cNvSpPr txBox="1">
            <a:spLocks noChangeArrowheads="1"/>
          </p:cNvSpPr>
          <p:nvPr/>
        </p:nvSpPr>
        <p:spPr bwMode="auto">
          <a:xfrm flipH="1">
            <a:off x="1903776" y="5279111"/>
            <a:ext cx="9498412" cy="1289905"/>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nSpc>
                <a:spcPct val="150000"/>
              </a:lnSpc>
              <a:defRPr/>
            </a:pPr>
            <a:r>
              <a:rPr lang="zh-CN" altLang="en-US" b="1" dirty="0">
                <a:solidFill>
                  <a:srgbClr val="00B050"/>
                </a:solidFill>
                <a:latin typeface="微软雅黑" panose="020B0503020204020204" pitchFamily="34" charset="-122"/>
                <a:ea typeface="微软雅黑" panose="020B0503020204020204" pitchFamily="34" charset="-122"/>
                <a:sym typeface="宋体" panose="02010600030101010101" pitchFamily="2" charset="-122"/>
              </a:rPr>
              <a:t>我自信，我的一腔热情，必能做好一位礼仪部成员的工作。</a:t>
            </a:r>
            <a:endParaRPr lang="zh-CN" altLang="en-US" b="1" dirty="0">
              <a:solidFill>
                <a:srgbClr val="00B050"/>
              </a:solidFill>
            </a:endParaRPr>
          </a:p>
          <a:p>
            <a:pPr indent="457200">
              <a:lnSpc>
                <a:spcPct val="150000"/>
              </a:lnSpc>
              <a:defRPr/>
            </a:pPr>
            <a:r>
              <a:rPr lang="zh-CN" altLang="en-US"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rPr>
              <a:t>如果我能入选大队委礼仪部，我一定会更加努力学习，提高自身修养，勇挑重担，帮助老师做好礼仪部的工作。</a:t>
            </a:r>
            <a:endParaRPr lang="zh-CN" altLang="en-US"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endParaRPr>
          </a:p>
        </p:txBody>
      </p:sp>
      <p:cxnSp>
        <p:nvCxnSpPr>
          <p:cNvPr id="116" name="直接连接符 115"/>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7" name="图片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7611">
            <a:off x="256648" y="150924"/>
            <a:ext cx="1283566" cy="1075421"/>
          </a:xfrm>
          <a:prstGeom prst="rect">
            <a:avLst/>
          </a:prstGeom>
        </p:spPr>
      </p:pic>
      <p:sp>
        <p:nvSpPr>
          <p:cNvPr id="118" name="文本框 117"/>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3"/>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兴趣爱好</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down)">
                                      <p:cBhvr>
                                        <p:cTn id="7" dur="500"/>
                                        <p:tgtEl>
                                          <p:spTgt spid="10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down)">
                                      <p:cBhvr>
                                        <p:cTn id="11" dur="500"/>
                                        <p:tgtEl>
                                          <p:spTgt spid="10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childTnLst>
                          </p:cTn>
                        </p:par>
                        <p:par>
                          <p:cTn id="16" fill="hold">
                            <p:stCondLst>
                              <p:cond delay="1500"/>
                            </p:stCondLst>
                            <p:childTnLst>
                              <p:par>
                                <p:cTn id="17" presetID="23" presetClass="entr" presetSubtype="32" fill="hold" grpId="0"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strVal val="4*#ppt_w"/>
                                          </p:val>
                                        </p:tav>
                                        <p:tav tm="100000">
                                          <p:val>
                                            <p:strVal val="#ppt_w"/>
                                          </p:val>
                                        </p:tav>
                                      </p:tavLst>
                                    </p:anim>
                                    <p:anim calcmode="lin" valueType="num">
                                      <p:cBhvr>
                                        <p:cTn id="20" dur="500" fill="hold"/>
                                        <p:tgtEl>
                                          <p:spTgt spid="114"/>
                                        </p:tgtEl>
                                        <p:attrNameLst>
                                          <p:attrName>ppt_h</p:attrName>
                                        </p:attrNameLst>
                                      </p:cBhvr>
                                      <p:tavLst>
                                        <p:tav tm="0">
                                          <p:val>
                                            <p:strVal val="4*#ppt_h"/>
                                          </p:val>
                                        </p:tav>
                                        <p:tav tm="100000">
                                          <p:val>
                                            <p:strVal val="#ppt_h"/>
                                          </p:val>
                                        </p:tav>
                                      </p:tavLst>
                                    </p:anim>
                                  </p:childTnLst>
                                </p:cTn>
                              </p:par>
                            </p:childTnLst>
                          </p:cTn>
                        </p:par>
                        <p:par>
                          <p:cTn id="21" fill="hold">
                            <p:stCondLst>
                              <p:cond delay="2000"/>
                            </p:stCondLst>
                            <p:childTnLst>
                              <p:par>
                                <p:cTn id="22" presetID="23" presetClass="entr" presetSubtype="32" fill="hold" grpId="0" nodeType="after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p:cTn id="24" dur="500" fill="hold"/>
                                        <p:tgtEl>
                                          <p:spTgt spid="113"/>
                                        </p:tgtEl>
                                        <p:attrNameLst>
                                          <p:attrName>ppt_w</p:attrName>
                                        </p:attrNameLst>
                                      </p:cBhvr>
                                      <p:tavLst>
                                        <p:tav tm="0">
                                          <p:val>
                                            <p:strVal val="4*#ppt_w"/>
                                          </p:val>
                                        </p:tav>
                                        <p:tav tm="100000">
                                          <p:val>
                                            <p:strVal val="#ppt_w"/>
                                          </p:val>
                                        </p:tav>
                                      </p:tavLst>
                                    </p:anim>
                                    <p:anim calcmode="lin" valueType="num">
                                      <p:cBhvr>
                                        <p:cTn id="25" dur="500" fill="hold"/>
                                        <p:tgtEl>
                                          <p:spTgt spid="113"/>
                                        </p:tgtEl>
                                        <p:attrNameLst>
                                          <p:attrName>ppt_h</p:attrName>
                                        </p:attrNameLst>
                                      </p:cBhvr>
                                      <p:tavLst>
                                        <p:tav tm="0">
                                          <p:val>
                                            <p:strVal val="4*#ppt_h"/>
                                          </p:val>
                                        </p:tav>
                                        <p:tav tm="100000">
                                          <p:val>
                                            <p:strVal val="#ppt_h"/>
                                          </p:val>
                                        </p:tav>
                                      </p:tavLst>
                                    </p:anim>
                                  </p:childTnLst>
                                </p:cTn>
                              </p:par>
                            </p:childTnLst>
                          </p:cTn>
                        </p:par>
                        <p:par>
                          <p:cTn id="26" fill="hold">
                            <p:stCondLst>
                              <p:cond delay="2500"/>
                            </p:stCondLst>
                            <p:childTnLst>
                              <p:par>
                                <p:cTn id="27" presetID="23" presetClass="entr" presetSubtype="32"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strVal val="4*#ppt_w"/>
                                          </p:val>
                                        </p:tav>
                                        <p:tav tm="100000">
                                          <p:val>
                                            <p:strVal val="#ppt_w"/>
                                          </p:val>
                                        </p:tav>
                                      </p:tavLst>
                                    </p:anim>
                                    <p:anim calcmode="lin" valueType="num">
                                      <p:cBhvr>
                                        <p:cTn id="30" dur="500" fill="hold"/>
                                        <p:tgtEl>
                                          <p:spTgt spid="112"/>
                                        </p:tgtEl>
                                        <p:attrNameLst>
                                          <p:attrName>ppt_h</p:attrName>
                                        </p:attrNameLst>
                                      </p:cBhvr>
                                      <p:tavLst>
                                        <p:tav tm="0">
                                          <p:val>
                                            <p:strVal val="4*#ppt_h"/>
                                          </p:val>
                                        </p:tav>
                                        <p:tav tm="100000">
                                          <p:val>
                                            <p:strVal val="#ppt_h"/>
                                          </p:val>
                                        </p:tav>
                                      </p:tavLst>
                                    </p:anim>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barn(outVertical)">
                                      <p:cBhvr>
                                        <p:cTn id="34" dur="500"/>
                                        <p:tgtEl>
                                          <p:spTgt spid="115"/>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1" grpId="0" animBg="1"/>
      <p:bldP spid="112" grpId="0"/>
      <p:bldP spid="113" grpId="0"/>
      <p:bldP spid="114" grpId="0"/>
      <p:bldP spid="115"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10647" y="1343454"/>
            <a:ext cx="772024" cy="3227153"/>
            <a:chOff x="1510647" y="1343454"/>
            <a:chExt cx="772024" cy="3227153"/>
          </a:xfrm>
        </p:grpSpPr>
        <p:sp>
          <p:nvSpPr>
            <p:cNvPr id="6" name="圆角矩形 18"/>
            <p:cNvSpPr>
              <a:spLocks noChangeAspect="1"/>
            </p:cNvSpPr>
            <p:nvPr/>
          </p:nvSpPr>
          <p:spPr>
            <a:xfrm>
              <a:off x="1546073" y="1343454"/>
              <a:ext cx="701173" cy="701173"/>
            </a:xfrm>
            <a:prstGeom prst="roundRect">
              <a:avLst>
                <a:gd name="adj" fmla="val 30000"/>
              </a:avLst>
            </a:prstGeom>
            <a:solidFill>
              <a:srgbClr val="1B91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lumMod val="85000"/>
                  </a:schemeClr>
                </a:solidFill>
                <a:effectLst/>
                <a:uLnTx/>
                <a:uFillTx/>
                <a:latin typeface="Segoe UI" panose="020B0502040204020203"/>
                <a:ea typeface="微软雅黑" panose="020B0503020204020204" pitchFamily="34" charset="-122"/>
                <a:cs typeface="+mn-cs"/>
              </a:endParaRPr>
            </a:p>
          </p:txBody>
        </p:sp>
        <p:sp>
          <p:nvSpPr>
            <p:cNvPr id="24" name="文本框 23"/>
            <p:cNvSpPr txBox="1"/>
            <p:nvPr/>
          </p:nvSpPr>
          <p:spPr>
            <a:xfrm>
              <a:off x="1510647" y="1432430"/>
              <a:ext cx="77202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 name="圆角矩形 20"/>
            <p:cNvSpPr>
              <a:spLocks noChangeAspect="1"/>
            </p:cNvSpPr>
            <p:nvPr/>
          </p:nvSpPr>
          <p:spPr>
            <a:xfrm>
              <a:off x="1546073" y="3869434"/>
              <a:ext cx="701173" cy="701173"/>
            </a:xfrm>
            <a:prstGeom prst="roundRect">
              <a:avLst>
                <a:gd name="adj" fmla="val 30000"/>
              </a:avLst>
            </a:prstGeom>
            <a:solidFill>
              <a:srgbClr val="1B91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lumMod val="85000"/>
                  </a:schemeClr>
                </a:solidFill>
                <a:effectLst/>
                <a:uLnTx/>
                <a:uFillTx/>
                <a:latin typeface="Segoe UI" panose="020B0502040204020203"/>
                <a:ea typeface="微软雅黑" panose="020B0503020204020204" pitchFamily="34" charset="-122"/>
                <a:cs typeface="+mn-cs"/>
              </a:endParaRPr>
            </a:p>
          </p:txBody>
        </p:sp>
        <p:sp>
          <p:nvSpPr>
            <p:cNvPr id="26" name="文本框 25"/>
            <p:cNvSpPr txBox="1"/>
            <p:nvPr/>
          </p:nvSpPr>
          <p:spPr>
            <a:xfrm>
              <a:off x="1510647" y="3958410"/>
              <a:ext cx="77202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30" name="内容占位符 29"/>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rot="627611">
            <a:off x="356870" y="235585"/>
            <a:ext cx="1578610" cy="1322705"/>
          </a:xfrm>
          <a:prstGeom prst="rect">
            <a:avLst/>
          </a:prstGeom>
        </p:spPr>
      </p:pic>
      <p:sp>
        <p:nvSpPr>
          <p:cNvPr id="31" name="文本框 30"/>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2"/>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兴趣爱好</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cxnSp>
        <p:nvCxnSpPr>
          <p:cNvPr id="29" name="直接连接符 28"/>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1"/>
          <p:cNvSpPr txBox="1">
            <a:spLocks noChangeArrowheads="1"/>
          </p:cNvSpPr>
          <p:nvPr/>
        </p:nvSpPr>
        <p:spPr bwMode="auto">
          <a:xfrm flipH="1">
            <a:off x="2282733" y="1554208"/>
            <a:ext cx="2374868" cy="400110"/>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rPr>
              <a:t>广泛的兴趣爱好</a:t>
            </a:r>
            <a:endParaRPr lang="en-US" altLang="zh-CN" sz="2000" b="1"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endParaRPr>
          </a:p>
        </p:txBody>
      </p:sp>
      <p:sp>
        <p:nvSpPr>
          <p:cNvPr id="9" name="文本框 8"/>
          <p:cNvSpPr txBox="1"/>
          <p:nvPr/>
        </p:nvSpPr>
        <p:spPr>
          <a:xfrm>
            <a:off x="2202815" y="2085340"/>
            <a:ext cx="4164330" cy="646331"/>
          </a:xfrm>
          <a:prstGeom prst="rect">
            <a:avLst/>
          </a:prstGeom>
          <a:noFill/>
        </p:spPr>
        <p:txBody>
          <a:bodyPr wrap="square" rtlCol="0">
            <a:spAutoFit/>
          </a:bodyPr>
          <a:lstStyle/>
          <a:p>
            <a:pPr lvl="0"/>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我喜欢踢足球，球场上的奔跑，让我尽情释放，养成了坚强不服输的性格。</a:t>
            </a:r>
            <a:endParaRPr lang="zh-CN" altLang="en-US" dirty="0"/>
          </a:p>
        </p:txBody>
      </p:sp>
      <p:pic>
        <p:nvPicPr>
          <p:cNvPr id="3" name="图片 3" descr="b59d9b6e4693e180f042a10303ec9da"/>
          <p:cNvPicPr>
            <a:picLocks noChangeAspect="1"/>
          </p:cNvPicPr>
          <p:nvPr/>
        </p:nvPicPr>
        <p:blipFill>
          <a:blip r:embed="rId3"/>
          <a:stretch>
            <a:fillRect/>
          </a:stretch>
        </p:blipFill>
        <p:spPr>
          <a:xfrm>
            <a:off x="7014528" y="852847"/>
            <a:ext cx="3667056" cy="2750462"/>
          </a:xfrm>
          <a:prstGeom prst="rect">
            <a:avLst/>
          </a:prstGeom>
        </p:spPr>
      </p:pic>
      <p:pic>
        <p:nvPicPr>
          <p:cNvPr id="2" name="图片 4" descr="946077db97e98271875c1e7ceeedde8"/>
          <p:cNvPicPr>
            <a:picLocks noChangeAspect="1"/>
          </p:cNvPicPr>
          <p:nvPr/>
        </p:nvPicPr>
        <p:blipFill>
          <a:blip r:embed="rId4"/>
          <a:stretch>
            <a:fillRect/>
          </a:stretch>
        </p:blipFill>
        <p:spPr>
          <a:xfrm>
            <a:off x="7014845" y="3756978"/>
            <a:ext cx="3797534" cy="2848499"/>
          </a:xfrm>
          <a:prstGeom prst="rect">
            <a:avLst/>
          </a:prstGeom>
        </p:spPr>
      </p:pic>
      <p:sp>
        <p:nvSpPr>
          <p:cNvPr id="16" name="文本框 15"/>
          <p:cNvSpPr txBox="1"/>
          <p:nvPr/>
        </p:nvSpPr>
        <p:spPr>
          <a:xfrm>
            <a:off x="2318097" y="4295714"/>
            <a:ext cx="6104020" cy="923330"/>
          </a:xfrm>
          <a:prstGeom prst="rect">
            <a:avLst/>
          </a:prstGeom>
          <a:noFill/>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我喜欢画画，因为它让我的生活更美好。</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我喜欢看书，书中的古往今来，让我感</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受人间爱意。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61867"/>
          <a:stretch>
            <a:fillRect/>
          </a:stretch>
        </p:blipFill>
        <p:spPr>
          <a:xfrm>
            <a:off x="0" y="902208"/>
            <a:ext cx="12192000" cy="595579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7611">
            <a:off x="9444302" y="304019"/>
            <a:ext cx="2332644" cy="195437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900" y="309294"/>
            <a:ext cx="3878534" cy="337097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44053"/>
          <a:stretch>
            <a:fillRect/>
          </a:stretch>
        </p:blipFill>
        <p:spPr>
          <a:xfrm>
            <a:off x="5110809" y="1090325"/>
            <a:ext cx="1834324" cy="1026255"/>
          </a:xfrm>
          <a:prstGeom prst="rect">
            <a:avLst/>
          </a:prstGeom>
        </p:spPr>
      </p:pic>
      <p:pic>
        <p:nvPicPr>
          <p:cNvPr id="7" name="图片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11" t="-7" b="-7"/>
          <a:stretch>
            <a:fillRect/>
          </a:stretch>
        </p:blipFill>
        <p:spPr bwMode="auto">
          <a:xfrm>
            <a:off x="858805" y="4227779"/>
            <a:ext cx="2734585" cy="16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2686821" y="1827481"/>
            <a:ext cx="2524354" cy="707886"/>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en-US" altLang="zh-CN"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PART03</a:t>
            </a:r>
            <a:endParaRPr lang="zh-CN" altLang="en-US" sz="4000" dirty="0">
              <a:solidFill>
                <a:srgbClr val="1B913B"/>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sp>
        <p:nvSpPr>
          <p:cNvPr id="9" name="文本框 8"/>
          <p:cNvSpPr txBox="1"/>
          <p:nvPr/>
        </p:nvSpPr>
        <p:spPr>
          <a:xfrm>
            <a:off x="5211175" y="1907486"/>
            <a:ext cx="4157947" cy="1200329"/>
          </a:xfrm>
          <a:prstGeom prst="rect">
            <a:avLst/>
          </a:prstGeom>
          <a:noFill/>
        </p:spPr>
        <p:txBody>
          <a:bodyPr wrap="square">
            <a:spAutoFit/>
          </a:bodyPr>
          <a:lstStyle>
            <a:defPPr>
              <a:defRPr lang="zh-CN"/>
            </a:defPPr>
            <a:lvl1pPr algn="ctr">
              <a:defRPr sz="3200" b="1" spc="400">
                <a:blipFill dpi="0" rotWithShape="1">
                  <a:blip r:embed="rId7"/>
                  <a:srcRect/>
                  <a:stretch>
                    <a:fillRect/>
                  </a:stretch>
                </a:blipFill>
              </a:defRPr>
            </a:lvl1pPr>
          </a:lstStyle>
          <a:p>
            <a:pPr>
              <a:buFont typeface="Arial" panose="020B0604020202020204" pitchFamily="34" charset="0"/>
              <a:buNone/>
            </a:pPr>
            <a:r>
              <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rPr>
              <a:t>优势特点</a:t>
            </a:r>
            <a:endParaRPr lang="zh-CN" altLang="en-US" sz="7200" dirty="0">
              <a:ln w="38100">
                <a:solidFill>
                  <a:schemeClr val="bg1"/>
                </a:solidFill>
              </a:ln>
              <a:solidFill>
                <a:srgbClr val="1B913B"/>
              </a:solidFill>
              <a:latin typeface="方正综艺简体" panose="03000509000000000000" pitchFamily="2" charset="-122"/>
              <a:ea typeface="方正综艺简体" panose="03000509000000000000" pitchFamily="2" charset="-122"/>
              <a:cs typeface="黑体-繁" panose="02000500000000000000" pitchFamily="65" charset="-122"/>
              <a:sym typeface="Calibri" panose="020F0502020204030204"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58607">
            <a:off x="7690261" y="2919825"/>
            <a:ext cx="844230" cy="6985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anim calcmode="lin" valueType="num">
                                      <p:cBhvr>
                                        <p:cTn id="14" dur="700" fill="hold"/>
                                        <p:tgtEl>
                                          <p:spTgt spid="7"/>
                                        </p:tgtEl>
                                        <p:attrNameLst>
                                          <p:attrName>ppt_x</p:attrName>
                                        </p:attrNameLst>
                                      </p:cBhvr>
                                      <p:tavLst>
                                        <p:tav tm="0">
                                          <p:val>
                                            <p:strVal val="#ppt_x"/>
                                          </p:val>
                                        </p:tav>
                                        <p:tav tm="100000">
                                          <p:val>
                                            <p:strVal val="#ppt_x"/>
                                          </p:val>
                                        </p:tav>
                                      </p:tavLst>
                                    </p:anim>
                                    <p:anim calcmode="lin" valueType="num">
                                      <p:cBhvr>
                                        <p:cTn id="15" dur="7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iterate type="lt">
                                    <p:tmPct val="27083"/>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800" fill="hold"/>
                                        <p:tgtEl>
                                          <p:spTgt spid="8"/>
                                        </p:tgtEl>
                                        <p:attrNameLst>
                                          <p:attrName>ppt_x</p:attrName>
                                        </p:attrNameLst>
                                      </p:cBhvr>
                                      <p:tavLst>
                                        <p:tav tm="0">
                                          <p:val>
                                            <p:strVal val="1+#ppt_w/2"/>
                                          </p:val>
                                        </p:tav>
                                        <p:tav tm="100000">
                                          <p:val>
                                            <p:strVal val="#ppt_x"/>
                                          </p:val>
                                        </p:tav>
                                      </p:tavLst>
                                    </p:anim>
                                    <p:anim calcmode="lin" valueType="num">
                                      <p:cBhvr additive="base">
                                        <p:cTn id="20" dur="8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583"/>
                            </p:stCondLst>
                            <p:childTnLst>
                              <p:par>
                                <p:cTn id="22" presetID="2" presetClass="entr" presetSubtype="2" fill="hold" grpId="0" nodeType="afterEffect">
                                  <p:stCondLst>
                                    <p:cond delay="0"/>
                                  </p:stCondLst>
                                  <p:iterate type="lt">
                                    <p:tmPct val="27083"/>
                                  </p:iterate>
                                  <p:childTnLst>
                                    <p:set>
                                      <p:cBhvr>
                                        <p:cTn id="23" dur="1" fill="hold">
                                          <p:stCondLst>
                                            <p:cond delay="0"/>
                                          </p:stCondLst>
                                        </p:cTn>
                                        <p:tgtEl>
                                          <p:spTgt spid="9"/>
                                        </p:tgtEl>
                                        <p:attrNameLst>
                                          <p:attrName>style.visibility</p:attrName>
                                        </p:attrNameLst>
                                      </p:cBhvr>
                                      <p:to>
                                        <p:strVal val="visible"/>
                                      </p:to>
                                    </p:set>
                                    <p:anim calcmode="lin" valueType="num">
                                      <p:cBhvr additive="base">
                                        <p:cTn id="24" dur="800" fill="hold"/>
                                        <p:tgtEl>
                                          <p:spTgt spid="9"/>
                                        </p:tgtEl>
                                        <p:attrNameLst>
                                          <p:attrName>ppt_x</p:attrName>
                                        </p:attrNameLst>
                                      </p:cBhvr>
                                      <p:tavLst>
                                        <p:tav tm="0">
                                          <p:val>
                                            <p:strVal val="1+#ppt_w/2"/>
                                          </p:val>
                                        </p:tav>
                                        <p:tav tm="100000">
                                          <p:val>
                                            <p:strVal val="#ppt_x"/>
                                          </p:val>
                                        </p:tav>
                                      </p:tavLst>
                                    </p:anim>
                                    <p:anim calcmode="lin" valueType="num">
                                      <p:cBhvr additive="base">
                                        <p:cTn id="25" dur="8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5033"/>
                            </p:stCondLst>
                            <p:childTnLst>
                              <p:par>
                                <p:cTn id="27" presetID="3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627171" y="800100"/>
            <a:ext cx="105648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627611">
            <a:off x="256648" y="150924"/>
            <a:ext cx="1283566" cy="1075421"/>
          </a:xfrm>
          <a:prstGeom prst="rect">
            <a:avLst/>
          </a:prstGeom>
        </p:spPr>
      </p:pic>
      <p:sp>
        <p:nvSpPr>
          <p:cNvPr id="6" name="文本框 5"/>
          <p:cNvSpPr txBox="1"/>
          <p:nvPr/>
        </p:nvSpPr>
        <p:spPr>
          <a:xfrm>
            <a:off x="1460237" y="285690"/>
            <a:ext cx="1765563" cy="461665"/>
          </a:xfrm>
          <a:prstGeom prst="rect">
            <a:avLst/>
          </a:prstGeom>
          <a:noFill/>
        </p:spPr>
        <p:txBody>
          <a:bodyPr wrap="square">
            <a:spAutoFit/>
          </a:bodyPr>
          <a:lstStyle>
            <a:defPPr>
              <a:defRPr lang="zh-CN"/>
            </a:defPPr>
            <a:lvl1pPr algn="ctr">
              <a:defRPr sz="3200" b="1" spc="400">
                <a:blipFill dpi="0" rotWithShape="1">
                  <a:blip r:embed="rId2"/>
                  <a:srcRect/>
                  <a:stretch>
                    <a:fillRect/>
                  </a:stretch>
                </a:blipFill>
              </a:defRPr>
            </a:lvl1pPr>
          </a:lstStyle>
          <a:p>
            <a:pPr>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优势特点</a:t>
            </a:r>
            <a:endParaRPr lang="zh-CN" altLang="en-US" sz="2400"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grpSp>
        <p:nvGrpSpPr>
          <p:cNvPr id="11" name="组合 10"/>
          <p:cNvGrpSpPr/>
          <p:nvPr/>
        </p:nvGrpSpPr>
        <p:grpSpPr>
          <a:xfrm>
            <a:off x="1534572" y="2655531"/>
            <a:ext cx="3382455" cy="1046162"/>
            <a:chOff x="3501428" y="2419914"/>
            <a:chExt cx="3382455" cy="1046162"/>
          </a:xfrm>
        </p:grpSpPr>
        <p:sp>
          <p:nvSpPr>
            <p:cNvPr id="12" name="椭圆 11"/>
            <p:cNvSpPr>
              <a:spLocks noChangeArrowheads="1"/>
            </p:cNvSpPr>
            <p:nvPr/>
          </p:nvSpPr>
          <p:spPr bwMode="auto">
            <a:xfrm>
              <a:off x="3501428" y="2419914"/>
              <a:ext cx="1045331" cy="1046162"/>
            </a:xfrm>
            <a:prstGeom prst="ellipse">
              <a:avLst/>
            </a:prstGeom>
            <a:solidFill>
              <a:srgbClr val="1B913B"/>
            </a:solidFill>
            <a:ln>
              <a:noFill/>
            </a:ln>
          </p:spPr>
          <p:txBody>
            <a:bodyPr anchor="ctr"/>
            <a:lstStyle/>
            <a:p>
              <a:pPr algn="ctr" eaLnBrk="1" hangingPunct="1"/>
              <a:endParaRPr lang="zh-CN" altLang="en-US" dirty="0">
                <a:solidFill>
                  <a:schemeClr val="bg1">
                    <a:lumMod val="50000"/>
                  </a:schemeClr>
                </a:solidFill>
              </a:endParaRPr>
            </a:p>
          </p:txBody>
        </p:sp>
        <p:sp>
          <p:nvSpPr>
            <p:cNvPr id="13" name="矩形 12"/>
            <p:cNvSpPr>
              <a:spLocks noChangeArrowheads="1"/>
            </p:cNvSpPr>
            <p:nvPr/>
          </p:nvSpPr>
          <p:spPr bwMode="auto">
            <a:xfrm>
              <a:off x="4112488" y="2560509"/>
              <a:ext cx="2771395" cy="6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微软雅黑" panose="020B0503020204020204" pitchFamily="34" charset="-122"/>
                </a:defRPr>
              </a:lvl1pPr>
              <a:lvl2pPr>
                <a:defRPr>
                  <a:solidFill>
                    <a:schemeClr val="tx1"/>
                  </a:solidFill>
                  <a:latin typeface="Calibri" panose="020F0502020204030204" pitchFamily="34" charset="0"/>
                  <a:ea typeface="微软雅黑" panose="020B0503020204020204" pitchFamily="34" charset="-122"/>
                </a:defRPr>
              </a:lvl2pPr>
              <a:lvl3pPr>
                <a:defRPr>
                  <a:solidFill>
                    <a:schemeClr val="tx1"/>
                  </a:solidFill>
                  <a:latin typeface="Calibri" panose="020F0502020204030204" pitchFamily="34" charset="0"/>
                  <a:ea typeface="微软雅黑" panose="020B0503020204020204" pitchFamily="34" charset="-122"/>
                </a:defRPr>
              </a:lvl3pPr>
              <a:lvl4pPr>
                <a:defRPr>
                  <a:solidFill>
                    <a:schemeClr val="tx1"/>
                  </a:solidFill>
                  <a:latin typeface="Calibri" panose="020F0502020204030204" pitchFamily="34" charset="0"/>
                  <a:ea typeface="微软雅黑" panose="020B0503020204020204" pitchFamily="34" charset="-122"/>
                </a:defRPr>
              </a:lvl4pPr>
              <a:lvl5pPr>
                <a:defRPr>
                  <a:solidFill>
                    <a:schemeClr val="tx1"/>
                  </a:solidFill>
                  <a:latin typeface="Calibri" panose="020F0502020204030204" pitchFamily="34" charset="0"/>
                  <a:ea typeface="微软雅黑" panose="020B0503020204020204" pitchFamily="34" charset="-122"/>
                </a:defRPr>
              </a:lvl5pPr>
              <a:lvl6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hangingPunct="0">
                <a:lnSpc>
                  <a:spcPct val="150000"/>
                </a:lnSpc>
              </a:pPr>
              <a:r>
                <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rPr>
                <a:t>体育达人</a:t>
              </a:r>
              <a:endParaRPr lang="zh-CN" altLang="zh-CN" sz="2800" b="1" dirty="0">
                <a:solidFill>
                  <a:schemeClr val="tx1">
                    <a:lumMod val="85000"/>
                    <a:lumOff val="15000"/>
                  </a:schemeClr>
                </a:solidFill>
                <a:latin typeface="微软雅黑" panose="020B0503020204020204" pitchFamily="34" charset="-122"/>
                <a:cs typeface="黑体-繁" panose="02000500000000000000" pitchFamily="65" charset="-122"/>
              </a:endParaRPr>
            </a:p>
          </p:txBody>
        </p:sp>
        <p:sp>
          <p:nvSpPr>
            <p:cNvPr id="14" name="school-pencil_16938"/>
            <p:cNvSpPr>
              <a:spLocks noChangeAspect="1"/>
            </p:cNvSpPr>
            <p:nvPr/>
          </p:nvSpPr>
          <p:spPr bwMode="auto">
            <a:xfrm>
              <a:off x="3709991" y="2644149"/>
              <a:ext cx="609685" cy="608852"/>
            </a:xfrm>
            <a:custGeom>
              <a:avLst/>
              <a:gdLst>
                <a:gd name="connsiteX0" fmla="*/ 530786 w 605520"/>
                <a:gd name="connsiteY0" fmla="*/ 338238 h 604693"/>
                <a:gd name="connsiteX1" fmla="*/ 605520 w 605520"/>
                <a:gd name="connsiteY1" fmla="*/ 604693 h 604693"/>
                <a:gd name="connsiteX2" fmla="*/ 338642 w 605520"/>
                <a:gd name="connsiteY2" fmla="*/ 530077 h 604693"/>
                <a:gd name="connsiteX3" fmla="*/ 172489 w 605520"/>
                <a:gd name="connsiteY3" fmla="*/ 125447 h 604693"/>
                <a:gd name="connsiteX4" fmla="*/ 143138 w 605520"/>
                <a:gd name="connsiteY4" fmla="*/ 137608 h 604693"/>
                <a:gd name="connsiteX5" fmla="*/ 143138 w 605520"/>
                <a:gd name="connsiteY5" fmla="*/ 196230 h 604693"/>
                <a:gd name="connsiteX6" fmla="*/ 201840 w 605520"/>
                <a:gd name="connsiteY6" fmla="*/ 196230 h 604693"/>
                <a:gd name="connsiteX7" fmla="*/ 201840 w 605520"/>
                <a:gd name="connsiteY7" fmla="*/ 137608 h 604693"/>
                <a:gd name="connsiteX8" fmla="*/ 172489 w 605520"/>
                <a:gd name="connsiteY8" fmla="*/ 125447 h 604693"/>
                <a:gd name="connsiteX9" fmla="*/ 128644 w 605520"/>
                <a:gd name="connsiteY9" fmla="*/ 174 h 604693"/>
                <a:gd name="connsiteX10" fmla="*/ 220575 w 605520"/>
                <a:gd name="connsiteY10" fmla="*/ 29719 h 604693"/>
                <a:gd name="connsiteX11" fmla="*/ 221200 w 605520"/>
                <a:gd name="connsiteY11" fmla="*/ 29095 h 604693"/>
                <a:gd name="connsiteX12" fmla="*/ 231816 w 605520"/>
                <a:gd name="connsiteY12" fmla="*/ 39697 h 604693"/>
                <a:gd name="connsiteX13" fmla="*/ 498684 w 605520"/>
                <a:gd name="connsiteY13" fmla="*/ 306197 h 604693"/>
                <a:gd name="connsiteX14" fmla="*/ 306548 w 605520"/>
                <a:gd name="connsiteY14" fmla="*/ 498069 h 604693"/>
                <a:gd name="connsiteX15" fmla="*/ 39680 w 605520"/>
                <a:gd name="connsiteY15" fmla="*/ 231569 h 604693"/>
                <a:gd name="connsiteX16" fmla="*/ 29063 w 605520"/>
                <a:gd name="connsiteY16" fmla="*/ 220967 h 604693"/>
                <a:gd name="connsiteX17" fmla="*/ 29688 w 605520"/>
                <a:gd name="connsiteY17" fmla="*/ 220344 h 604693"/>
                <a:gd name="connsiteX18" fmla="*/ 39680 w 605520"/>
                <a:gd name="connsiteY18" fmla="*/ 39697 h 604693"/>
                <a:gd name="connsiteX19" fmla="*/ 128644 w 605520"/>
                <a:gd name="connsiteY19" fmla="*/ 174 h 60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520" h="604693">
                  <a:moveTo>
                    <a:pt x="530786" y="338238"/>
                  </a:moveTo>
                  <a:lnTo>
                    <a:pt x="605520" y="604693"/>
                  </a:lnTo>
                  <a:lnTo>
                    <a:pt x="338642" y="530077"/>
                  </a:lnTo>
                  <a:close/>
                  <a:moveTo>
                    <a:pt x="172489" y="125447"/>
                  </a:moveTo>
                  <a:cubicBezTo>
                    <a:pt x="161873" y="125447"/>
                    <a:pt x="151257" y="129501"/>
                    <a:pt x="143138" y="137608"/>
                  </a:cubicBezTo>
                  <a:cubicBezTo>
                    <a:pt x="126901" y="153822"/>
                    <a:pt x="126901" y="180223"/>
                    <a:pt x="143138" y="196230"/>
                  </a:cubicBezTo>
                  <a:cubicBezTo>
                    <a:pt x="159375" y="212444"/>
                    <a:pt x="185604" y="212444"/>
                    <a:pt x="201840" y="196230"/>
                  </a:cubicBezTo>
                  <a:cubicBezTo>
                    <a:pt x="218077" y="180223"/>
                    <a:pt x="218077" y="153822"/>
                    <a:pt x="201840" y="137608"/>
                  </a:cubicBezTo>
                  <a:cubicBezTo>
                    <a:pt x="193722" y="129501"/>
                    <a:pt x="183106" y="125447"/>
                    <a:pt x="172489" y="125447"/>
                  </a:cubicBezTo>
                  <a:close/>
                  <a:moveTo>
                    <a:pt x="128644" y="174"/>
                  </a:moveTo>
                  <a:cubicBezTo>
                    <a:pt x="160988" y="-1463"/>
                    <a:pt x="193826" y="8412"/>
                    <a:pt x="220575" y="29719"/>
                  </a:cubicBezTo>
                  <a:lnTo>
                    <a:pt x="221200" y="29095"/>
                  </a:lnTo>
                  <a:lnTo>
                    <a:pt x="231816" y="39697"/>
                  </a:lnTo>
                  <a:lnTo>
                    <a:pt x="498684" y="306197"/>
                  </a:lnTo>
                  <a:lnTo>
                    <a:pt x="306548" y="498069"/>
                  </a:lnTo>
                  <a:lnTo>
                    <a:pt x="39680" y="231569"/>
                  </a:lnTo>
                  <a:lnTo>
                    <a:pt x="29063" y="220967"/>
                  </a:lnTo>
                  <a:lnTo>
                    <a:pt x="29688" y="220344"/>
                  </a:lnTo>
                  <a:cubicBezTo>
                    <a:pt x="-12986" y="167127"/>
                    <a:pt x="-9655" y="89172"/>
                    <a:pt x="39680" y="39697"/>
                  </a:cubicBezTo>
                  <a:cubicBezTo>
                    <a:pt x="64452" y="14960"/>
                    <a:pt x="96301" y="1811"/>
                    <a:pt x="128644" y="174"/>
                  </a:cubicBezTo>
                  <a:close/>
                </a:path>
              </a:pathLst>
            </a:custGeom>
            <a:solidFill>
              <a:schemeClr val="bg1"/>
            </a:solidFill>
            <a:ln>
              <a:noFill/>
            </a:ln>
          </p:spPr>
        </p:sp>
      </p:grpSp>
      <p:grpSp>
        <p:nvGrpSpPr>
          <p:cNvPr id="15" name="组合 14"/>
          <p:cNvGrpSpPr/>
          <p:nvPr/>
        </p:nvGrpSpPr>
        <p:grpSpPr>
          <a:xfrm>
            <a:off x="1732947" y="5032975"/>
            <a:ext cx="2805221" cy="1044575"/>
            <a:chOff x="7399904" y="2461571"/>
            <a:chExt cx="2805221" cy="1044575"/>
          </a:xfrm>
        </p:grpSpPr>
        <p:sp>
          <p:nvSpPr>
            <p:cNvPr id="16" name="椭圆 15"/>
            <p:cNvSpPr>
              <a:spLocks noChangeArrowheads="1"/>
            </p:cNvSpPr>
            <p:nvPr/>
          </p:nvSpPr>
          <p:spPr bwMode="auto">
            <a:xfrm>
              <a:off x="7399904" y="2461571"/>
              <a:ext cx="1045066" cy="1044575"/>
            </a:xfrm>
            <a:prstGeom prst="ellipse">
              <a:avLst/>
            </a:prstGeom>
            <a:solidFill>
              <a:srgbClr val="1B913B"/>
            </a:solidFill>
            <a:ln>
              <a:noFill/>
            </a:ln>
          </p:spPr>
          <p:txBody>
            <a:bodyPr anchor="ctr"/>
            <a:lstStyle/>
            <a:p>
              <a:pPr algn="ctr" eaLnBrk="1" hangingPunct="1"/>
              <a:endParaRPr lang="zh-CN" altLang="en-US" dirty="0">
                <a:solidFill>
                  <a:schemeClr val="bg1">
                    <a:lumMod val="50000"/>
                  </a:schemeClr>
                </a:solidFill>
              </a:endParaRPr>
            </a:p>
          </p:txBody>
        </p:sp>
        <p:sp>
          <p:nvSpPr>
            <p:cNvPr id="17" name="矩形 16"/>
            <p:cNvSpPr>
              <a:spLocks noChangeArrowheads="1"/>
            </p:cNvSpPr>
            <p:nvPr/>
          </p:nvSpPr>
          <p:spPr bwMode="auto">
            <a:xfrm>
              <a:off x="8447954" y="2636619"/>
              <a:ext cx="1757171" cy="6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defTabSz="1219200">
                <a:defRPr>
                  <a:solidFill>
                    <a:schemeClr val="tx1"/>
                  </a:solidFill>
                  <a:latin typeface="Calibri" panose="020F0502020204030204" pitchFamily="34" charset="0"/>
                  <a:ea typeface="微软雅黑" panose="020B0503020204020204" pitchFamily="34" charset="-122"/>
                </a:defRPr>
              </a:lvl1pPr>
              <a:lvl2pPr defTabSz="1219200">
                <a:defRPr>
                  <a:solidFill>
                    <a:schemeClr val="tx1"/>
                  </a:solidFill>
                  <a:latin typeface="Calibri" panose="020F0502020204030204" pitchFamily="34" charset="0"/>
                  <a:ea typeface="微软雅黑" panose="020B0503020204020204" pitchFamily="34" charset="-122"/>
                </a:defRPr>
              </a:lvl2pPr>
              <a:lvl3pPr defTabSz="1219200">
                <a:defRPr>
                  <a:solidFill>
                    <a:schemeClr val="tx1"/>
                  </a:solidFill>
                  <a:latin typeface="Calibri" panose="020F0502020204030204" pitchFamily="34" charset="0"/>
                  <a:ea typeface="微软雅黑" panose="020B0503020204020204" pitchFamily="34" charset="-122"/>
                </a:defRPr>
              </a:lvl3pPr>
              <a:lvl4pPr defTabSz="1219200">
                <a:defRPr>
                  <a:solidFill>
                    <a:schemeClr val="tx1"/>
                  </a:solidFill>
                  <a:latin typeface="Calibri" panose="020F0502020204030204" pitchFamily="34" charset="0"/>
                  <a:ea typeface="微软雅黑" panose="020B0503020204020204" pitchFamily="34" charset="-122"/>
                </a:defRPr>
              </a:lvl4pPr>
              <a:lvl5pPr defTabSz="1219200">
                <a:defRPr>
                  <a:solidFill>
                    <a:schemeClr val="tx1"/>
                  </a:solidFill>
                  <a:latin typeface="Calibri" panose="020F0502020204030204" pitchFamily="34" charset="0"/>
                  <a:ea typeface="微软雅黑" panose="020B0503020204020204" pitchFamily="34" charset="-122"/>
                </a:defRPr>
              </a:lvl5pPr>
              <a:lvl6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lnSpc>
                  <a:spcPct val="150000"/>
                </a:lnSpc>
              </a:pPr>
              <a:r>
                <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rPr>
                <a:t>团结同学</a:t>
              </a:r>
              <a:endPar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endParaRPr>
            </a:p>
          </p:txBody>
        </p:sp>
        <p:sp>
          <p:nvSpPr>
            <p:cNvPr id="18" name="group-of-teacher-in-front-of-students-group_43162"/>
            <p:cNvSpPr>
              <a:spLocks noChangeAspect="1"/>
            </p:cNvSpPr>
            <p:nvPr/>
          </p:nvSpPr>
          <p:spPr bwMode="auto">
            <a:xfrm>
              <a:off x="7617594" y="2719109"/>
              <a:ext cx="609685" cy="580050"/>
            </a:xfrm>
            <a:custGeom>
              <a:avLst/>
              <a:gdLst>
                <a:gd name="connsiteX0" fmla="*/ 91881 w 610145"/>
                <a:gd name="connsiteY0" fmla="*/ 345428 h 580488"/>
                <a:gd name="connsiteX1" fmla="*/ 25841 w 610145"/>
                <a:gd name="connsiteY1" fmla="*/ 409926 h 580488"/>
                <a:gd name="connsiteX2" fmla="*/ 91881 w 610145"/>
                <a:gd name="connsiteY2" fmla="*/ 475858 h 580488"/>
                <a:gd name="connsiteX3" fmla="*/ 156484 w 610145"/>
                <a:gd name="connsiteY3" fmla="*/ 409926 h 580488"/>
                <a:gd name="connsiteX4" fmla="*/ 91881 w 610145"/>
                <a:gd name="connsiteY4" fmla="*/ 345428 h 580488"/>
                <a:gd name="connsiteX5" fmla="*/ 525443 w 610145"/>
                <a:gd name="connsiteY5" fmla="*/ 341128 h 580488"/>
                <a:gd name="connsiteX6" fmla="*/ 460839 w 610145"/>
                <a:gd name="connsiteY6" fmla="*/ 407060 h 580488"/>
                <a:gd name="connsiteX7" fmla="*/ 525443 w 610145"/>
                <a:gd name="connsiteY7" fmla="*/ 472991 h 580488"/>
                <a:gd name="connsiteX8" fmla="*/ 591482 w 610145"/>
                <a:gd name="connsiteY8" fmla="*/ 407060 h 580488"/>
                <a:gd name="connsiteX9" fmla="*/ 525443 w 610145"/>
                <a:gd name="connsiteY9" fmla="*/ 341128 h 580488"/>
                <a:gd name="connsiteX10" fmla="*/ 311533 w 610145"/>
                <a:gd name="connsiteY10" fmla="*/ 341128 h 580488"/>
                <a:gd name="connsiteX11" fmla="*/ 245494 w 610145"/>
                <a:gd name="connsiteY11" fmla="*/ 407060 h 580488"/>
                <a:gd name="connsiteX12" fmla="*/ 311533 w 610145"/>
                <a:gd name="connsiteY12" fmla="*/ 472991 h 580488"/>
                <a:gd name="connsiteX13" fmla="*/ 377572 w 610145"/>
                <a:gd name="connsiteY13" fmla="*/ 407060 h 580488"/>
                <a:gd name="connsiteX14" fmla="*/ 311533 w 610145"/>
                <a:gd name="connsiteY14" fmla="*/ 341128 h 580488"/>
                <a:gd name="connsiteX15" fmla="*/ 291434 w 610145"/>
                <a:gd name="connsiteY15" fmla="*/ 140467 h 580488"/>
                <a:gd name="connsiteX16" fmla="*/ 315840 w 610145"/>
                <a:gd name="connsiteY16" fmla="*/ 169133 h 580488"/>
                <a:gd name="connsiteX17" fmla="*/ 340246 w 610145"/>
                <a:gd name="connsiteY17" fmla="*/ 140467 h 580488"/>
                <a:gd name="connsiteX18" fmla="*/ 389057 w 610145"/>
                <a:gd name="connsiteY18" fmla="*/ 151933 h 580488"/>
                <a:gd name="connsiteX19" fmla="*/ 389057 w 610145"/>
                <a:gd name="connsiteY19" fmla="*/ 257997 h 580488"/>
                <a:gd name="connsiteX20" fmla="*/ 447918 w 610145"/>
                <a:gd name="connsiteY20" fmla="*/ 257997 h 580488"/>
                <a:gd name="connsiteX21" fmla="*/ 447918 w 610145"/>
                <a:gd name="connsiteY21" fmla="*/ 151933 h 580488"/>
                <a:gd name="connsiteX22" fmla="*/ 505344 w 610145"/>
                <a:gd name="connsiteY22" fmla="*/ 140467 h 580488"/>
                <a:gd name="connsiteX23" fmla="*/ 529750 w 610145"/>
                <a:gd name="connsiteY23" fmla="*/ 169133 h 580488"/>
                <a:gd name="connsiteX24" fmla="*/ 554155 w 610145"/>
                <a:gd name="connsiteY24" fmla="*/ 140467 h 580488"/>
                <a:gd name="connsiteX25" fmla="*/ 602967 w 610145"/>
                <a:gd name="connsiteY25" fmla="*/ 151933 h 580488"/>
                <a:gd name="connsiteX26" fmla="*/ 602967 w 610145"/>
                <a:gd name="connsiteY26" fmla="*/ 257997 h 580488"/>
                <a:gd name="connsiteX27" fmla="*/ 610145 w 610145"/>
                <a:gd name="connsiteY27" fmla="*/ 257997 h 580488"/>
                <a:gd name="connsiteX28" fmla="*/ 610145 w 610145"/>
                <a:gd name="connsiteY28" fmla="*/ 580488 h 580488"/>
                <a:gd name="connsiteX29" fmla="*/ 600096 w 610145"/>
                <a:gd name="connsiteY29" fmla="*/ 580488 h 580488"/>
                <a:gd name="connsiteX30" fmla="*/ 600096 w 610145"/>
                <a:gd name="connsiteY30" fmla="*/ 493057 h 580488"/>
                <a:gd name="connsiteX31" fmla="*/ 551284 w 610145"/>
                <a:gd name="connsiteY31" fmla="*/ 481591 h 580488"/>
                <a:gd name="connsiteX32" fmla="*/ 526878 w 610145"/>
                <a:gd name="connsiteY32" fmla="*/ 511690 h 580488"/>
                <a:gd name="connsiteX33" fmla="*/ 502472 w 610145"/>
                <a:gd name="connsiteY33" fmla="*/ 481591 h 580488"/>
                <a:gd name="connsiteX34" fmla="*/ 443611 w 610145"/>
                <a:gd name="connsiteY34" fmla="*/ 493057 h 580488"/>
                <a:gd name="connsiteX35" fmla="*/ 443611 w 610145"/>
                <a:gd name="connsiteY35" fmla="*/ 580488 h 580488"/>
                <a:gd name="connsiteX36" fmla="*/ 386186 w 610145"/>
                <a:gd name="connsiteY36" fmla="*/ 580488 h 580488"/>
                <a:gd name="connsiteX37" fmla="*/ 386186 w 610145"/>
                <a:gd name="connsiteY37" fmla="*/ 493057 h 580488"/>
                <a:gd name="connsiteX38" fmla="*/ 337374 w 610145"/>
                <a:gd name="connsiteY38" fmla="*/ 481591 h 580488"/>
                <a:gd name="connsiteX39" fmla="*/ 312969 w 610145"/>
                <a:gd name="connsiteY39" fmla="*/ 511690 h 580488"/>
                <a:gd name="connsiteX40" fmla="*/ 287127 w 610145"/>
                <a:gd name="connsiteY40" fmla="*/ 481591 h 580488"/>
                <a:gd name="connsiteX41" fmla="*/ 229702 w 610145"/>
                <a:gd name="connsiteY41" fmla="*/ 493057 h 580488"/>
                <a:gd name="connsiteX42" fmla="*/ 229702 w 610145"/>
                <a:gd name="connsiteY42" fmla="*/ 580488 h 580488"/>
                <a:gd name="connsiteX43" fmla="*/ 166534 w 610145"/>
                <a:gd name="connsiteY43" fmla="*/ 580488 h 580488"/>
                <a:gd name="connsiteX44" fmla="*/ 166534 w 610145"/>
                <a:gd name="connsiteY44" fmla="*/ 495924 h 580488"/>
                <a:gd name="connsiteX45" fmla="*/ 116287 w 610145"/>
                <a:gd name="connsiteY45" fmla="*/ 485891 h 580488"/>
                <a:gd name="connsiteX46" fmla="*/ 91881 w 610145"/>
                <a:gd name="connsiteY46" fmla="*/ 514557 h 580488"/>
                <a:gd name="connsiteX47" fmla="*/ 67475 w 610145"/>
                <a:gd name="connsiteY47" fmla="*/ 485891 h 580488"/>
                <a:gd name="connsiteX48" fmla="*/ 10050 w 610145"/>
                <a:gd name="connsiteY48" fmla="*/ 495924 h 580488"/>
                <a:gd name="connsiteX49" fmla="*/ 10050 w 610145"/>
                <a:gd name="connsiteY49" fmla="*/ 580488 h 580488"/>
                <a:gd name="connsiteX50" fmla="*/ 0 w 610145"/>
                <a:gd name="connsiteY50" fmla="*/ 580488 h 580488"/>
                <a:gd name="connsiteX51" fmla="*/ 0 w 610145"/>
                <a:gd name="connsiteY51" fmla="*/ 257997 h 580488"/>
                <a:gd name="connsiteX52" fmla="*/ 12921 w 610145"/>
                <a:gd name="connsiteY52" fmla="*/ 257997 h 580488"/>
                <a:gd name="connsiteX53" fmla="*/ 12921 w 610145"/>
                <a:gd name="connsiteY53" fmla="*/ 154800 h 580488"/>
                <a:gd name="connsiteX54" fmla="*/ 70346 w 610145"/>
                <a:gd name="connsiteY54" fmla="*/ 143334 h 580488"/>
                <a:gd name="connsiteX55" fmla="*/ 96188 w 610145"/>
                <a:gd name="connsiteY55" fmla="*/ 172000 h 580488"/>
                <a:gd name="connsiteX56" fmla="*/ 120593 w 610145"/>
                <a:gd name="connsiteY56" fmla="*/ 143334 h 580488"/>
                <a:gd name="connsiteX57" fmla="*/ 169405 w 610145"/>
                <a:gd name="connsiteY57" fmla="*/ 154800 h 580488"/>
                <a:gd name="connsiteX58" fmla="*/ 169405 w 610145"/>
                <a:gd name="connsiteY58" fmla="*/ 257997 h 580488"/>
                <a:gd name="connsiteX59" fmla="*/ 232573 w 610145"/>
                <a:gd name="connsiteY59" fmla="*/ 257997 h 580488"/>
                <a:gd name="connsiteX60" fmla="*/ 232573 w 610145"/>
                <a:gd name="connsiteY60" fmla="*/ 151933 h 580488"/>
                <a:gd name="connsiteX61" fmla="*/ 94718 w 610145"/>
                <a:gd name="connsiteY61" fmla="*/ 2989 h 580488"/>
                <a:gd name="connsiteX62" fmla="*/ 160699 w 610145"/>
                <a:gd name="connsiteY62" fmla="*/ 68165 h 580488"/>
                <a:gd name="connsiteX63" fmla="*/ 94718 w 610145"/>
                <a:gd name="connsiteY63" fmla="*/ 133341 h 580488"/>
                <a:gd name="connsiteX64" fmla="*/ 28737 w 610145"/>
                <a:gd name="connsiteY64" fmla="*/ 68165 h 580488"/>
                <a:gd name="connsiteX65" fmla="*/ 94718 w 610145"/>
                <a:gd name="connsiteY65" fmla="*/ 2989 h 580488"/>
                <a:gd name="connsiteX66" fmla="*/ 528992 w 610145"/>
                <a:gd name="connsiteY66" fmla="*/ 0 h 580488"/>
                <a:gd name="connsiteX67" fmla="*/ 594283 w 610145"/>
                <a:gd name="connsiteY67" fmla="*/ 65291 h 580488"/>
                <a:gd name="connsiteX68" fmla="*/ 528992 w 610145"/>
                <a:gd name="connsiteY68" fmla="*/ 130582 h 580488"/>
                <a:gd name="connsiteX69" fmla="*/ 463701 w 610145"/>
                <a:gd name="connsiteY69" fmla="*/ 65291 h 580488"/>
                <a:gd name="connsiteX70" fmla="*/ 528992 w 610145"/>
                <a:gd name="connsiteY70" fmla="*/ 0 h 580488"/>
                <a:gd name="connsiteX71" fmla="*/ 315073 w 610145"/>
                <a:gd name="connsiteY71" fmla="*/ 0 h 580488"/>
                <a:gd name="connsiteX72" fmla="*/ 380479 w 610145"/>
                <a:gd name="connsiteY72" fmla="*/ 65291 h 580488"/>
                <a:gd name="connsiteX73" fmla="*/ 315073 w 610145"/>
                <a:gd name="connsiteY73" fmla="*/ 130582 h 580488"/>
                <a:gd name="connsiteX74" fmla="*/ 249667 w 610145"/>
                <a:gd name="connsiteY74" fmla="*/ 65291 h 580488"/>
                <a:gd name="connsiteX75" fmla="*/ 315073 w 610145"/>
                <a:gd name="connsiteY75" fmla="*/ 0 h 58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10145" h="580488">
                  <a:moveTo>
                    <a:pt x="91881" y="345428"/>
                  </a:moveTo>
                  <a:cubicBezTo>
                    <a:pt x="54554" y="345428"/>
                    <a:pt x="25841" y="374094"/>
                    <a:pt x="25841" y="409926"/>
                  </a:cubicBezTo>
                  <a:cubicBezTo>
                    <a:pt x="25841" y="445759"/>
                    <a:pt x="54554" y="475858"/>
                    <a:pt x="91881" y="475858"/>
                  </a:cubicBezTo>
                  <a:cubicBezTo>
                    <a:pt x="127772" y="475858"/>
                    <a:pt x="156484" y="445759"/>
                    <a:pt x="156484" y="409926"/>
                  </a:cubicBezTo>
                  <a:cubicBezTo>
                    <a:pt x="156484" y="374094"/>
                    <a:pt x="127772" y="345428"/>
                    <a:pt x="91881" y="345428"/>
                  </a:cubicBezTo>
                  <a:close/>
                  <a:moveTo>
                    <a:pt x="525443" y="341128"/>
                  </a:moveTo>
                  <a:cubicBezTo>
                    <a:pt x="489552" y="341128"/>
                    <a:pt x="460839" y="371227"/>
                    <a:pt x="460839" y="407060"/>
                  </a:cubicBezTo>
                  <a:cubicBezTo>
                    <a:pt x="460839" y="442892"/>
                    <a:pt x="489552" y="472991"/>
                    <a:pt x="525443" y="472991"/>
                  </a:cubicBezTo>
                  <a:cubicBezTo>
                    <a:pt x="561333" y="472991"/>
                    <a:pt x="591482" y="442892"/>
                    <a:pt x="591482" y="407060"/>
                  </a:cubicBezTo>
                  <a:cubicBezTo>
                    <a:pt x="591482" y="371227"/>
                    <a:pt x="561333" y="341128"/>
                    <a:pt x="525443" y="341128"/>
                  </a:cubicBezTo>
                  <a:close/>
                  <a:moveTo>
                    <a:pt x="311533" y="341128"/>
                  </a:moveTo>
                  <a:cubicBezTo>
                    <a:pt x="275642" y="341128"/>
                    <a:pt x="245494" y="371227"/>
                    <a:pt x="245494" y="407060"/>
                  </a:cubicBezTo>
                  <a:cubicBezTo>
                    <a:pt x="245494" y="442892"/>
                    <a:pt x="275642" y="472991"/>
                    <a:pt x="311533" y="472991"/>
                  </a:cubicBezTo>
                  <a:cubicBezTo>
                    <a:pt x="347424" y="472991"/>
                    <a:pt x="377572" y="442892"/>
                    <a:pt x="377572" y="407060"/>
                  </a:cubicBezTo>
                  <a:cubicBezTo>
                    <a:pt x="377572" y="371227"/>
                    <a:pt x="347424" y="341128"/>
                    <a:pt x="311533" y="341128"/>
                  </a:cubicBezTo>
                  <a:close/>
                  <a:moveTo>
                    <a:pt x="291434" y="140467"/>
                  </a:moveTo>
                  <a:lnTo>
                    <a:pt x="315840" y="169133"/>
                  </a:lnTo>
                  <a:lnTo>
                    <a:pt x="340246" y="140467"/>
                  </a:lnTo>
                  <a:lnTo>
                    <a:pt x="389057" y="151933"/>
                  </a:lnTo>
                  <a:lnTo>
                    <a:pt x="389057" y="257997"/>
                  </a:lnTo>
                  <a:lnTo>
                    <a:pt x="447918" y="257997"/>
                  </a:lnTo>
                  <a:lnTo>
                    <a:pt x="447918" y="151933"/>
                  </a:lnTo>
                  <a:lnTo>
                    <a:pt x="505344" y="140467"/>
                  </a:lnTo>
                  <a:lnTo>
                    <a:pt x="529750" y="169133"/>
                  </a:lnTo>
                  <a:lnTo>
                    <a:pt x="554155" y="140467"/>
                  </a:lnTo>
                  <a:lnTo>
                    <a:pt x="602967" y="151933"/>
                  </a:lnTo>
                  <a:lnTo>
                    <a:pt x="602967" y="257997"/>
                  </a:lnTo>
                  <a:lnTo>
                    <a:pt x="610145" y="257997"/>
                  </a:lnTo>
                  <a:lnTo>
                    <a:pt x="610145" y="580488"/>
                  </a:lnTo>
                  <a:lnTo>
                    <a:pt x="600096" y="580488"/>
                  </a:lnTo>
                  <a:lnTo>
                    <a:pt x="600096" y="493057"/>
                  </a:lnTo>
                  <a:lnTo>
                    <a:pt x="551284" y="481591"/>
                  </a:lnTo>
                  <a:lnTo>
                    <a:pt x="526878" y="511690"/>
                  </a:lnTo>
                  <a:lnTo>
                    <a:pt x="502472" y="481591"/>
                  </a:lnTo>
                  <a:lnTo>
                    <a:pt x="443611" y="493057"/>
                  </a:lnTo>
                  <a:lnTo>
                    <a:pt x="443611" y="580488"/>
                  </a:lnTo>
                  <a:lnTo>
                    <a:pt x="386186" y="580488"/>
                  </a:lnTo>
                  <a:lnTo>
                    <a:pt x="386186" y="493057"/>
                  </a:lnTo>
                  <a:lnTo>
                    <a:pt x="337374" y="481591"/>
                  </a:lnTo>
                  <a:lnTo>
                    <a:pt x="312969" y="511690"/>
                  </a:lnTo>
                  <a:lnTo>
                    <a:pt x="287127" y="481591"/>
                  </a:lnTo>
                  <a:lnTo>
                    <a:pt x="229702" y="493057"/>
                  </a:lnTo>
                  <a:lnTo>
                    <a:pt x="229702" y="580488"/>
                  </a:lnTo>
                  <a:lnTo>
                    <a:pt x="166534" y="580488"/>
                  </a:lnTo>
                  <a:lnTo>
                    <a:pt x="166534" y="495924"/>
                  </a:lnTo>
                  <a:lnTo>
                    <a:pt x="116287" y="485891"/>
                  </a:lnTo>
                  <a:lnTo>
                    <a:pt x="91881" y="514557"/>
                  </a:lnTo>
                  <a:lnTo>
                    <a:pt x="67475" y="485891"/>
                  </a:lnTo>
                  <a:lnTo>
                    <a:pt x="10050" y="495924"/>
                  </a:lnTo>
                  <a:lnTo>
                    <a:pt x="10050" y="580488"/>
                  </a:lnTo>
                  <a:lnTo>
                    <a:pt x="0" y="580488"/>
                  </a:lnTo>
                  <a:lnTo>
                    <a:pt x="0" y="257997"/>
                  </a:lnTo>
                  <a:lnTo>
                    <a:pt x="12921" y="257997"/>
                  </a:lnTo>
                  <a:lnTo>
                    <a:pt x="12921" y="154800"/>
                  </a:lnTo>
                  <a:lnTo>
                    <a:pt x="70346" y="143334"/>
                  </a:lnTo>
                  <a:lnTo>
                    <a:pt x="96188" y="172000"/>
                  </a:lnTo>
                  <a:lnTo>
                    <a:pt x="120593" y="143334"/>
                  </a:lnTo>
                  <a:lnTo>
                    <a:pt x="169405" y="154800"/>
                  </a:lnTo>
                  <a:lnTo>
                    <a:pt x="169405" y="257997"/>
                  </a:lnTo>
                  <a:lnTo>
                    <a:pt x="232573" y="257997"/>
                  </a:lnTo>
                  <a:lnTo>
                    <a:pt x="232573" y="151933"/>
                  </a:lnTo>
                  <a:close/>
                  <a:moveTo>
                    <a:pt x="94718" y="2989"/>
                  </a:moveTo>
                  <a:cubicBezTo>
                    <a:pt x="131158" y="2989"/>
                    <a:pt x="160699" y="32169"/>
                    <a:pt x="160699" y="68165"/>
                  </a:cubicBezTo>
                  <a:cubicBezTo>
                    <a:pt x="160699" y="104161"/>
                    <a:pt x="131158" y="133341"/>
                    <a:pt x="94718" y="133341"/>
                  </a:cubicBezTo>
                  <a:cubicBezTo>
                    <a:pt x="58278" y="133341"/>
                    <a:pt x="28737" y="104161"/>
                    <a:pt x="28737" y="68165"/>
                  </a:cubicBezTo>
                  <a:cubicBezTo>
                    <a:pt x="28737" y="32169"/>
                    <a:pt x="58278" y="2989"/>
                    <a:pt x="94718" y="2989"/>
                  </a:cubicBezTo>
                  <a:close/>
                  <a:moveTo>
                    <a:pt x="528992" y="0"/>
                  </a:moveTo>
                  <a:cubicBezTo>
                    <a:pt x="565051" y="0"/>
                    <a:pt x="594283" y="29232"/>
                    <a:pt x="594283" y="65291"/>
                  </a:cubicBezTo>
                  <a:cubicBezTo>
                    <a:pt x="594283" y="101350"/>
                    <a:pt x="565051" y="130582"/>
                    <a:pt x="528992" y="130582"/>
                  </a:cubicBezTo>
                  <a:cubicBezTo>
                    <a:pt x="492933" y="130582"/>
                    <a:pt x="463701" y="101350"/>
                    <a:pt x="463701" y="65291"/>
                  </a:cubicBezTo>
                  <a:cubicBezTo>
                    <a:pt x="463701" y="29232"/>
                    <a:pt x="492933" y="0"/>
                    <a:pt x="528992" y="0"/>
                  </a:cubicBezTo>
                  <a:close/>
                  <a:moveTo>
                    <a:pt x="315073" y="0"/>
                  </a:moveTo>
                  <a:cubicBezTo>
                    <a:pt x="351196" y="0"/>
                    <a:pt x="380479" y="29232"/>
                    <a:pt x="380479" y="65291"/>
                  </a:cubicBezTo>
                  <a:cubicBezTo>
                    <a:pt x="380479" y="101350"/>
                    <a:pt x="351196" y="130582"/>
                    <a:pt x="315073" y="130582"/>
                  </a:cubicBezTo>
                  <a:cubicBezTo>
                    <a:pt x="278950" y="130582"/>
                    <a:pt x="249667" y="101350"/>
                    <a:pt x="249667" y="65291"/>
                  </a:cubicBezTo>
                  <a:cubicBezTo>
                    <a:pt x="249667" y="29232"/>
                    <a:pt x="278950" y="0"/>
                    <a:pt x="315073" y="0"/>
                  </a:cubicBezTo>
                  <a:close/>
                </a:path>
              </a:pathLst>
            </a:custGeom>
            <a:solidFill>
              <a:schemeClr val="bg1"/>
            </a:solidFill>
            <a:ln>
              <a:noFill/>
            </a:ln>
          </p:spPr>
        </p:sp>
      </p:grpSp>
      <p:grpSp>
        <p:nvGrpSpPr>
          <p:cNvPr id="19" name="组合 18"/>
          <p:cNvGrpSpPr/>
          <p:nvPr/>
        </p:nvGrpSpPr>
        <p:grpSpPr>
          <a:xfrm>
            <a:off x="1627171" y="3836422"/>
            <a:ext cx="3398080" cy="1044575"/>
            <a:chOff x="3501428" y="4351901"/>
            <a:chExt cx="3398080" cy="1044575"/>
          </a:xfrm>
        </p:grpSpPr>
        <p:sp>
          <p:nvSpPr>
            <p:cNvPr id="20" name="椭圆 19"/>
            <p:cNvSpPr>
              <a:spLocks noChangeArrowheads="1"/>
            </p:cNvSpPr>
            <p:nvPr/>
          </p:nvSpPr>
          <p:spPr bwMode="auto">
            <a:xfrm>
              <a:off x="3501428" y="4351901"/>
              <a:ext cx="1045331" cy="1044575"/>
            </a:xfrm>
            <a:prstGeom prst="ellipse">
              <a:avLst/>
            </a:prstGeom>
            <a:solidFill>
              <a:srgbClr val="1B913B"/>
            </a:solidFill>
            <a:ln>
              <a:noFill/>
            </a:ln>
          </p:spPr>
          <p:txBody>
            <a:bodyPr anchor="ctr"/>
            <a:lstStyle/>
            <a:p>
              <a:pPr algn="ctr" eaLnBrk="1" hangingPunct="1"/>
              <a:endParaRPr lang="zh-CN" altLang="en-US" dirty="0">
                <a:solidFill>
                  <a:schemeClr val="bg1">
                    <a:lumMod val="50000"/>
                  </a:schemeClr>
                </a:solidFill>
              </a:endParaRPr>
            </a:p>
          </p:txBody>
        </p:sp>
        <p:sp>
          <p:nvSpPr>
            <p:cNvPr id="21" name="矩形 20"/>
            <p:cNvSpPr>
              <a:spLocks noChangeArrowheads="1"/>
            </p:cNvSpPr>
            <p:nvPr/>
          </p:nvSpPr>
          <p:spPr bwMode="auto">
            <a:xfrm>
              <a:off x="4126006" y="4424159"/>
              <a:ext cx="2773502" cy="7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defTabSz="1219200">
                <a:defRPr>
                  <a:solidFill>
                    <a:schemeClr val="tx1"/>
                  </a:solidFill>
                  <a:latin typeface="Calibri" panose="020F0502020204030204" pitchFamily="34" charset="0"/>
                  <a:ea typeface="微软雅黑" panose="020B0503020204020204" pitchFamily="34" charset="-122"/>
                </a:defRPr>
              </a:lvl1pPr>
              <a:lvl2pPr defTabSz="1219200">
                <a:defRPr>
                  <a:solidFill>
                    <a:schemeClr val="tx1"/>
                  </a:solidFill>
                  <a:latin typeface="Calibri" panose="020F0502020204030204" pitchFamily="34" charset="0"/>
                  <a:ea typeface="微软雅黑" panose="020B0503020204020204" pitchFamily="34" charset="-122"/>
                </a:defRPr>
              </a:lvl2pPr>
              <a:lvl3pPr defTabSz="1219200">
                <a:defRPr>
                  <a:solidFill>
                    <a:schemeClr val="tx1"/>
                  </a:solidFill>
                  <a:latin typeface="Calibri" panose="020F0502020204030204" pitchFamily="34" charset="0"/>
                  <a:ea typeface="微软雅黑" panose="020B0503020204020204" pitchFamily="34" charset="-122"/>
                </a:defRPr>
              </a:lvl3pPr>
              <a:lvl4pPr defTabSz="1219200">
                <a:defRPr>
                  <a:solidFill>
                    <a:schemeClr val="tx1"/>
                  </a:solidFill>
                  <a:latin typeface="Calibri" panose="020F0502020204030204" pitchFamily="34" charset="0"/>
                  <a:ea typeface="微软雅黑" panose="020B0503020204020204" pitchFamily="34" charset="-122"/>
                </a:defRPr>
              </a:lvl4pPr>
              <a:lvl5pPr defTabSz="1219200">
                <a:defRPr>
                  <a:solidFill>
                    <a:schemeClr val="tx1"/>
                  </a:solidFill>
                  <a:latin typeface="Calibri" panose="020F0502020204030204" pitchFamily="34" charset="0"/>
                  <a:ea typeface="微软雅黑" panose="020B0503020204020204" pitchFamily="34" charset="-122"/>
                </a:defRPr>
              </a:lvl5pPr>
              <a:lvl6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lnSpc>
                  <a:spcPct val="150000"/>
                </a:lnSpc>
              </a:pPr>
              <a:r>
                <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rPr>
                <a:t>乐于助人</a:t>
              </a:r>
              <a:endPar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endParaRPr>
            </a:p>
          </p:txBody>
        </p:sp>
        <p:sp>
          <p:nvSpPr>
            <p:cNvPr id="22" name="help_90584"/>
            <p:cNvSpPr>
              <a:spLocks noChangeAspect="1"/>
            </p:cNvSpPr>
            <p:nvPr/>
          </p:nvSpPr>
          <p:spPr bwMode="auto">
            <a:xfrm>
              <a:off x="3745893" y="4503879"/>
              <a:ext cx="556400" cy="609685"/>
            </a:xfrm>
            <a:custGeom>
              <a:avLst/>
              <a:gdLst>
                <a:gd name="connsiteX0" fmla="*/ 207065 w 553374"/>
                <a:gd name="connsiteY0" fmla="*/ 320540 h 606369"/>
                <a:gd name="connsiteX1" fmla="*/ 222021 w 553374"/>
                <a:gd name="connsiteY1" fmla="*/ 328096 h 606369"/>
                <a:gd name="connsiteX2" fmla="*/ 219692 w 553374"/>
                <a:gd name="connsiteY2" fmla="*/ 359002 h 606369"/>
                <a:gd name="connsiteX3" fmla="*/ 155356 w 553374"/>
                <a:gd name="connsiteY3" fmla="*/ 414030 h 606369"/>
                <a:gd name="connsiteX4" fmla="*/ 143906 w 553374"/>
                <a:gd name="connsiteY4" fmla="*/ 419165 h 606369"/>
                <a:gd name="connsiteX5" fmla="*/ 107226 w 553374"/>
                <a:gd name="connsiteY5" fmla="*/ 423815 h 606369"/>
                <a:gd name="connsiteX6" fmla="*/ 107226 w 553374"/>
                <a:gd name="connsiteY6" fmla="*/ 500642 h 606369"/>
                <a:gd name="connsiteX7" fmla="*/ 127118 w 553374"/>
                <a:gd name="connsiteY7" fmla="*/ 490954 h 606369"/>
                <a:gd name="connsiteX8" fmla="*/ 156909 w 553374"/>
                <a:gd name="connsiteY8" fmla="*/ 492504 h 606369"/>
                <a:gd name="connsiteX9" fmla="*/ 248609 w 553374"/>
                <a:gd name="connsiteY9" fmla="*/ 549083 h 606369"/>
                <a:gd name="connsiteX10" fmla="*/ 258701 w 553374"/>
                <a:gd name="connsiteY10" fmla="*/ 591614 h 606369"/>
                <a:gd name="connsiteX11" fmla="*/ 216004 w 553374"/>
                <a:gd name="connsiteY11" fmla="*/ 601690 h 606369"/>
                <a:gd name="connsiteX12" fmla="*/ 138860 w 553374"/>
                <a:gd name="connsiteY12" fmla="*/ 554024 h 606369"/>
                <a:gd name="connsiteX13" fmla="*/ 47160 w 553374"/>
                <a:gd name="connsiteY13" fmla="*/ 598493 h 606369"/>
                <a:gd name="connsiteX14" fmla="*/ 0 w 553374"/>
                <a:gd name="connsiteY14" fmla="*/ 564875 h 606369"/>
                <a:gd name="connsiteX15" fmla="*/ 0 w 553374"/>
                <a:gd name="connsiteY15" fmla="*/ 415193 h 606369"/>
                <a:gd name="connsiteX16" fmla="*/ 44152 w 553374"/>
                <a:gd name="connsiteY16" fmla="*/ 371112 h 606369"/>
                <a:gd name="connsiteX17" fmla="*/ 63074 w 553374"/>
                <a:gd name="connsiteY17" fmla="*/ 371112 h 606369"/>
                <a:gd name="connsiteX18" fmla="*/ 91409 w 553374"/>
                <a:gd name="connsiteY18" fmla="*/ 381672 h 606369"/>
                <a:gd name="connsiteX19" fmla="*/ 131873 w 553374"/>
                <a:gd name="connsiteY19" fmla="*/ 376537 h 606369"/>
                <a:gd name="connsiteX20" fmla="*/ 191163 w 553374"/>
                <a:gd name="connsiteY20" fmla="*/ 325771 h 606369"/>
                <a:gd name="connsiteX21" fmla="*/ 207065 w 553374"/>
                <a:gd name="connsiteY21" fmla="*/ 320540 h 606369"/>
                <a:gd name="connsiteX22" fmla="*/ 53595 w 553374"/>
                <a:gd name="connsiteY22" fmla="*/ 258905 h 606369"/>
                <a:gd name="connsiteX23" fmla="*/ 104861 w 553374"/>
                <a:gd name="connsiteY23" fmla="*/ 310100 h 606369"/>
                <a:gd name="connsiteX24" fmla="*/ 53595 w 553374"/>
                <a:gd name="connsiteY24" fmla="*/ 361295 h 606369"/>
                <a:gd name="connsiteX25" fmla="*/ 2329 w 553374"/>
                <a:gd name="connsiteY25" fmla="*/ 310100 h 606369"/>
                <a:gd name="connsiteX26" fmla="*/ 53595 w 553374"/>
                <a:gd name="connsiteY26" fmla="*/ 258905 h 606369"/>
                <a:gd name="connsiteX27" fmla="*/ 449173 w 553374"/>
                <a:gd name="connsiteY27" fmla="*/ 120526 h 606369"/>
                <a:gd name="connsiteX28" fmla="*/ 505445 w 553374"/>
                <a:gd name="connsiteY28" fmla="*/ 160351 h 606369"/>
                <a:gd name="connsiteX29" fmla="*/ 543090 w 553374"/>
                <a:gd name="connsiteY29" fmla="*/ 268197 h 606369"/>
                <a:gd name="connsiteX30" fmla="*/ 552501 w 553374"/>
                <a:gd name="connsiteY30" fmla="*/ 311607 h 606369"/>
                <a:gd name="connsiteX31" fmla="*/ 553374 w 553374"/>
                <a:gd name="connsiteY31" fmla="*/ 328952 h 606369"/>
                <a:gd name="connsiteX32" fmla="*/ 553180 w 553374"/>
                <a:gd name="connsiteY32" fmla="*/ 575362 h 606369"/>
                <a:gd name="connsiteX33" fmla="*/ 522230 w 553374"/>
                <a:gd name="connsiteY33" fmla="*/ 606369 h 606369"/>
                <a:gd name="connsiteX34" fmla="*/ 491183 w 553374"/>
                <a:gd name="connsiteY34" fmla="*/ 575362 h 606369"/>
                <a:gd name="connsiteX35" fmla="*/ 491183 w 553374"/>
                <a:gd name="connsiteY35" fmla="*/ 391063 h 606369"/>
                <a:gd name="connsiteX36" fmla="*/ 470614 w 553374"/>
                <a:gd name="connsiteY36" fmla="*/ 391063 h 606369"/>
                <a:gd name="connsiteX37" fmla="*/ 470614 w 553374"/>
                <a:gd name="connsiteY37" fmla="*/ 575362 h 606369"/>
                <a:gd name="connsiteX38" fmla="*/ 477018 w 553374"/>
                <a:gd name="connsiteY38" fmla="*/ 599877 h 606369"/>
                <a:gd name="connsiteX39" fmla="*/ 458293 w 553374"/>
                <a:gd name="connsiteY39" fmla="*/ 606369 h 606369"/>
                <a:gd name="connsiteX40" fmla="*/ 427343 w 553374"/>
                <a:gd name="connsiteY40" fmla="*/ 575362 h 606369"/>
                <a:gd name="connsiteX41" fmla="*/ 427343 w 553374"/>
                <a:gd name="connsiteY41" fmla="*/ 297654 h 606369"/>
                <a:gd name="connsiteX42" fmla="*/ 418611 w 553374"/>
                <a:gd name="connsiteY42" fmla="*/ 272849 h 606369"/>
                <a:gd name="connsiteX43" fmla="*/ 425208 w 553374"/>
                <a:gd name="connsiteY43" fmla="*/ 259574 h 606369"/>
                <a:gd name="connsiteX44" fmla="*/ 433746 w 553374"/>
                <a:gd name="connsiteY44" fmla="*/ 194168 h 606369"/>
                <a:gd name="connsiteX45" fmla="*/ 400759 w 553374"/>
                <a:gd name="connsiteY45" fmla="*/ 261512 h 606369"/>
                <a:gd name="connsiteX46" fmla="*/ 386982 w 553374"/>
                <a:gd name="connsiteY46" fmla="*/ 274205 h 606369"/>
                <a:gd name="connsiteX47" fmla="*/ 300244 w 553374"/>
                <a:gd name="connsiteY47" fmla="*/ 308022 h 606369"/>
                <a:gd name="connsiteX48" fmla="*/ 258040 w 553374"/>
                <a:gd name="connsiteY48" fmla="*/ 296782 h 606369"/>
                <a:gd name="connsiteX49" fmla="*/ 281519 w 553374"/>
                <a:gd name="connsiteY49" fmla="*/ 259961 h 606369"/>
                <a:gd name="connsiteX50" fmla="*/ 358845 w 553374"/>
                <a:gd name="connsiteY50" fmla="*/ 229826 h 606369"/>
                <a:gd name="connsiteX51" fmla="*/ 406192 w 553374"/>
                <a:gd name="connsiteY51" fmla="*/ 139421 h 606369"/>
                <a:gd name="connsiteX52" fmla="*/ 449173 w 553374"/>
                <a:gd name="connsiteY52" fmla="*/ 120526 h 606369"/>
                <a:gd name="connsiteX53" fmla="*/ 378231 w 553374"/>
                <a:gd name="connsiteY53" fmla="*/ 0 h 606369"/>
                <a:gd name="connsiteX54" fmla="*/ 438565 w 553374"/>
                <a:gd name="connsiteY54" fmla="*/ 60263 h 606369"/>
                <a:gd name="connsiteX55" fmla="*/ 378231 w 553374"/>
                <a:gd name="connsiteY55" fmla="*/ 120526 h 606369"/>
                <a:gd name="connsiteX56" fmla="*/ 317897 w 553374"/>
                <a:gd name="connsiteY56" fmla="*/ 60263 h 606369"/>
                <a:gd name="connsiteX57" fmla="*/ 378231 w 553374"/>
                <a:gd name="connsiteY57" fmla="*/ 0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53374" h="606369">
                  <a:moveTo>
                    <a:pt x="207065" y="320540"/>
                  </a:moveTo>
                  <a:cubicBezTo>
                    <a:pt x="212657" y="320976"/>
                    <a:pt x="218091" y="323543"/>
                    <a:pt x="222021" y="328096"/>
                  </a:cubicBezTo>
                  <a:cubicBezTo>
                    <a:pt x="229978" y="337300"/>
                    <a:pt x="228910" y="351154"/>
                    <a:pt x="219692" y="359002"/>
                  </a:cubicBezTo>
                  <a:lnTo>
                    <a:pt x="155356" y="414030"/>
                  </a:lnTo>
                  <a:cubicBezTo>
                    <a:pt x="152154" y="416840"/>
                    <a:pt x="148175" y="418584"/>
                    <a:pt x="143906" y="419165"/>
                  </a:cubicBezTo>
                  <a:lnTo>
                    <a:pt x="107226" y="423815"/>
                  </a:lnTo>
                  <a:lnTo>
                    <a:pt x="107226" y="500642"/>
                  </a:lnTo>
                  <a:lnTo>
                    <a:pt x="127118" y="490954"/>
                  </a:lnTo>
                  <a:cubicBezTo>
                    <a:pt x="136725" y="486304"/>
                    <a:pt x="147884" y="486885"/>
                    <a:pt x="156909" y="492504"/>
                  </a:cubicBezTo>
                  <a:lnTo>
                    <a:pt x="248609" y="549083"/>
                  </a:lnTo>
                  <a:cubicBezTo>
                    <a:pt x="263164" y="558093"/>
                    <a:pt x="267725" y="577082"/>
                    <a:pt x="258701" y="591614"/>
                  </a:cubicBezTo>
                  <a:cubicBezTo>
                    <a:pt x="249676" y="606243"/>
                    <a:pt x="230560" y="610603"/>
                    <a:pt x="216004" y="601690"/>
                  </a:cubicBezTo>
                  <a:lnTo>
                    <a:pt x="138860" y="554024"/>
                  </a:lnTo>
                  <a:lnTo>
                    <a:pt x="47160" y="598493"/>
                  </a:lnTo>
                  <a:cubicBezTo>
                    <a:pt x="22998" y="610215"/>
                    <a:pt x="0" y="587739"/>
                    <a:pt x="0" y="564875"/>
                  </a:cubicBezTo>
                  <a:lnTo>
                    <a:pt x="0" y="415193"/>
                  </a:lnTo>
                  <a:cubicBezTo>
                    <a:pt x="0" y="390876"/>
                    <a:pt x="19796" y="371112"/>
                    <a:pt x="44152" y="371112"/>
                  </a:cubicBezTo>
                  <a:lnTo>
                    <a:pt x="63074" y="371112"/>
                  </a:lnTo>
                  <a:cubicBezTo>
                    <a:pt x="73845" y="371112"/>
                    <a:pt x="83646" y="375181"/>
                    <a:pt x="91409" y="381672"/>
                  </a:cubicBezTo>
                  <a:lnTo>
                    <a:pt x="131873" y="376537"/>
                  </a:lnTo>
                  <a:lnTo>
                    <a:pt x="191163" y="325771"/>
                  </a:lnTo>
                  <a:cubicBezTo>
                    <a:pt x="195724" y="321799"/>
                    <a:pt x="201473" y="320104"/>
                    <a:pt x="207065" y="320540"/>
                  </a:cubicBezTo>
                  <a:close/>
                  <a:moveTo>
                    <a:pt x="53595" y="258905"/>
                  </a:moveTo>
                  <a:cubicBezTo>
                    <a:pt x="81908" y="258905"/>
                    <a:pt x="104861" y="281826"/>
                    <a:pt x="104861" y="310100"/>
                  </a:cubicBezTo>
                  <a:cubicBezTo>
                    <a:pt x="104861" y="338374"/>
                    <a:pt x="81908" y="361295"/>
                    <a:pt x="53595" y="361295"/>
                  </a:cubicBezTo>
                  <a:cubicBezTo>
                    <a:pt x="25282" y="361295"/>
                    <a:pt x="2329" y="338374"/>
                    <a:pt x="2329" y="310100"/>
                  </a:cubicBezTo>
                  <a:cubicBezTo>
                    <a:pt x="2329" y="281826"/>
                    <a:pt x="25282" y="258905"/>
                    <a:pt x="53595" y="258905"/>
                  </a:cubicBezTo>
                  <a:close/>
                  <a:moveTo>
                    <a:pt x="449173" y="120526"/>
                  </a:moveTo>
                  <a:cubicBezTo>
                    <a:pt x="474495" y="120526"/>
                    <a:pt x="497004" y="136514"/>
                    <a:pt x="505445" y="160351"/>
                  </a:cubicBezTo>
                  <a:lnTo>
                    <a:pt x="543090" y="268197"/>
                  </a:lnTo>
                  <a:cubicBezTo>
                    <a:pt x="548038" y="282248"/>
                    <a:pt x="551143" y="296782"/>
                    <a:pt x="552501" y="311607"/>
                  </a:cubicBezTo>
                  <a:cubicBezTo>
                    <a:pt x="553083" y="317324"/>
                    <a:pt x="553374" y="323138"/>
                    <a:pt x="553374" y="328952"/>
                  </a:cubicBezTo>
                  <a:lnTo>
                    <a:pt x="553180" y="575362"/>
                  </a:lnTo>
                  <a:cubicBezTo>
                    <a:pt x="553180" y="592513"/>
                    <a:pt x="539306" y="606369"/>
                    <a:pt x="522230" y="606369"/>
                  </a:cubicBezTo>
                  <a:cubicBezTo>
                    <a:pt x="505057" y="606369"/>
                    <a:pt x="491183" y="592513"/>
                    <a:pt x="491183" y="575362"/>
                  </a:cubicBezTo>
                  <a:lnTo>
                    <a:pt x="491183" y="391063"/>
                  </a:lnTo>
                  <a:lnTo>
                    <a:pt x="470614" y="391063"/>
                  </a:lnTo>
                  <a:lnTo>
                    <a:pt x="470614" y="575362"/>
                  </a:lnTo>
                  <a:cubicBezTo>
                    <a:pt x="470614" y="584276"/>
                    <a:pt x="473040" y="592610"/>
                    <a:pt x="477018" y="599877"/>
                  </a:cubicBezTo>
                  <a:cubicBezTo>
                    <a:pt x="471876" y="603850"/>
                    <a:pt x="465375" y="606369"/>
                    <a:pt x="458293" y="606369"/>
                  </a:cubicBezTo>
                  <a:cubicBezTo>
                    <a:pt x="441217" y="606369"/>
                    <a:pt x="427343" y="592513"/>
                    <a:pt x="427343" y="575362"/>
                  </a:cubicBezTo>
                  <a:lnTo>
                    <a:pt x="427343" y="297654"/>
                  </a:lnTo>
                  <a:lnTo>
                    <a:pt x="418611" y="272849"/>
                  </a:lnTo>
                  <a:cubicBezTo>
                    <a:pt x="422006" y="269263"/>
                    <a:pt x="424529" y="264806"/>
                    <a:pt x="425208" y="259574"/>
                  </a:cubicBezTo>
                  <a:lnTo>
                    <a:pt x="433746" y="194168"/>
                  </a:lnTo>
                  <a:lnTo>
                    <a:pt x="400759" y="261512"/>
                  </a:lnTo>
                  <a:cubicBezTo>
                    <a:pt x="397945" y="267325"/>
                    <a:pt x="392997" y="271880"/>
                    <a:pt x="386982" y="274205"/>
                  </a:cubicBezTo>
                  <a:lnTo>
                    <a:pt x="300244" y="308022"/>
                  </a:lnTo>
                  <a:cubicBezTo>
                    <a:pt x="282877" y="314805"/>
                    <a:pt x="266092" y="317421"/>
                    <a:pt x="258040" y="296782"/>
                  </a:cubicBezTo>
                  <a:cubicBezTo>
                    <a:pt x="250860" y="278178"/>
                    <a:pt x="262794" y="267229"/>
                    <a:pt x="281519" y="259961"/>
                  </a:cubicBezTo>
                  <a:lnTo>
                    <a:pt x="358845" y="229826"/>
                  </a:lnTo>
                  <a:cubicBezTo>
                    <a:pt x="363017" y="221202"/>
                    <a:pt x="398624" y="145332"/>
                    <a:pt x="406192" y="139421"/>
                  </a:cubicBezTo>
                  <a:cubicBezTo>
                    <a:pt x="417349" y="127696"/>
                    <a:pt x="432679" y="120526"/>
                    <a:pt x="449173" y="120526"/>
                  </a:cubicBezTo>
                  <a:close/>
                  <a:moveTo>
                    <a:pt x="378231" y="0"/>
                  </a:moveTo>
                  <a:cubicBezTo>
                    <a:pt x="411553" y="0"/>
                    <a:pt x="438565" y="26981"/>
                    <a:pt x="438565" y="60263"/>
                  </a:cubicBezTo>
                  <a:cubicBezTo>
                    <a:pt x="438565" y="93545"/>
                    <a:pt x="411553" y="120526"/>
                    <a:pt x="378231" y="120526"/>
                  </a:cubicBezTo>
                  <a:cubicBezTo>
                    <a:pt x="344909" y="120526"/>
                    <a:pt x="317897" y="93545"/>
                    <a:pt x="317897" y="60263"/>
                  </a:cubicBezTo>
                  <a:cubicBezTo>
                    <a:pt x="317897" y="26981"/>
                    <a:pt x="344909" y="0"/>
                    <a:pt x="378231" y="0"/>
                  </a:cubicBezTo>
                  <a:close/>
                </a:path>
              </a:pathLst>
            </a:custGeom>
            <a:solidFill>
              <a:schemeClr val="bg1"/>
            </a:solidFill>
            <a:ln>
              <a:noFill/>
            </a:ln>
          </p:spPr>
        </p:sp>
      </p:grpSp>
      <p:grpSp>
        <p:nvGrpSpPr>
          <p:cNvPr id="23" name="组合 22"/>
          <p:cNvGrpSpPr/>
          <p:nvPr/>
        </p:nvGrpSpPr>
        <p:grpSpPr>
          <a:xfrm>
            <a:off x="4952874" y="5197515"/>
            <a:ext cx="2805221" cy="1044575"/>
            <a:chOff x="7399904" y="4412608"/>
            <a:chExt cx="2805221" cy="1044575"/>
          </a:xfrm>
        </p:grpSpPr>
        <p:sp>
          <p:nvSpPr>
            <p:cNvPr id="24" name="椭圆 23"/>
            <p:cNvSpPr>
              <a:spLocks noChangeArrowheads="1"/>
            </p:cNvSpPr>
            <p:nvPr/>
          </p:nvSpPr>
          <p:spPr bwMode="auto">
            <a:xfrm>
              <a:off x="7399904" y="4412608"/>
              <a:ext cx="1045332" cy="1044575"/>
            </a:xfrm>
            <a:prstGeom prst="ellipse">
              <a:avLst/>
            </a:prstGeom>
            <a:solidFill>
              <a:srgbClr val="1B913B"/>
            </a:solidFill>
            <a:ln>
              <a:noFill/>
            </a:ln>
          </p:spPr>
          <p:txBody>
            <a:bodyPr anchor="ctr"/>
            <a:lstStyle/>
            <a:p>
              <a:pPr algn="ctr" eaLnBrk="1" hangingPunct="1"/>
              <a:endParaRPr lang="zh-CN" altLang="en-US" dirty="0">
                <a:solidFill>
                  <a:schemeClr val="bg1">
                    <a:lumMod val="50000"/>
                  </a:schemeClr>
                </a:solidFill>
              </a:endParaRPr>
            </a:p>
          </p:txBody>
        </p:sp>
        <p:sp>
          <p:nvSpPr>
            <p:cNvPr id="25" name="矩形 24"/>
            <p:cNvSpPr>
              <a:spLocks noChangeArrowheads="1"/>
            </p:cNvSpPr>
            <p:nvPr/>
          </p:nvSpPr>
          <p:spPr bwMode="auto">
            <a:xfrm>
              <a:off x="8545126" y="4515802"/>
              <a:ext cx="1659999" cy="7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defTabSz="1219200">
                <a:defRPr>
                  <a:solidFill>
                    <a:schemeClr val="tx1"/>
                  </a:solidFill>
                  <a:latin typeface="Calibri" panose="020F0502020204030204" pitchFamily="34" charset="0"/>
                  <a:ea typeface="微软雅黑" panose="020B0503020204020204" pitchFamily="34" charset="-122"/>
                </a:defRPr>
              </a:lvl1pPr>
              <a:lvl2pPr defTabSz="1219200">
                <a:defRPr>
                  <a:solidFill>
                    <a:schemeClr val="tx1"/>
                  </a:solidFill>
                  <a:latin typeface="Calibri" panose="020F0502020204030204" pitchFamily="34" charset="0"/>
                  <a:ea typeface="微软雅黑" panose="020B0503020204020204" pitchFamily="34" charset="-122"/>
                </a:defRPr>
              </a:lvl2pPr>
              <a:lvl3pPr defTabSz="1219200">
                <a:defRPr>
                  <a:solidFill>
                    <a:schemeClr val="tx1"/>
                  </a:solidFill>
                  <a:latin typeface="Calibri" panose="020F0502020204030204" pitchFamily="34" charset="0"/>
                  <a:ea typeface="微软雅黑" panose="020B0503020204020204" pitchFamily="34" charset="-122"/>
                </a:defRPr>
              </a:lvl3pPr>
              <a:lvl4pPr defTabSz="1219200">
                <a:defRPr>
                  <a:solidFill>
                    <a:schemeClr val="tx1"/>
                  </a:solidFill>
                  <a:latin typeface="Calibri" panose="020F0502020204030204" pitchFamily="34" charset="0"/>
                  <a:ea typeface="微软雅黑" panose="020B0503020204020204" pitchFamily="34" charset="-122"/>
                </a:defRPr>
              </a:lvl4pPr>
              <a:lvl5pPr defTabSz="1219200">
                <a:defRPr>
                  <a:solidFill>
                    <a:schemeClr val="tx1"/>
                  </a:solidFill>
                  <a:latin typeface="Calibri" panose="020F0502020204030204" pitchFamily="34" charset="0"/>
                  <a:ea typeface="微软雅黑" panose="020B0503020204020204" pitchFamily="34" charset="-122"/>
                </a:defRPr>
              </a:lvl5pPr>
              <a:lvl6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defTabSz="12192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lnSpc>
                  <a:spcPct val="150000"/>
                </a:lnSpc>
              </a:pPr>
              <a:r>
                <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rPr>
                <a:t>尊敬师长</a:t>
              </a:r>
              <a:endPar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sym typeface="Calibri" panose="020F0502020204030204" pitchFamily="34" charset="0"/>
              </a:endParaRPr>
            </a:p>
          </p:txBody>
        </p:sp>
        <p:sp>
          <p:nvSpPr>
            <p:cNvPr id="26" name="medal-of-honor_2377"/>
            <p:cNvSpPr>
              <a:spLocks noChangeAspect="1"/>
            </p:cNvSpPr>
            <p:nvPr/>
          </p:nvSpPr>
          <p:spPr bwMode="auto">
            <a:xfrm>
              <a:off x="7641685" y="4644767"/>
              <a:ext cx="527645" cy="609685"/>
            </a:xfrm>
            <a:custGeom>
              <a:avLst/>
              <a:gdLst>
                <a:gd name="connsiteX0" fmla="*/ 263103 w 526277"/>
                <a:gd name="connsiteY0" fmla="*/ 104126 h 608104"/>
                <a:gd name="connsiteX1" fmla="*/ 378019 w 526277"/>
                <a:gd name="connsiteY1" fmla="*/ 218866 h 608104"/>
                <a:gd name="connsiteX2" fmla="*/ 263103 w 526277"/>
                <a:gd name="connsiteY2" fmla="*/ 333606 h 608104"/>
                <a:gd name="connsiteX3" fmla="*/ 148187 w 526277"/>
                <a:gd name="connsiteY3" fmla="*/ 218866 h 608104"/>
                <a:gd name="connsiteX4" fmla="*/ 263103 w 526277"/>
                <a:gd name="connsiteY4" fmla="*/ 104126 h 608104"/>
                <a:gd name="connsiteX5" fmla="*/ 263102 w 526277"/>
                <a:gd name="connsiteY5" fmla="*/ 71525 h 608104"/>
                <a:gd name="connsiteX6" fmla="*/ 116978 w 526277"/>
                <a:gd name="connsiteY6" fmla="*/ 217502 h 608104"/>
                <a:gd name="connsiteX7" fmla="*/ 263102 w 526277"/>
                <a:gd name="connsiteY7" fmla="*/ 363381 h 608104"/>
                <a:gd name="connsiteX8" fmla="*/ 409250 w 526277"/>
                <a:gd name="connsiteY8" fmla="*/ 217502 h 608104"/>
                <a:gd name="connsiteX9" fmla="*/ 263102 w 526277"/>
                <a:gd name="connsiteY9" fmla="*/ 71525 h 608104"/>
                <a:gd name="connsiteX10" fmla="*/ 203929 w 526277"/>
                <a:gd name="connsiteY10" fmla="*/ 910 h 608104"/>
                <a:gd name="connsiteX11" fmla="*/ 231895 w 526277"/>
                <a:gd name="connsiteY11" fmla="*/ 6339 h 608104"/>
                <a:gd name="connsiteX12" fmla="*/ 294333 w 526277"/>
                <a:gd name="connsiteY12" fmla="*/ 6339 h 608104"/>
                <a:gd name="connsiteX13" fmla="*/ 343769 w 526277"/>
                <a:gd name="connsiteY13" fmla="*/ 19568 h 608104"/>
                <a:gd name="connsiteX14" fmla="*/ 397842 w 526277"/>
                <a:gd name="connsiteY14" fmla="*/ 50728 h 608104"/>
                <a:gd name="connsiteX15" fmla="*/ 434005 w 526277"/>
                <a:gd name="connsiteY15" fmla="*/ 86860 h 608104"/>
                <a:gd name="connsiteX16" fmla="*/ 465188 w 526277"/>
                <a:gd name="connsiteY16" fmla="*/ 140827 h 608104"/>
                <a:gd name="connsiteX17" fmla="*/ 478485 w 526277"/>
                <a:gd name="connsiteY17" fmla="*/ 190237 h 608104"/>
                <a:gd name="connsiteX18" fmla="*/ 478485 w 526277"/>
                <a:gd name="connsiteY18" fmla="*/ 252533 h 608104"/>
                <a:gd name="connsiteX19" fmla="*/ 465188 w 526277"/>
                <a:gd name="connsiteY19" fmla="*/ 301943 h 608104"/>
                <a:gd name="connsiteX20" fmla="*/ 434005 w 526277"/>
                <a:gd name="connsiteY20" fmla="*/ 355909 h 608104"/>
                <a:gd name="connsiteX21" fmla="*/ 431797 w 526277"/>
                <a:gd name="connsiteY21" fmla="*/ 370289 h 608104"/>
                <a:gd name="connsiteX22" fmla="*/ 526277 w 526277"/>
                <a:gd name="connsiteY22" fmla="*/ 546078 h 608104"/>
                <a:gd name="connsiteX23" fmla="*/ 448995 w 526277"/>
                <a:gd name="connsiteY23" fmla="*/ 536010 h 608104"/>
                <a:gd name="connsiteX24" fmla="*/ 421934 w 526277"/>
                <a:gd name="connsiteY24" fmla="*/ 606242 h 608104"/>
                <a:gd name="connsiteX25" fmla="*/ 325393 w 526277"/>
                <a:gd name="connsiteY25" fmla="*/ 440595 h 608104"/>
                <a:gd name="connsiteX26" fmla="*/ 294382 w 526277"/>
                <a:gd name="connsiteY26" fmla="*/ 436455 h 608104"/>
                <a:gd name="connsiteX27" fmla="*/ 231919 w 526277"/>
                <a:gd name="connsiteY27" fmla="*/ 436455 h 608104"/>
                <a:gd name="connsiteX28" fmla="*/ 202356 w 526277"/>
                <a:gd name="connsiteY28" fmla="*/ 441207 h 608104"/>
                <a:gd name="connsiteX29" fmla="*/ 121983 w 526277"/>
                <a:gd name="connsiteY29" fmla="*/ 608104 h 608104"/>
                <a:gd name="connsiteX30" fmla="*/ 78509 w 526277"/>
                <a:gd name="connsiteY30" fmla="*/ 542967 h 608104"/>
                <a:gd name="connsiteX31" fmla="*/ 0 w 526277"/>
                <a:gd name="connsiteY31" fmla="*/ 551688 h 608104"/>
                <a:gd name="connsiteX32" fmla="*/ 93940 w 526277"/>
                <a:gd name="connsiteY32" fmla="*/ 367276 h 608104"/>
                <a:gd name="connsiteX33" fmla="*/ 92149 w 526277"/>
                <a:gd name="connsiteY33" fmla="*/ 355885 h 608104"/>
                <a:gd name="connsiteX34" fmla="*/ 60991 w 526277"/>
                <a:gd name="connsiteY34" fmla="*/ 301918 h 608104"/>
                <a:gd name="connsiteX35" fmla="*/ 47718 w 526277"/>
                <a:gd name="connsiteY35" fmla="*/ 252508 h 608104"/>
                <a:gd name="connsiteX36" fmla="*/ 47718 w 526277"/>
                <a:gd name="connsiteY36" fmla="*/ 190213 h 608104"/>
                <a:gd name="connsiteX37" fmla="*/ 61016 w 526277"/>
                <a:gd name="connsiteY37" fmla="*/ 140803 h 608104"/>
                <a:gd name="connsiteX38" fmla="*/ 92174 w 526277"/>
                <a:gd name="connsiteY38" fmla="*/ 86860 h 608104"/>
                <a:gd name="connsiteX39" fmla="*/ 128361 w 526277"/>
                <a:gd name="connsiteY39" fmla="*/ 50703 h 608104"/>
                <a:gd name="connsiteX40" fmla="*/ 182385 w 526277"/>
                <a:gd name="connsiteY40" fmla="*/ 19568 h 608104"/>
                <a:gd name="connsiteX41" fmla="*/ 203929 w 526277"/>
                <a:gd name="connsiteY41" fmla="*/ 910 h 60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6277" h="608104">
                  <a:moveTo>
                    <a:pt x="263103" y="104126"/>
                  </a:moveTo>
                  <a:cubicBezTo>
                    <a:pt x="326569" y="104126"/>
                    <a:pt x="378019" y="155497"/>
                    <a:pt x="378019" y="218866"/>
                  </a:cubicBezTo>
                  <a:cubicBezTo>
                    <a:pt x="378019" y="282235"/>
                    <a:pt x="326569" y="333606"/>
                    <a:pt x="263103" y="333606"/>
                  </a:cubicBezTo>
                  <a:cubicBezTo>
                    <a:pt x="199637" y="333606"/>
                    <a:pt x="148187" y="282235"/>
                    <a:pt x="148187" y="218866"/>
                  </a:cubicBezTo>
                  <a:cubicBezTo>
                    <a:pt x="148187" y="155497"/>
                    <a:pt x="199637" y="104126"/>
                    <a:pt x="263103" y="104126"/>
                  </a:cubicBezTo>
                  <a:close/>
                  <a:moveTo>
                    <a:pt x="263102" y="71525"/>
                  </a:moveTo>
                  <a:cubicBezTo>
                    <a:pt x="182410" y="71525"/>
                    <a:pt x="116978" y="136883"/>
                    <a:pt x="116978" y="217502"/>
                  </a:cubicBezTo>
                  <a:cubicBezTo>
                    <a:pt x="116978" y="298072"/>
                    <a:pt x="182410" y="363381"/>
                    <a:pt x="263102" y="363381"/>
                  </a:cubicBezTo>
                  <a:cubicBezTo>
                    <a:pt x="343794" y="363381"/>
                    <a:pt x="409250" y="298072"/>
                    <a:pt x="409250" y="217502"/>
                  </a:cubicBezTo>
                  <a:cubicBezTo>
                    <a:pt x="409250" y="136883"/>
                    <a:pt x="343818" y="71525"/>
                    <a:pt x="263102" y="71525"/>
                  </a:cubicBezTo>
                  <a:close/>
                  <a:moveTo>
                    <a:pt x="203929" y="910"/>
                  </a:moveTo>
                  <a:cubicBezTo>
                    <a:pt x="212182" y="-1297"/>
                    <a:pt x="221504" y="509"/>
                    <a:pt x="231895" y="6339"/>
                  </a:cubicBezTo>
                  <a:cubicBezTo>
                    <a:pt x="252650" y="17926"/>
                    <a:pt x="273455" y="17926"/>
                    <a:pt x="294333" y="6339"/>
                  </a:cubicBezTo>
                  <a:cubicBezTo>
                    <a:pt x="315089" y="-5321"/>
                    <a:pt x="331625" y="-887"/>
                    <a:pt x="343769" y="19568"/>
                  </a:cubicBezTo>
                  <a:cubicBezTo>
                    <a:pt x="355963" y="39998"/>
                    <a:pt x="374044" y="50409"/>
                    <a:pt x="397842" y="50728"/>
                  </a:cubicBezTo>
                  <a:cubicBezTo>
                    <a:pt x="421640" y="51022"/>
                    <a:pt x="433661" y="63123"/>
                    <a:pt x="434005" y="86860"/>
                  </a:cubicBezTo>
                  <a:cubicBezTo>
                    <a:pt x="434324" y="110672"/>
                    <a:pt x="444751" y="128652"/>
                    <a:pt x="465188" y="140827"/>
                  </a:cubicBezTo>
                  <a:cubicBezTo>
                    <a:pt x="485649" y="153027"/>
                    <a:pt x="490114" y="169464"/>
                    <a:pt x="478485" y="190237"/>
                  </a:cubicBezTo>
                  <a:cubicBezTo>
                    <a:pt x="466831" y="210986"/>
                    <a:pt x="466831" y="231759"/>
                    <a:pt x="478485" y="252533"/>
                  </a:cubicBezTo>
                  <a:cubicBezTo>
                    <a:pt x="490114" y="273306"/>
                    <a:pt x="485649" y="289768"/>
                    <a:pt x="465188" y="301943"/>
                  </a:cubicBezTo>
                  <a:cubicBezTo>
                    <a:pt x="444751" y="314118"/>
                    <a:pt x="434398" y="332098"/>
                    <a:pt x="434005" y="355909"/>
                  </a:cubicBezTo>
                  <a:cubicBezTo>
                    <a:pt x="433980" y="361372"/>
                    <a:pt x="433073" y="366026"/>
                    <a:pt x="431797" y="370289"/>
                  </a:cubicBezTo>
                  <a:lnTo>
                    <a:pt x="526277" y="546078"/>
                  </a:lnTo>
                  <a:lnTo>
                    <a:pt x="448995" y="536010"/>
                  </a:lnTo>
                  <a:lnTo>
                    <a:pt x="421934" y="606242"/>
                  </a:lnTo>
                  <a:lnTo>
                    <a:pt x="325393" y="440595"/>
                  </a:lnTo>
                  <a:cubicBezTo>
                    <a:pt x="316389" y="444318"/>
                    <a:pt x="306085" y="443020"/>
                    <a:pt x="294382" y="436455"/>
                  </a:cubicBezTo>
                  <a:cubicBezTo>
                    <a:pt x="273504" y="424819"/>
                    <a:pt x="252675" y="424819"/>
                    <a:pt x="231919" y="436455"/>
                  </a:cubicBezTo>
                  <a:cubicBezTo>
                    <a:pt x="220879" y="442628"/>
                    <a:pt x="211016" y="444122"/>
                    <a:pt x="202356" y="441207"/>
                  </a:cubicBezTo>
                  <a:cubicBezTo>
                    <a:pt x="178901" y="489490"/>
                    <a:pt x="121983" y="608104"/>
                    <a:pt x="121983" y="608104"/>
                  </a:cubicBezTo>
                  <a:lnTo>
                    <a:pt x="78509" y="542967"/>
                  </a:lnTo>
                  <a:lnTo>
                    <a:pt x="0" y="551688"/>
                  </a:lnTo>
                  <a:lnTo>
                    <a:pt x="93940" y="367276"/>
                  </a:lnTo>
                  <a:cubicBezTo>
                    <a:pt x="93082" y="363699"/>
                    <a:pt x="92223" y="360196"/>
                    <a:pt x="92149" y="355885"/>
                  </a:cubicBezTo>
                  <a:cubicBezTo>
                    <a:pt x="91880" y="332049"/>
                    <a:pt x="81453" y="314069"/>
                    <a:pt x="60991" y="301918"/>
                  </a:cubicBezTo>
                  <a:cubicBezTo>
                    <a:pt x="40555" y="289743"/>
                    <a:pt x="36089" y="273257"/>
                    <a:pt x="47718" y="252508"/>
                  </a:cubicBezTo>
                  <a:cubicBezTo>
                    <a:pt x="59421" y="231759"/>
                    <a:pt x="59421" y="210962"/>
                    <a:pt x="47718" y="190213"/>
                  </a:cubicBezTo>
                  <a:cubicBezTo>
                    <a:pt x="36089" y="169464"/>
                    <a:pt x="40505" y="153002"/>
                    <a:pt x="61016" y="140803"/>
                  </a:cubicBezTo>
                  <a:cubicBezTo>
                    <a:pt x="81477" y="128628"/>
                    <a:pt x="91855" y="110647"/>
                    <a:pt x="92174" y="86860"/>
                  </a:cubicBezTo>
                  <a:cubicBezTo>
                    <a:pt x="92493" y="63099"/>
                    <a:pt x="104564" y="50997"/>
                    <a:pt x="128361" y="50703"/>
                  </a:cubicBezTo>
                  <a:cubicBezTo>
                    <a:pt x="152233" y="50385"/>
                    <a:pt x="170265" y="39998"/>
                    <a:pt x="182385" y="19568"/>
                  </a:cubicBezTo>
                  <a:cubicBezTo>
                    <a:pt x="188494" y="9340"/>
                    <a:pt x="195676" y="3118"/>
                    <a:pt x="203929" y="910"/>
                  </a:cubicBezTo>
                  <a:close/>
                </a:path>
              </a:pathLst>
            </a:custGeom>
            <a:solidFill>
              <a:schemeClr val="bg1"/>
            </a:solidFill>
            <a:ln>
              <a:noFill/>
            </a:ln>
          </p:spPr>
        </p:sp>
      </p:grpSp>
      <p:sp>
        <p:nvSpPr>
          <p:cNvPr id="27" name="文本框 91"/>
          <p:cNvSpPr txBox="1"/>
          <p:nvPr/>
        </p:nvSpPr>
        <p:spPr>
          <a:xfrm>
            <a:off x="1570040" y="882436"/>
            <a:ext cx="2162772" cy="70076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buFont typeface="Arial" panose="020B0604020202020204" pitchFamily="34" charset="0"/>
              <a:buNone/>
            </a:pPr>
            <a:r>
              <a:rPr lang="zh-CN" altLang="en-US" sz="3600" b="1"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我的优势</a:t>
            </a:r>
            <a:r>
              <a:rPr lang="en-US" altLang="zh-CN" sz="3600" b="1"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rPr>
              <a:t>:</a:t>
            </a:r>
            <a:endParaRPr lang="zh-CN" altLang="en-US" sz="3600" b="1" dirty="0">
              <a:solidFill>
                <a:schemeClr val="bg1"/>
              </a:solidFill>
              <a:latin typeface="微软雅黑" panose="020B0503020204020204" pitchFamily="34" charset="-122"/>
              <a:ea typeface="微软雅黑" panose="020B0503020204020204" pitchFamily="34" charset="-122"/>
              <a:cs typeface="黑体-繁" panose="02000500000000000000" pitchFamily="65" charset="-122"/>
              <a:sym typeface="Calibri" panose="020F0502020204030204" pitchFamily="34" charset="0"/>
            </a:endParaRPr>
          </a:p>
        </p:txBody>
      </p:sp>
      <p:grpSp>
        <p:nvGrpSpPr>
          <p:cNvPr id="30" name="组合 29"/>
          <p:cNvGrpSpPr/>
          <p:nvPr/>
        </p:nvGrpSpPr>
        <p:grpSpPr>
          <a:xfrm>
            <a:off x="1379036" y="1484829"/>
            <a:ext cx="3382455" cy="1046162"/>
            <a:chOff x="3501428" y="2419914"/>
            <a:chExt cx="3382455" cy="1046162"/>
          </a:xfrm>
        </p:grpSpPr>
        <p:sp>
          <p:nvSpPr>
            <p:cNvPr id="31" name="椭圆 30"/>
            <p:cNvSpPr>
              <a:spLocks noChangeArrowheads="1"/>
            </p:cNvSpPr>
            <p:nvPr/>
          </p:nvSpPr>
          <p:spPr bwMode="auto">
            <a:xfrm>
              <a:off x="3501428" y="2419914"/>
              <a:ext cx="1045331" cy="1046162"/>
            </a:xfrm>
            <a:prstGeom prst="ellipse">
              <a:avLst/>
            </a:prstGeom>
            <a:solidFill>
              <a:srgbClr val="1B913B"/>
            </a:solidFill>
            <a:ln>
              <a:noFill/>
            </a:ln>
          </p:spPr>
          <p:txBody>
            <a:bodyPr anchor="ctr"/>
            <a:lstStyle/>
            <a:p>
              <a:pPr algn="ctr" eaLnBrk="1" hangingPunct="1"/>
              <a:endParaRPr lang="zh-CN" altLang="en-US" dirty="0">
                <a:solidFill>
                  <a:schemeClr val="bg1">
                    <a:lumMod val="50000"/>
                  </a:schemeClr>
                </a:solidFill>
              </a:endParaRPr>
            </a:p>
          </p:txBody>
        </p:sp>
        <p:sp>
          <p:nvSpPr>
            <p:cNvPr id="32" name="矩形 31"/>
            <p:cNvSpPr>
              <a:spLocks noChangeArrowheads="1"/>
            </p:cNvSpPr>
            <p:nvPr/>
          </p:nvSpPr>
          <p:spPr bwMode="auto">
            <a:xfrm>
              <a:off x="4112488" y="2560509"/>
              <a:ext cx="2771395" cy="7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微软雅黑" panose="020B0503020204020204" pitchFamily="34" charset="-122"/>
                </a:defRPr>
              </a:lvl1pPr>
              <a:lvl2pPr>
                <a:defRPr>
                  <a:solidFill>
                    <a:schemeClr val="tx1"/>
                  </a:solidFill>
                  <a:latin typeface="Calibri" panose="020F0502020204030204" pitchFamily="34" charset="0"/>
                  <a:ea typeface="微软雅黑" panose="020B0503020204020204" pitchFamily="34" charset="-122"/>
                </a:defRPr>
              </a:lvl2pPr>
              <a:lvl3pPr>
                <a:defRPr>
                  <a:solidFill>
                    <a:schemeClr val="tx1"/>
                  </a:solidFill>
                  <a:latin typeface="Calibri" panose="020F0502020204030204" pitchFamily="34" charset="0"/>
                  <a:ea typeface="微软雅黑" panose="020B0503020204020204" pitchFamily="34" charset="-122"/>
                </a:defRPr>
              </a:lvl3pPr>
              <a:lvl4pPr>
                <a:defRPr>
                  <a:solidFill>
                    <a:schemeClr val="tx1"/>
                  </a:solidFill>
                  <a:latin typeface="Calibri" panose="020F0502020204030204" pitchFamily="34" charset="0"/>
                  <a:ea typeface="微软雅黑" panose="020B0503020204020204" pitchFamily="34" charset="-122"/>
                </a:defRPr>
              </a:lvl4pPr>
              <a:lvl5pPr>
                <a:defRPr>
                  <a:solidFill>
                    <a:schemeClr val="tx1"/>
                  </a:solidFill>
                  <a:latin typeface="Calibri" panose="020F0502020204030204" pitchFamily="34" charset="0"/>
                  <a:ea typeface="微软雅黑" panose="020B0503020204020204" pitchFamily="34" charset="-122"/>
                </a:defRPr>
              </a:lvl5pPr>
              <a:lvl6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hangingPunct="0">
                <a:lnSpc>
                  <a:spcPct val="150000"/>
                </a:lnSpc>
              </a:pPr>
              <a:r>
                <a:rPr lang="zh-CN" altLang="en-US" sz="2800" b="1" dirty="0">
                  <a:solidFill>
                    <a:schemeClr val="tx1">
                      <a:lumMod val="85000"/>
                      <a:lumOff val="15000"/>
                    </a:schemeClr>
                  </a:solidFill>
                  <a:latin typeface="微软雅黑" panose="020B0503020204020204" pitchFamily="34" charset="-122"/>
                  <a:cs typeface="黑体-繁" panose="02000500000000000000" pitchFamily="65" charset="-122"/>
                </a:rPr>
                <a:t>三好学生</a:t>
              </a:r>
              <a:endParaRPr lang="zh-CN" altLang="zh-CN" sz="2800" b="1" dirty="0">
                <a:solidFill>
                  <a:schemeClr val="tx1">
                    <a:lumMod val="85000"/>
                    <a:lumOff val="15000"/>
                  </a:schemeClr>
                </a:solidFill>
                <a:latin typeface="微软雅黑" panose="020B0503020204020204" pitchFamily="34" charset="-122"/>
                <a:cs typeface="黑体-繁" panose="02000500000000000000" pitchFamily="65" charset="-122"/>
              </a:endParaRPr>
            </a:p>
          </p:txBody>
        </p:sp>
        <p:sp>
          <p:nvSpPr>
            <p:cNvPr id="33" name="school-pencil_16938"/>
            <p:cNvSpPr>
              <a:spLocks noChangeAspect="1"/>
            </p:cNvSpPr>
            <p:nvPr/>
          </p:nvSpPr>
          <p:spPr bwMode="auto">
            <a:xfrm>
              <a:off x="3709991" y="2644149"/>
              <a:ext cx="609685" cy="608852"/>
            </a:xfrm>
            <a:custGeom>
              <a:avLst/>
              <a:gdLst>
                <a:gd name="connsiteX0" fmla="*/ 530786 w 605520"/>
                <a:gd name="connsiteY0" fmla="*/ 338238 h 604693"/>
                <a:gd name="connsiteX1" fmla="*/ 605520 w 605520"/>
                <a:gd name="connsiteY1" fmla="*/ 604693 h 604693"/>
                <a:gd name="connsiteX2" fmla="*/ 338642 w 605520"/>
                <a:gd name="connsiteY2" fmla="*/ 530077 h 604693"/>
                <a:gd name="connsiteX3" fmla="*/ 172489 w 605520"/>
                <a:gd name="connsiteY3" fmla="*/ 125447 h 604693"/>
                <a:gd name="connsiteX4" fmla="*/ 143138 w 605520"/>
                <a:gd name="connsiteY4" fmla="*/ 137608 h 604693"/>
                <a:gd name="connsiteX5" fmla="*/ 143138 w 605520"/>
                <a:gd name="connsiteY5" fmla="*/ 196230 h 604693"/>
                <a:gd name="connsiteX6" fmla="*/ 201840 w 605520"/>
                <a:gd name="connsiteY6" fmla="*/ 196230 h 604693"/>
                <a:gd name="connsiteX7" fmla="*/ 201840 w 605520"/>
                <a:gd name="connsiteY7" fmla="*/ 137608 h 604693"/>
                <a:gd name="connsiteX8" fmla="*/ 172489 w 605520"/>
                <a:gd name="connsiteY8" fmla="*/ 125447 h 604693"/>
                <a:gd name="connsiteX9" fmla="*/ 128644 w 605520"/>
                <a:gd name="connsiteY9" fmla="*/ 174 h 604693"/>
                <a:gd name="connsiteX10" fmla="*/ 220575 w 605520"/>
                <a:gd name="connsiteY10" fmla="*/ 29719 h 604693"/>
                <a:gd name="connsiteX11" fmla="*/ 221200 w 605520"/>
                <a:gd name="connsiteY11" fmla="*/ 29095 h 604693"/>
                <a:gd name="connsiteX12" fmla="*/ 231816 w 605520"/>
                <a:gd name="connsiteY12" fmla="*/ 39697 h 604693"/>
                <a:gd name="connsiteX13" fmla="*/ 498684 w 605520"/>
                <a:gd name="connsiteY13" fmla="*/ 306197 h 604693"/>
                <a:gd name="connsiteX14" fmla="*/ 306548 w 605520"/>
                <a:gd name="connsiteY14" fmla="*/ 498069 h 604693"/>
                <a:gd name="connsiteX15" fmla="*/ 39680 w 605520"/>
                <a:gd name="connsiteY15" fmla="*/ 231569 h 604693"/>
                <a:gd name="connsiteX16" fmla="*/ 29063 w 605520"/>
                <a:gd name="connsiteY16" fmla="*/ 220967 h 604693"/>
                <a:gd name="connsiteX17" fmla="*/ 29688 w 605520"/>
                <a:gd name="connsiteY17" fmla="*/ 220344 h 604693"/>
                <a:gd name="connsiteX18" fmla="*/ 39680 w 605520"/>
                <a:gd name="connsiteY18" fmla="*/ 39697 h 604693"/>
                <a:gd name="connsiteX19" fmla="*/ 128644 w 605520"/>
                <a:gd name="connsiteY19" fmla="*/ 174 h 60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520" h="604693">
                  <a:moveTo>
                    <a:pt x="530786" y="338238"/>
                  </a:moveTo>
                  <a:lnTo>
                    <a:pt x="605520" y="604693"/>
                  </a:lnTo>
                  <a:lnTo>
                    <a:pt x="338642" y="530077"/>
                  </a:lnTo>
                  <a:close/>
                  <a:moveTo>
                    <a:pt x="172489" y="125447"/>
                  </a:moveTo>
                  <a:cubicBezTo>
                    <a:pt x="161873" y="125447"/>
                    <a:pt x="151257" y="129501"/>
                    <a:pt x="143138" y="137608"/>
                  </a:cubicBezTo>
                  <a:cubicBezTo>
                    <a:pt x="126901" y="153822"/>
                    <a:pt x="126901" y="180223"/>
                    <a:pt x="143138" y="196230"/>
                  </a:cubicBezTo>
                  <a:cubicBezTo>
                    <a:pt x="159375" y="212444"/>
                    <a:pt x="185604" y="212444"/>
                    <a:pt x="201840" y="196230"/>
                  </a:cubicBezTo>
                  <a:cubicBezTo>
                    <a:pt x="218077" y="180223"/>
                    <a:pt x="218077" y="153822"/>
                    <a:pt x="201840" y="137608"/>
                  </a:cubicBezTo>
                  <a:cubicBezTo>
                    <a:pt x="193722" y="129501"/>
                    <a:pt x="183106" y="125447"/>
                    <a:pt x="172489" y="125447"/>
                  </a:cubicBezTo>
                  <a:close/>
                  <a:moveTo>
                    <a:pt x="128644" y="174"/>
                  </a:moveTo>
                  <a:cubicBezTo>
                    <a:pt x="160988" y="-1463"/>
                    <a:pt x="193826" y="8412"/>
                    <a:pt x="220575" y="29719"/>
                  </a:cubicBezTo>
                  <a:lnTo>
                    <a:pt x="221200" y="29095"/>
                  </a:lnTo>
                  <a:lnTo>
                    <a:pt x="231816" y="39697"/>
                  </a:lnTo>
                  <a:lnTo>
                    <a:pt x="498684" y="306197"/>
                  </a:lnTo>
                  <a:lnTo>
                    <a:pt x="306548" y="498069"/>
                  </a:lnTo>
                  <a:lnTo>
                    <a:pt x="39680" y="231569"/>
                  </a:lnTo>
                  <a:lnTo>
                    <a:pt x="29063" y="220967"/>
                  </a:lnTo>
                  <a:lnTo>
                    <a:pt x="29688" y="220344"/>
                  </a:lnTo>
                  <a:cubicBezTo>
                    <a:pt x="-12986" y="167127"/>
                    <a:pt x="-9655" y="89172"/>
                    <a:pt x="39680" y="39697"/>
                  </a:cubicBezTo>
                  <a:cubicBezTo>
                    <a:pt x="64452" y="14960"/>
                    <a:pt x="96301" y="1811"/>
                    <a:pt x="128644" y="174"/>
                  </a:cubicBezTo>
                  <a:close/>
                </a:path>
              </a:pathLst>
            </a:custGeom>
            <a:solidFill>
              <a:schemeClr val="bg1"/>
            </a:solidFill>
            <a:ln>
              <a:noFill/>
            </a:ln>
          </p:spPr>
        </p:sp>
      </p:grpSp>
      <p:pic>
        <p:nvPicPr>
          <p:cNvPr id="2" name="图片 1" descr="bec9cec6766e29a6032a78a481900ea"/>
          <p:cNvPicPr>
            <a:picLocks noChangeAspect="1"/>
          </p:cNvPicPr>
          <p:nvPr/>
        </p:nvPicPr>
        <p:blipFill>
          <a:blip r:embed="rId3"/>
          <a:stretch>
            <a:fillRect/>
          </a:stretch>
        </p:blipFill>
        <p:spPr>
          <a:xfrm>
            <a:off x="4760913" y="1583690"/>
            <a:ext cx="3538855" cy="2654300"/>
          </a:xfrm>
          <a:prstGeom prst="rect">
            <a:avLst/>
          </a:prstGeom>
        </p:spPr>
      </p:pic>
      <p:pic>
        <p:nvPicPr>
          <p:cNvPr id="7" name="图片 2" descr="894d4f766dda9507b3f90b765efa35b"/>
          <p:cNvPicPr>
            <a:picLocks noChangeAspect="1"/>
          </p:cNvPicPr>
          <p:nvPr/>
        </p:nvPicPr>
        <p:blipFill>
          <a:blip r:embed="rId4"/>
          <a:stretch>
            <a:fillRect/>
          </a:stretch>
        </p:blipFill>
        <p:spPr>
          <a:xfrm>
            <a:off x="8300085" y="1582738"/>
            <a:ext cx="3539490" cy="26549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fallOve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p="http://schemas.openxmlformats.org/presentationml/2006/main">
  <p:tag name="ISLIDE.VECTOR" val="d90343fd-6076-4aa2-80ba-7a99541e2cf5"/>
</p:tagLst>
</file>

<file path=ppt/tags/tag2.xml><?xml version="1.0" encoding="utf-8"?>
<p:tagLst xmlns:p="http://schemas.openxmlformats.org/presentationml/2006/main">
  <p:tag name="ISPRING_PRESENTATION_TITLE" val="大队委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699</Words>
  <Application>WPS 演示</Application>
  <PresentationFormat>宽屏</PresentationFormat>
  <Paragraphs>111</Paragraphs>
  <Slides>13</Slides>
  <Notes>12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微软雅黑</vt:lpstr>
      <vt:lpstr>方正综艺简体</vt:lpstr>
      <vt:lpstr>黑体-繁</vt:lpstr>
      <vt:lpstr>Calibri</vt:lpstr>
      <vt:lpstr>Segoe UI</vt:lpstr>
      <vt:lpstr>Lato Light</vt:lpstr>
      <vt:lpstr>Segoe Print</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大队委1</dc:title>
  <dc:creator>LY</dc:creator>
  <cp:lastModifiedBy>高晓利</cp:lastModifiedBy>
  <cp:revision>655</cp:revision>
  <dcterms:created xsi:type="dcterms:W3CDTF">2015-05-05T08:02:00Z</dcterms:created>
  <dcterms:modified xsi:type="dcterms:W3CDTF">2021-09-25T13:08:34Z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