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8"/>
  </p:handoutMasterIdLst>
  <p:sldIdLst>
    <p:sldId id="274" r:id="rId3"/>
    <p:sldId id="294" r:id="rId5"/>
    <p:sldId id="293" r:id="rId6"/>
    <p:sldId id="299" r:id="rId7"/>
  </p:sldIdLst>
  <p:sldSz cx="12192000" cy="6858000"/>
  <p:notesSz cx="6858000" cy="9144000"/>
  <p:embeddedFontLst>
    <p:embeddedFont>
      <p:font typeface="字魂手刻宋" panose="00000500000000000000" charset="-122"/>
      <p:regular r:id="rId12"/>
    </p:embeddedFont>
    <p:embeddedFont>
      <p:font typeface="字魂70号-灵悦黑体" panose="00000500000000000000" pitchFamily="2" charset="-122"/>
      <p:regular r:id="rId13"/>
    </p:embeddedFont>
    <p:embeddedFont>
      <p:font typeface="字魂灵悦黑体" panose="00000500000000000000" charset="-122"/>
      <p:regular r:id="rId14"/>
    </p:embeddedFont>
    <p:embeddedFont>
      <p:font typeface="等线" panose="02010600030101010101"/>
      <p:regular r:id="rId15"/>
    </p:embeddedFont>
    <p:embeddedFont>
      <p:font typeface="等线" panose="02010600030101010101" pitchFamily="2" charset="-122"/>
      <p:regular r:id="rId16"/>
    </p:embeddedFont>
    <p:embeddedFont>
      <p:font typeface="字魂贤黑" panose="00000500000000000000" charset="-122"/>
      <p:regular r:id="rId17"/>
    </p:embeddedFont>
    <p:embeddedFont>
      <p:font typeface="汉仪雅酷黑简" panose="00020600040101010101" charset="-122"/>
      <p:regular r:id="rId18"/>
    </p:embeddedFont>
    <p:embeddedFont>
      <p:font typeface="等线 Light" panose="02010600030101010101" charset="0"/>
      <p:regular r:id="rId19"/>
    </p:embeddedFont>
    <p:embeddedFont>
      <p:font typeface="Calibri" panose="020F0502020204030204" charset="0"/>
      <p:regular r:id="rId20"/>
      <p:bold r:id="rId21"/>
      <p:italic r:id="rId22"/>
      <p:boldItalic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586"/>
    <a:srgbClr val="FEB0A1"/>
    <a:srgbClr val="FA635D"/>
    <a:srgbClr val="182D80"/>
    <a:srgbClr val="4FBCC6"/>
    <a:srgbClr val="F26725"/>
    <a:srgbClr val="CF5497"/>
    <a:srgbClr val="FEC5BA"/>
    <a:srgbClr val="F8CD34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2" y="462"/>
      </p:cViewPr>
      <p:guideLst>
        <p:guide pos="3226"/>
        <p:guide orient="horz" pos="765"/>
        <p:guide orient="horz" pos="3398"/>
        <p:guide pos="8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font" Target="fonts/font12.fntdata"/><Relationship Id="rId22" Type="http://schemas.openxmlformats.org/officeDocument/2006/relationships/font" Target="fonts/font11.fntdata"/><Relationship Id="rId21" Type="http://schemas.openxmlformats.org/officeDocument/2006/relationships/font" Target="fonts/font10.fntdata"/><Relationship Id="rId20" Type="http://schemas.openxmlformats.org/officeDocument/2006/relationships/font" Target="fonts/font9.fntdata"/><Relationship Id="rId2" Type="http://schemas.openxmlformats.org/officeDocument/2006/relationships/theme" Target="theme/theme1.xml"/><Relationship Id="rId19" Type="http://schemas.openxmlformats.org/officeDocument/2006/relationships/font" Target="fonts/font8.fntdata"/><Relationship Id="rId18" Type="http://schemas.openxmlformats.org/officeDocument/2006/relationships/font" Target="fonts/font7.fntdata"/><Relationship Id="rId17" Type="http://schemas.openxmlformats.org/officeDocument/2006/relationships/font" Target="fonts/font6.fntdata"/><Relationship Id="rId16" Type="http://schemas.openxmlformats.org/officeDocument/2006/relationships/font" Target="fonts/font5.fntdata"/><Relationship Id="rId15" Type="http://schemas.openxmlformats.org/officeDocument/2006/relationships/font" Target="fonts/font4.fntdata"/><Relationship Id="rId14" Type="http://schemas.openxmlformats.org/officeDocument/2006/relationships/font" Target="fonts/font3.fntdata"/><Relationship Id="rId13" Type="http://schemas.openxmlformats.org/officeDocument/2006/relationships/font" Target="fonts/font2.fntdata"/><Relationship Id="rId12" Type="http://schemas.openxmlformats.org/officeDocument/2006/relationships/font" Target="fonts/font1.fntdata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E8A41-31EE-4996-81AF-11F4FF8295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2542F-0EDE-4879-8490-F6DE1C2C6A4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7.png"/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4494691"/>
            <a:ext cx="12327119" cy="2860026"/>
            <a:chOff x="0" y="4494691"/>
            <a:chExt cx="12327119" cy="286002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029287">
              <a:off x="8071341" y="5241244"/>
              <a:ext cx="508851" cy="691374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8" r="66768"/>
            <a:stretch>
              <a:fillRect/>
            </a:stretch>
          </p:blipFill>
          <p:spPr>
            <a:xfrm>
              <a:off x="6502719" y="4494691"/>
              <a:ext cx="1210237" cy="2782425"/>
            </a:xfrm>
            <a:prstGeom prst="rect">
              <a:avLst/>
            </a:prstGeom>
          </p:spPr>
        </p:pic>
        <p:grpSp>
          <p:nvGrpSpPr>
            <p:cNvPr id="23" name="组合 22"/>
            <p:cNvGrpSpPr/>
            <p:nvPr/>
          </p:nvGrpSpPr>
          <p:grpSpPr>
            <a:xfrm>
              <a:off x="0" y="4535133"/>
              <a:ext cx="12327119" cy="2819584"/>
              <a:chOff x="0" y="4535133"/>
              <a:chExt cx="12327119" cy="281958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35133"/>
                <a:ext cx="9429812" cy="2782425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757"/>
              <a:stretch>
                <a:fillRect/>
              </a:stretch>
            </p:blipFill>
            <p:spPr>
              <a:xfrm>
                <a:off x="9692431" y="4572292"/>
                <a:ext cx="1531704" cy="2782425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577" r="91982"/>
              <a:stretch>
                <a:fillRect/>
              </a:stretch>
            </p:blipFill>
            <p:spPr>
              <a:xfrm flipH="1">
                <a:off x="11570995" y="5729145"/>
                <a:ext cx="756124" cy="1625572"/>
              </a:xfrm>
              <a:prstGeom prst="rect">
                <a:avLst/>
              </a:prstGeom>
            </p:spPr>
          </p:pic>
        </p:grpSp>
      </p:grpSp>
      <p:grpSp>
        <p:nvGrpSpPr>
          <p:cNvPr id="33" name="组合 32"/>
          <p:cNvGrpSpPr/>
          <p:nvPr/>
        </p:nvGrpSpPr>
        <p:grpSpPr>
          <a:xfrm>
            <a:off x="5686343" y="1816239"/>
            <a:ext cx="4265835" cy="3176906"/>
            <a:chOff x="5686343" y="1816239"/>
            <a:chExt cx="4265835" cy="3176906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80444">
              <a:off x="5810028" y="2040674"/>
              <a:ext cx="3808898" cy="2952471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/>
          </p:nvGrpSpPr>
          <p:grpSpPr>
            <a:xfrm>
              <a:off x="5686343" y="1816239"/>
              <a:ext cx="4265835" cy="3078783"/>
              <a:chOff x="5686343" y="1816239"/>
              <a:chExt cx="4265835" cy="3078783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5686343" y="1816239"/>
                <a:ext cx="4265835" cy="3078783"/>
                <a:chOff x="5686343" y="1605225"/>
                <a:chExt cx="4265835" cy="3078783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5686343" y="1900360"/>
                  <a:ext cx="4078232" cy="2783648"/>
                  <a:chOff x="6739187" y="-4354541"/>
                  <a:chExt cx="4078232" cy="2783648"/>
                </a:xfrm>
              </p:grpSpPr>
              <p:sp>
                <p:nvSpPr>
                  <p:cNvPr id="41" name="矩形: 圆角 40"/>
                  <p:cNvSpPr/>
                  <p:nvPr/>
                </p:nvSpPr>
                <p:spPr>
                  <a:xfrm>
                    <a:off x="6739187" y="-4354541"/>
                    <a:ext cx="3937501" cy="2783648"/>
                  </a:xfrm>
                  <a:prstGeom prst="roundRect">
                    <a:avLst>
                      <a:gd name="adj" fmla="val 908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42" name="图片 41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39187" y="-4353319"/>
                    <a:ext cx="4078232" cy="278242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9" name="图片 38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4586"/>
                <a:stretch>
                  <a:fillRect/>
                </a:stretch>
              </p:blipFill>
              <p:spPr>
                <a:xfrm>
                  <a:off x="8707938" y="1605225"/>
                  <a:ext cx="594494" cy="590271"/>
                </a:xfrm>
                <a:prstGeom prst="rect">
                  <a:avLst/>
                </a:prstGeom>
              </p:spPr>
            </p:pic>
            <p:pic>
              <p:nvPicPr>
                <p:cNvPr id="40" name="图片 39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861"/>
                <a:stretch>
                  <a:fillRect/>
                </a:stretch>
              </p:blipFill>
              <p:spPr>
                <a:xfrm>
                  <a:off x="9302432" y="1760407"/>
                  <a:ext cx="649746" cy="652192"/>
                </a:xfrm>
                <a:prstGeom prst="rect">
                  <a:avLst/>
                </a:prstGeom>
              </p:spPr>
            </p:pic>
          </p:grpSp>
          <p:sp>
            <p:nvSpPr>
              <p:cNvPr id="37" name="文本框 36"/>
              <p:cNvSpPr txBox="1"/>
              <p:nvPr/>
            </p:nvSpPr>
            <p:spPr>
              <a:xfrm>
                <a:off x="5864880" y="2623613"/>
                <a:ext cx="3421380" cy="19380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zh-CN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灵悦黑体" panose="00000500000000000000" charset="-122"/>
                    <a:ea typeface="字魂灵悦黑体" panose="00000500000000000000" charset="-122"/>
                    <a:cs typeface="字魂灵悦黑体" panose="00000500000000000000" charset="-122"/>
                    <a:sym typeface="+mn-ea"/>
                  </a:rPr>
                  <a:t>姓名：周梓轩</a:t>
                </a:r>
                <a:endPara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灵悦黑体" panose="00000500000000000000" charset="-122"/>
                  <a:ea typeface="字魂灵悦黑体" panose="00000500000000000000" charset="-122"/>
                  <a:cs typeface="字魂灵悦黑体" panose="00000500000000000000" charset="-122"/>
                  <a:sym typeface="字魂手刻宋" panose="00000500000000000000" charset="-122"/>
                </a:endParaRPr>
              </a:p>
              <a:p>
                <a:pPr algn="l"/>
                <a:r>
                  <a:rPr lang="zh-CN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灵悦黑体" panose="00000500000000000000" charset="-122"/>
                    <a:ea typeface="字魂灵悦黑体" panose="00000500000000000000" charset="-122"/>
                    <a:cs typeface="字魂灵悦黑体" panose="00000500000000000000" charset="-122"/>
                    <a:sym typeface="字魂手刻宋" panose="00000500000000000000" charset="-122"/>
                  </a:rPr>
                  <a:t>班级：五（4）</a:t>
                </a:r>
                <a:endPara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灵悦黑体" panose="00000500000000000000" charset="-122"/>
                  <a:ea typeface="字魂灵悦黑体" panose="00000500000000000000" charset="-122"/>
                  <a:cs typeface="字魂灵悦黑体" panose="00000500000000000000" charset="-122"/>
                  <a:sym typeface="字魂手刻宋" panose="00000500000000000000" charset="-122"/>
                </a:endParaRPr>
              </a:p>
              <a:p>
                <a:pPr algn="l"/>
                <a:r>
                  <a:rPr lang="zh-CN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灵悦黑体" panose="00000500000000000000" charset="-122"/>
                    <a:ea typeface="字魂灵悦黑体" panose="00000500000000000000" charset="-122"/>
                    <a:cs typeface="字魂灵悦黑体" panose="00000500000000000000" charset="-122"/>
                    <a:sym typeface="字魂手刻宋" panose="00000500000000000000" charset="-122"/>
                  </a:rPr>
                  <a:t>兴趣爱好：唱歌</a:t>
                </a:r>
                <a:r>
                  <a:rPr lang="en-US" altLang="zh-CN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灵悦黑体" panose="00000500000000000000" charset="-122"/>
                    <a:ea typeface="字魂灵悦黑体" panose="00000500000000000000" charset="-122"/>
                    <a:cs typeface="字魂灵悦黑体" panose="00000500000000000000" charset="-122"/>
                    <a:sym typeface="字魂手刻宋" panose="00000500000000000000" charset="-122"/>
                  </a:rPr>
                  <a:t> </a:t>
                </a:r>
                <a:r>
                  <a:rPr lang="zh-CN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灵悦黑体" panose="00000500000000000000" charset="-122"/>
                    <a:ea typeface="字魂灵悦黑体" panose="00000500000000000000" charset="-122"/>
                    <a:cs typeface="字魂灵悦黑体" panose="00000500000000000000" charset="-122"/>
                    <a:sym typeface="字魂手刻宋" panose="00000500000000000000" charset="-122"/>
                  </a:rPr>
                  <a:t>游泳</a:t>
                </a:r>
                <a:r>
                  <a:rPr lang="en-US" altLang="zh-CN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灵悦黑体" panose="00000500000000000000" charset="-122"/>
                    <a:ea typeface="字魂灵悦黑体" panose="00000500000000000000" charset="-122"/>
                    <a:cs typeface="字魂灵悦黑体" panose="00000500000000000000" charset="-122"/>
                    <a:sym typeface="字魂手刻宋" panose="00000500000000000000" charset="-122"/>
                  </a:rPr>
                  <a:t>   </a:t>
                </a:r>
                <a:endParaRPr lang="en-US" altLang="zh-C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灵悦黑体" panose="00000500000000000000" charset="-122"/>
                  <a:ea typeface="字魂灵悦黑体" panose="00000500000000000000" charset="-122"/>
                  <a:cs typeface="字魂灵悦黑体" panose="00000500000000000000" charset="-122"/>
                  <a:sym typeface="字魂手刻宋" panose="00000500000000000000" charset="-122"/>
                </a:endParaRPr>
              </a:p>
              <a:p>
                <a:pPr algn="l"/>
                <a:r>
                  <a:rPr lang="zh-CN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灵悦黑体" panose="00000500000000000000" charset="-122"/>
                    <a:ea typeface="字魂灵悦黑体" panose="00000500000000000000" charset="-122"/>
                    <a:cs typeface="字魂灵悦黑体" panose="00000500000000000000" charset="-122"/>
                    <a:sym typeface="字魂手刻宋" panose="00000500000000000000" charset="-122"/>
                  </a:rPr>
                  <a:t>特长：小提琴</a:t>
                </a:r>
                <a:r>
                  <a:rPr lang="en-US" altLang="zh-CN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灵悦黑体" panose="00000500000000000000" charset="-122"/>
                    <a:ea typeface="字魂灵悦黑体" panose="00000500000000000000" charset="-122"/>
                    <a:cs typeface="字魂灵悦黑体" panose="00000500000000000000" charset="-122"/>
                    <a:sym typeface="字魂手刻宋" panose="00000500000000000000" charset="-122"/>
                  </a:rPr>
                  <a:t> </a:t>
                </a:r>
                <a:r>
                  <a:rPr lang="zh-CN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灵悦黑体" panose="00000500000000000000" charset="-122"/>
                    <a:ea typeface="字魂灵悦黑体" panose="00000500000000000000" charset="-122"/>
                    <a:cs typeface="字魂灵悦黑体" panose="00000500000000000000" charset="-122"/>
                    <a:sym typeface="字魂手刻宋" panose="00000500000000000000" charset="-122"/>
                  </a:rPr>
                  <a:t>书法</a:t>
                </a:r>
                <a:r>
                  <a:rPr lang="en-US" altLang="zh-CN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灵悦黑体" panose="00000500000000000000" charset="-122"/>
                    <a:ea typeface="字魂灵悦黑体" panose="00000500000000000000" charset="-122"/>
                    <a:cs typeface="字魂灵悦黑体" panose="00000500000000000000" charset="-122"/>
                    <a:sym typeface="字魂手刻宋" panose="00000500000000000000" charset="-122"/>
                  </a:rPr>
                  <a:t> </a:t>
                </a:r>
                <a:r>
                  <a:rPr lang="zh-CN" altLang="zh-CN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灵悦黑体" panose="00000500000000000000" charset="-122"/>
                    <a:ea typeface="字魂灵悦黑体" panose="00000500000000000000" charset="-122"/>
                    <a:cs typeface="字魂灵悦黑体" panose="00000500000000000000" charset="-122"/>
                    <a:sym typeface="字魂手刻宋" panose="00000500000000000000" charset="-122"/>
                  </a:rPr>
                  <a:t>素描</a:t>
                </a:r>
                <a:endPara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字魂手刻宋" panose="00000500000000000000" charset="-122"/>
                </a:endParaRPr>
              </a:p>
              <a:p>
                <a:endPara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</p:grpSp>
      <p:pic>
        <p:nvPicPr>
          <p:cNvPr id="43" name="图片 42" descr="图片包含 游戏机, 花, 消防栓&#10;&#10;描述已自动生成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485">
            <a:off x="350325" y="382560"/>
            <a:ext cx="1515568" cy="142416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4705" y="3965164"/>
            <a:ext cx="1902263" cy="1430429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5594">
            <a:off x="10030651" y="612559"/>
            <a:ext cx="1211125" cy="12036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7040" y="1971675"/>
            <a:ext cx="3059430" cy="299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游戏机, 画, 食物, 花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70" y="-931751"/>
            <a:ext cx="3869524" cy="36615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960">
            <a:off x="164224" y="162895"/>
            <a:ext cx="2156504" cy="114149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08953" y="837956"/>
            <a:ext cx="3057525" cy="2137410"/>
            <a:chOff x="-2950074" y="330444"/>
            <a:chExt cx="3057525" cy="213741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50074" y="330444"/>
              <a:ext cx="3057525" cy="213741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-2428104" y="1067044"/>
              <a:ext cx="211010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FBCC6"/>
                  </a:solidFill>
                  <a:effectLst/>
                  <a:uLnTx/>
                  <a:uFillTx/>
                  <a:latin typeface="字魂贤黑" panose="00000500000000000000" charset="-122"/>
                  <a:ea typeface="字魂贤黑" panose="00000500000000000000" charset="-122"/>
                  <a:cs typeface="+mn-cs"/>
                </a:rPr>
                <a:t>我的爱好、特长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BCC6"/>
                </a:solidFill>
                <a:effectLst/>
                <a:uLnTx/>
                <a:uFillTx/>
                <a:latin typeface="字魂贤黑" panose="00000500000000000000" charset="-122"/>
                <a:ea typeface="字魂贤黑" panose="00000500000000000000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BCC6"/>
                </a:solidFill>
                <a:effectLst/>
                <a:uLnTx/>
                <a:uFillTx/>
                <a:latin typeface="字魂贤黑" panose="00000500000000000000" charset="-122"/>
                <a:ea typeface="字魂贤黑" panose="00000500000000000000" charset="-122"/>
                <a:cs typeface="+mn-cs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21" y="2289465"/>
            <a:ext cx="482710" cy="4827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704500" y="3033975"/>
            <a:ext cx="2072528" cy="2375026"/>
            <a:chOff x="1704500" y="3033975"/>
            <a:chExt cx="2072528" cy="237502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500" y="3033975"/>
              <a:ext cx="2072528" cy="237502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226528" y="3680759"/>
              <a:ext cx="1125855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4CD68"/>
                      </a:gs>
                      <a:gs pos="100000">
                        <a:srgbClr val="0B6E38"/>
                      </a:gs>
                    </a:gsLst>
                    <a:lin scaled="0"/>
                  </a:gradFill>
                  <a:effectLst/>
                  <a:uLnTx/>
                  <a:uFillTx/>
                  <a:latin typeface="汉仪雅酷黑简" panose="00020600040101010101" charset="-122"/>
                  <a:ea typeface="汉仪雅酷黑简" panose="00020600040101010101" charset="-122"/>
                  <a:cs typeface="汉仪雅酷黑简" panose="00020600040101010101" charset="-122"/>
                  <a:sym typeface="汉仪雅酷黑简" panose="00020600040101010101" charset="-122"/>
                </a:rPr>
                <a:t>书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4CD68"/>
                      </a:gs>
                      <a:gs pos="100000">
                        <a:srgbClr val="0B6E38"/>
                      </a:gs>
                    </a:gsLst>
                    <a:lin scaled="0"/>
                  </a:gradFill>
                  <a:effectLst/>
                  <a:uLnTx/>
                  <a:uFillTx/>
                  <a:latin typeface="汉仪雅酷黑简" panose="00020600040101010101" charset="-122"/>
                  <a:ea typeface="汉仪雅酷黑简" panose="00020600040101010101" charset="-122"/>
                  <a:cs typeface="汉仪雅酷黑简" panose="00020600040101010101" charset="-122"/>
                  <a:sym typeface="汉仪雅酷黑简" panose="00020600040101010101" charset="-122"/>
                </a:rPr>
                <a:t> 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4CD68"/>
                      </a:gs>
                      <a:gs pos="100000">
                        <a:srgbClr val="0B6E38"/>
                      </a:gs>
                    </a:gsLst>
                    <a:lin scaled="0"/>
                  </a:gradFill>
                  <a:effectLst/>
                  <a:uLnTx/>
                  <a:uFillTx/>
                  <a:latin typeface="汉仪雅酷黑简" panose="00020600040101010101" charset="-122"/>
                  <a:ea typeface="汉仪雅酷黑简" panose="00020600040101010101" charset="-122"/>
                  <a:cs typeface="汉仪雅酷黑简" panose="00020600040101010101" charset="-122"/>
                  <a:sym typeface="汉仪雅酷黑简" panose="00020600040101010101" charset="-122"/>
                </a:rPr>
                <a:t>法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  <a:uLnTx/>
                <a:uFillTx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雅酷黑简" panose="00020600040101010101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711718" y="2925122"/>
            <a:ext cx="2099716" cy="2406183"/>
            <a:chOff x="8711718" y="2925122"/>
            <a:chExt cx="2099716" cy="240618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1718" y="2925122"/>
              <a:ext cx="2099716" cy="2406183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9247755" y="3680758"/>
              <a:ext cx="111760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字魂灵悦黑体" panose="00000500000000000000" charset="-122"/>
                  <a:ea typeface="字魂灵悦黑体" panose="00000500000000000000" charset="-122"/>
                  <a:cs typeface="字魂灵悦黑体" panose="00000500000000000000" charset="-122"/>
                </a:rPr>
                <a:t>游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字魂灵悦黑体" panose="00000500000000000000" charset="-122"/>
                  <a:ea typeface="字魂灵悦黑体" panose="00000500000000000000" charset="-122"/>
                  <a:cs typeface="字魂灵悦黑体" panose="00000500000000000000" charset="-122"/>
                </a:rPr>
                <a:t> 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字魂灵悦黑体" panose="00000500000000000000" charset="-122"/>
                  <a:ea typeface="字魂灵悦黑体" panose="00000500000000000000" charset="-122"/>
                  <a:cs typeface="字魂灵悦黑体" panose="00000500000000000000" charset="-122"/>
                </a:rPr>
                <a:t>泳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字魂灵悦黑体" panose="00000500000000000000" charset="-122"/>
                <a:ea typeface="字魂灵悦黑体" panose="00000500000000000000" charset="-122"/>
                <a:cs typeface="字魂灵悦黑体" panose="00000500000000000000" charset="-122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542" y="5546432"/>
            <a:ext cx="1980350" cy="108101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33" y="5578127"/>
            <a:ext cx="1319786" cy="120640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1800"/>
            <a:ext cx="12192000" cy="1346200"/>
          </a:xfrm>
          <a:prstGeom prst="rect">
            <a:avLst/>
          </a:prstGeom>
        </p:spPr>
      </p:pic>
      <p:pic>
        <p:nvPicPr>
          <p:cNvPr id="26" name="图片 25" descr="图片包含 游戏机&#10;&#10;描述已自动生成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19752" b="31063"/>
          <a:stretch>
            <a:fillRect/>
          </a:stretch>
        </p:blipFill>
        <p:spPr>
          <a:xfrm rot="21022277" flipH="1">
            <a:off x="4345095" y="5124045"/>
            <a:ext cx="2790981" cy="148029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05" y="159930"/>
            <a:ext cx="2113381" cy="2113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rot="265804">
            <a:off x="4583661" y="1111463"/>
            <a:ext cx="3321424" cy="3321424"/>
            <a:chOff x="4583661" y="1111463"/>
            <a:chExt cx="3321424" cy="332142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661" y="1111463"/>
              <a:ext cx="3321424" cy="3321424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5593298" y="2322258"/>
              <a:ext cx="14020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26725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</a:rPr>
                <a:t>小提琴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26725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游戏机, 画, 食物, 花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70" y="-931751"/>
            <a:ext cx="3869524" cy="36615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960">
            <a:off x="164224" y="162895"/>
            <a:ext cx="2156504" cy="11414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748" y="5618009"/>
            <a:ext cx="1818252" cy="136725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14932" r="9910" b="20416"/>
          <a:stretch>
            <a:fillRect/>
          </a:stretch>
        </p:blipFill>
        <p:spPr>
          <a:xfrm rot="9759215">
            <a:off x="389068" y="5599994"/>
            <a:ext cx="1463813" cy="119717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22940" y="1183342"/>
            <a:ext cx="2523783" cy="2184709"/>
            <a:chOff x="482599" y="1264024"/>
            <a:chExt cx="2523783" cy="218470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99" y="1264024"/>
              <a:ext cx="2523783" cy="2184709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831419" y="206399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dirty="0">
                  <a:solidFill>
                    <a:schemeClr val="accent2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竞选感言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5" t="5385" b="68700"/>
          <a:stretch>
            <a:fillRect/>
          </a:stretch>
        </p:blipFill>
        <p:spPr>
          <a:xfrm>
            <a:off x="3037852" y="1034833"/>
            <a:ext cx="7335896" cy="559770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116748" y="2976615"/>
            <a:ext cx="5015752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lang="en-US" altLang="zh-CN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         </a:t>
            </a: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我竞选的职位是善真服务社文娱部成员。我的性格阳光开朗，积极向上。不仅善于将所学到的知识运用到各方面，也拥有良好的团结协作能力与组织策划能力。如果能竞选成功，也一定会发挥己长，在文娱部兢兢业业，发扬团结友爱互帮互助的精神，努力与大家一起将文娱部发展的更好，让大家更喜欢。</a:t>
            </a:r>
            <a:endParaRPr lang="zh-CN" altLang="en-US" sz="1600" dirty="0">
              <a:solidFill>
                <a:prstClr val="black">
                  <a:lumMod val="65000"/>
                  <a:lumOff val="35000"/>
                </a:prstClr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图片 20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4" t="32990" r="5146" b="52976"/>
          <a:stretch>
            <a:fillRect/>
          </a:stretch>
        </p:blipFill>
        <p:spPr>
          <a:xfrm>
            <a:off x="9559223" y="1452171"/>
            <a:ext cx="1600093" cy="740510"/>
          </a:xfrm>
          <a:prstGeom prst="rect">
            <a:avLst/>
          </a:prstGeom>
        </p:spPr>
      </p:pic>
      <p:pic>
        <p:nvPicPr>
          <p:cNvPr id="207" name="图片 20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9" b="86614"/>
          <a:stretch>
            <a:fillRect/>
          </a:stretch>
        </p:blipFill>
        <p:spPr>
          <a:xfrm>
            <a:off x="10888705" y="123095"/>
            <a:ext cx="1251075" cy="706338"/>
          </a:xfrm>
          <a:prstGeom prst="rect">
            <a:avLst/>
          </a:prstGeom>
        </p:spPr>
      </p:pic>
      <p:pic>
        <p:nvPicPr>
          <p:cNvPr id="210" name="图片 209" descr="图片包含 游戏机, 画, 食物, 花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70" y="-931751"/>
            <a:ext cx="3869524" cy="3661538"/>
          </a:xfrm>
          <a:prstGeom prst="rect">
            <a:avLst/>
          </a:prstGeom>
        </p:spPr>
      </p:pic>
      <p:pic>
        <p:nvPicPr>
          <p:cNvPr id="212" name="图片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686960">
            <a:off x="164224" y="226376"/>
            <a:ext cx="2156504" cy="101453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9287">
            <a:off x="8071341" y="5241244"/>
            <a:ext cx="508851" cy="69137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66768"/>
          <a:stretch>
            <a:fillRect/>
          </a:stretch>
        </p:blipFill>
        <p:spPr>
          <a:xfrm>
            <a:off x="6502719" y="4494691"/>
            <a:ext cx="1210237" cy="278242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0" y="4569423"/>
            <a:ext cx="12327119" cy="2819584"/>
            <a:chOff x="0" y="4535133"/>
            <a:chExt cx="12327119" cy="281958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35133"/>
              <a:ext cx="9429812" cy="278242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57"/>
            <a:stretch>
              <a:fillRect/>
            </a:stretch>
          </p:blipFill>
          <p:spPr>
            <a:xfrm>
              <a:off x="9692431" y="4572292"/>
              <a:ext cx="1531704" cy="278242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77" r="91982"/>
            <a:stretch>
              <a:fillRect/>
            </a:stretch>
          </p:blipFill>
          <p:spPr>
            <a:xfrm flipH="1">
              <a:off x="11570995" y="5729145"/>
              <a:ext cx="756124" cy="1625572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3540125" y="123190"/>
            <a:ext cx="5608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EB0A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请大家投我一票，</a:t>
            </a:r>
            <a:r>
              <a:rPr kumimoji="0" lang="zh-CN" altLang="en-US" sz="4000" b="0" i="0" u="none" strike="noStrike" kern="1200" cap="none" spc="0" normalizeH="0" baseline="0" noProof="0" dirty="0">
                <a:solidFill>
                  <a:srgbClr val="FEB0A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谢谢！</a:t>
            </a:r>
            <a:endParaRPr kumimoji="0" lang="zh-CN" altLang="en-US" sz="4000" b="0" i="0" u="none" strike="noStrike" kern="1200" cap="none" spc="0" normalizeH="0" baseline="0" noProof="0" dirty="0">
              <a:solidFill>
                <a:srgbClr val="FEB0A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/>
          <a:srcRect l="37473" t="37069" r="41460" b="34623"/>
          <a:stretch>
            <a:fillRect/>
          </a:stretch>
        </p:blipFill>
        <p:spPr>
          <a:xfrm>
            <a:off x="7851688" y="3623563"/>
            <a:ext cx="658438" cy="7498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/>
          <a:srcRect l="16427" t="64648" r="56884" b="4150"/>
          <a:stretch>
            <a:fillRect/>
          </a:stretch>
        </p:blipFill>
        <p:spPr>
          <a:xfrm rot="20949769">
            <a:off x="3904839" y="3613160"/>
            <a:ext cx="544368" cy="5393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/>
          <a:srcRect l="58711" t="37092" r="12992" b="34122"/>
          <a:stretch>
            <a:fillRect/>
          </a:stretch>
        </p:blipFill>
        <p:spPr>
          <a:xfrm>
            <a:off x="7552109" y="2121356"/>
            <a:ext cx="504072" cy="4345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0510" y="1087120"/>
            <a:ext cx="2423160" cy="23266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4075" y="1720850"/>
            <a:ext cx="2653030" cy="35382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4095" y="3683000"/>
            <a:ext cx="2101215" cy="15760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4095" y="2139315"/>
            <a:ext cx="2055495" cy="14274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0580" y="3623310"/>
            <a:ext cx="1439545" cy="2310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</Words>
  <Application>WPS 演示</Application>
  <PresentationFormat>宽屏</PresentationFormat>
  <Paragraphs>21</Paragraphs>
  <Slides>4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20" baseType="lpstr">
      <vt:lpstr>Arial</vt:lpstr>
      <vt:lpstr>宋体</vt:lpstr>
      <vt:lpstr>Wingdings</vt:lpstr>
      <vt:lpstr>字魂27号-布丁体</vt:lpstr>
      <vt:lpstr>字魂手刻宋</vt:lpstr>
      <vt:lpstr>字魂70号-灵悦黑体</vt:lpstr>
      <vt:lpstr>字魂灵悦黑体</vt:lpstr>
      <vt:lpstr>等线</vt:lpstr>
      <vt:lpstr>等线</vt:lpstr>
      <vt:lpstr>字魂贤黑</vt:lpstr>
      <vt:lpstr>汉仪雅酷黑简</vt:lpstr>
      <vt:lpstr>微软雅黑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有乐</dc:creator>
  <cp:lastModifiedBy>乐淘</cp:lastModifiedBy>
  <cp:revision>68</cp:revision>
  <dcterms:created xsi:type="dcterms:W3CDTF">2020-01-19T07:53:00Z</dcterms:created>
  <dcterms:modified xsi:type="dcterms:W3CDTF">2021-09-26T00:43:10Z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KSOTemplateUUID">
    <vt:lpwstr>v1.0_mb_uJOnn3yLK871cpeZvxllnQ==</vt:lpwstr>
  </property>
  <property fmtid="{D5CDD505-2E9C-101B-9397-08002B2CF9AE}" pid="4" name="ICV">
    <vt:lpwstr>930E4858EAD946F8A63076EC0979472D</vt:lpwstr>
  </property>
</Properties>
</file>