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3203" r:id="rId3"/>
    <p:sldId id="312" r:id="rId4"/>
    <p:sldId id="3215" r:id="rId6"/>
    <p:sldId id="296" r:id="rId7"/>
    <p:sldId id="381" r:id="rId8"/>
    <p:sldId id="3206" r:id="rId9"/>
  </p:sldIdLst>
  <p:sldSz cx="12192000" cy="6858000"/>
  <p:notesSz cx="6858000" cy="9144000"/>
  <p:embeddedFontLst>
    <p:embeddedFont>
      <p:font typeface="站酷快乐体2016修订版" panose="02010600030101010101" pitchFamily="2" charset="-122"/>
      <p:regular r:id="rId13"/>
    </p:embeddedFont>
    <p:embeddedFont>
      <p:font typeface="站酷快乐体" panose="02010600030101010101" pitchFamily="2" charset="-122"/>
      <p:regular r:id="rId14"/>
    </p:embeddedFont>
    <p:embeddedFont>
      <p:font typeface="幼圆" panose="02010509060101010101" pitchFamily="49" charset="-122"/>
      <p:regular r:id="rId15"/>
    </p:embeddedFont>
    <p:embeddedFont>
      <p:font typeface="站酷快乐体" panose="02010600030101010101" charset="-128"/>
      <p:regular r:id="rId1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96" y="1116"/>
      </p:cViewPr>
      <p:guideLst>
        <p:guide orient="horz" pos="2270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fld id="{EB1E8144-1717-455B-8710-1072F1C69B3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fld id="{BD9C1411-A1CC-4AC7-881C-E2CC93D983C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站酷快乐体2016修订版" panose="02010600030101010101" pitchFamily="2" charset="-122"/>
        <a:ea typeface="站酷快乐体2016修订版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站酷快乐体2016修订版" panose="02010600030101010101" pitchFamily="2" charset="-122"/>
        <a:ea typeface="站酷快乐体2016修订版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站酷快乐体2016修订版" panose="02010600030101010101" pitchFamily="2" charset="-122"/>
        <a:ea typeface="站酷快乐体2016修订版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站酷快乐体2016修订版" panose="02010600030101010101" pitchFamily="2" charset="-122"/>
        <a:ea typeface="站酷快乐体2016修订版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站酷快乐体2016修订版" panose="02010600030101010101" pitchFamily="2" charset="-122"/>
        <a:ea typeface="站酷快乐体2016修订版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1411-A1CC-4AC7-881C-E2CC93D983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单圆角 6"/>
          <p:cNvSpPr/>
          <p:nvPr userDrawn="1"/>
        </p:nvSpPr>
        <p:spPr>
          <a:xfrm>
            <a:off x="5345435" y="1082002"/>
            <a:ext cx="1734943" cy="1862048"/>
          </a:xfrm>
          <a:prstGeom prst="round1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zh-CN" altLang="en-U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5431127" y="1469307"/>
            <a:ext cx="1563557" cy="1087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2252426" y="3107625"/>
            <a:ext cx="8095328" cy="969900"/>
          </a:xfrm>
          <a:prstGeom prst="rect">
            <a:avLst/>
          </a:prstGeom>
        </p:spPr>
        <p:txBody>
          <a:bodyPr/>
          <a:lstStyle>
            <a:lvl1pPr algn="ctr">
              <a:defRPr sz="6600" b="0">
                <a:solidFill>
                  <a:schemeClr val="tx1"/>
                </a:solidFill>
                <a:effectLst/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073461" y="4555995"/>
            <a:ext cx="6040687" cy="73723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dist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站酷快乐体" panose="02010600030101010101" pitchFamily="2" charset="-122"/>
                <a:cs typeface="+mn-ea"/>
                <a:sym typeface="Arial" panose="020B0604020202020204" pitchFamily="34" charset="0"/>
              </a:rPr>
              <a:t>六一中队（郑子彦）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站酷快乐体" panose="02010600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: 一个圆顶角，剪去另一个顶角 10"/>
          <p:cNvSpPr/>
          <p:nvPr/>
        </p:nvSpPr>
        <p:spPr>
          <a:xfrm rot="448908">
            <a:off x="3261227" y="2263330"/>
            <a:ext cx="1415105" cy="1434448"/>
          </a:xfrm>
          <a:prstGeom prst="snip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自</a:t>
            </a:r>
            <a:endParaRPr lang="zh-CN" alt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矩形: 一个圆顶角，剪去另一个顶角 11"/>
          <p:cNvSpPr/>
          <p:nvPr/>
        </p:nvSpPr>
        <p:spPr>
          <a:xfrm rot="20694292">
            <a:off x="5207993" y="2183019"/>
            <a:ext cx="1415105" cy="1434448"/>
          </a:xfrm>
          <a:prstGeom prst="snip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我</a:t>
            </a:r>
            <a:endParaRPr lang="zh-CN" alt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矩形: 一个圆顶角，剪去另一个顶角 17"/>
          <p:cNvSpPr/>
          <p:nvPr/>
        </p:nvSpPr>
        <p:spPr>
          <a:xfrm rot="347649">
            <a:off x="7358843" y="2091272"/>
            <a:ext cx="1415105" cy="1434448"/>
          </a:xfrm>
          <a:prstGeom prst="snipRoundRect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介</a:t>
            </a:r>
            <a:endParaRPr lang="zh-CN" alt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矩形: 一个圆顶角，剪去另一个顶角 19"/>
          <p:cNvSpPr/>
          <p:nvPr/>
        </p:nvSpPr>
        <p:spPr>
          <a:xfrm>
            <a:off x="9406595" y="2023505"/>
            <a:ext cx="1415105" cy="1434448"/>
          </a:xfrm>
          <a:prstGeom prst="snip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绍</a:t>
            </a:r>
            <a:endParaRPr lang="zh-CN" alt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53284" y="806216"/>
            <a:ext cx="3749924" cy="133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dist">
              <a:lnSpc>
                <a:spcPct val="150000"/>
              </a:lnSpc>
            </a:pPr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站酷快乐体" panose="02010600030101010101" pitchFamily="2" charset="-122"/>
                <a:cs typeface="+mn-ea"/>
                <a:sym typeface="Arial" panose="020B0604020202020204" pitchFamily="34" charset="0"/>
              </a:rPr>
              <a:t>大队委竞选</a:t>
            </a:r>
            <a:endParaRPr lang="zh-CN" altLang="en-US" sz="5400" dirty="0">
              <a:solidFill>
                <a:schemeClr val="accent1"/>
              </a:solidFill>
              <a:latin typeface="Arial" panose="020B0604020202020204" pitchFamily="34" charset="0"/>
              <a:ea typeface="站酷快乐体" panose="02010600030101010101" pitchFamily="2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8" grpId="0" bldLvl="0" animBg="1"/>
      <p:bldP spid="20" grpId="0" bldLvl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/>
          <p:cNvSpPr>
            <a:spLocks noEditPoints="1" noChangeArrowheads="1"/>
          </p:cNvSpPr>
          <p:nvPr/>
        </p:nvSpPr>
        <p:spPr bwMode="auto">
          <a:xfrm>
            <a:off x="7602813" y="1114529"/>
            <a:ext cx="1319213" cy="1290637"/>
          </a:xfrm>
          <a:custGeom>
            <a:avLst/>
            <a:gdLst>
              <a:gd name="T0" fmla="*/ 123 w 192"/>
              <a:gd name="T1" fmla="*/ 175 h 188"/>
              <a:gd name="T2" fmla="*/ 123 w 192"/>
              <a:gd name="T3" fmla="*/ 148 h 188"/>
              <a:gd name="T4" fmla="*/ 68 w 192"/>
              <a:gd name="T5" fmla="*/ 149 h 188"/>
              <a:gd name="T6" fmla="*/ 68 w 192"/>
              <a:gd name="T7" fmla="*/ 176 h 188"/>
              <a:gd name="T8" fmla="*/ 56 w 192"/>
              <a:gd name="T9" fmla="*/ 182 h 188"/>
              <a:gd name="T10" fmla="*/ 60 w 192"/>
              <a:gd name="T11" fmla="*/ 188 h 188"/>
              <a:gd name="T12" fmla="*/ 130 w 192"/>
              <a:gd name="T13" fmla="*/ 188 h 188"/>
              <a:gd name="T14" fmla="*/ 135 w 192"/>
              <a:gd name="T15" fmla="*/ 183 h 188"/>
              <a:gd name="T16" fmla="*/ 123 w 192"/>
              <a:gd name="T17" fmla="*/ 175 h 188"/>
              <a:gd name="T18" fmla="*/ 173 w 192"/>
              <a:gd name="T19" fmla="*/ 0 h 188"/>
              <a:gd name="T20" fmla="*/ 18 w 192"/>
              <a:gd name="T21" fmla="*/ 0 h 188"/>
              <a:gd name="T22" fmla="*/ 0 w 192"/>
              <a:gd name="T23" fmla="*/ 19 h 188"/>
              <a:gd name="T24" fmla="*/ 0 w 192"/>
              <a:gd name="T25" fmla="*/ 126 h 188"/>
              <a:gd name="T26" fmla="*/ 18 w 192"/>
              <a:gd name="T27" fmla="*/ 144 h 188"/>
              <a:gd name="T28" fmla="*/ 173 w 192"/>
              <a:gd name="T29" fmla="*/ 144 h 188"/>
              <a:gd name="T30" fmla="*/ 192 w 192"/>
              <a:gd name="T31" fmla="*/ 126 h 188"/>
              <a:gd name="T32" fmla="*/ 192 w 192"/>
              <a:gd name="T33" fmla="*/ 19 h 188"/>
              <a:gd name="T34" fmla="*/ 173 w 192"/>
              <a:gd name="T35" fmla="*/ 0 h 188"/>
              <a:gd name="T36" fmla="*/ 180 w 192"/>
              <a:gd name="T37" fmla="*/ 100 h 188"/>
              <a:gd name="T38" fmla="*/ 167 w 192"/>
              <a:gd name="T39" fmla="*/ 112 h 188"/>
              <a:gd name="T40" fmla="*/ 24 w 192"/>
              <a:gd name="T41" fmla="*/ 112 h 188"/>
              <a:gd name="T42" fmla="*/ 11 w 192"/>
              <a:gd name="T43" fmla="*/ 100 h 188"/>
              <a:gd name="T44" fmla="*/ 11 w 192"/>
              <a:gd name="T45" fmla="*/ 25 h 188"/>
              <a:gd name="T46" fmla="*/ 24 w 192"/>
              <a:gd name="T47" fmla="*/ 12 h 188"/>
              <a:gd name="T48" fmla="*/ 167 w 192"/>
              <a:gd name="T49" fmla="*/ 12 h 188"/>
              <a:gd name="T50" fmla="*/ 180 w 192"/>
              <a:gd name="T51" fmla="*/ 25 h 188"/>
              <a:gd name="T52" fmla="*/ 180 w 192"/>
              <a:gd name="T53" fmla="*/ 100 h 1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92"/>
              <a:gd name="T82" fmla="*/ 0 h 188"/>
              <a:gd name="T83" fmla="*/ 192 w 192"/>
              <a:gd name="T84" fmla="*/ 188 h 1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92" h="188">
                <a:moveTo>
                  <a:pt x="123" y="175"/>
                </a:moveTo>
                <a:cubicBezTo>
                  <a:pt x="123" y="148"/>
                  <a:pt x="123" y="148"/>
                  <a:pt x="123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6" y="182"/>
                  <a:pt x="53" y="188"/>
                  <a:pt x="60" y="188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0" y="188"/>
                  <a:pt x="138" y="185"/>
                  <a:pt x="135" y="183"/>
                </a:cubicBezTo>
                <a:cubicBezTo>
                  <a:pt x="133" y="180"/>
                  <a:pt x="123" y="175"/>
                  <a:pt x="123" y="175"/>
                </a:cubicBezTo>
                <a:close/>
                <a:moveTo>
                  <a:pt x="1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4"/>
                  <a:pt x="18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83" y="144"/>
                  <a:pt x="192" y="136"/>
                  <a:pt x="192" y="126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2" y="9"/>
                  <a:pt x="183" y="0"/>
                  <a:pt x="173" y="0"/>
                </a:cubicBezTo>
                <a:close/>
                <a:moveTo>
                  <a:pt x="180" y="100"/>
                </a:moveTo>
                <a:cubicBezTo>
                  <a:pt x="180" y="107"/>
                  <a:pt x="174" y="112"/>
                  <a:pt x="167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7" y="112"/>
                  <a:pt x="11" y="107"/>
                  <a:pt x="11" y="10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8"/>
                  <a:pt x="17" y="12"/>
                  <a:pt x="24" y="12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74" y="12"/>
                  <a:pt x="180" y="18"/>
                  <a:pt x="180" y="25"/>
                </a:cubicBezTo>
                <a:lnTo>
                  <a:pt x="180" y="10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481037" y="2774113"/>
            <a:ext cx="4396473" cy="2695368"/>
            <a:chOff x="1387950" y="2892588"/>
            <a:chExt cx="2057920" cy="4865039"/>
          </a:xfrm>
        </p:grpSpPr>
        <p:sp>
          <p:nvSpPr>
            <p:cNvPr id="16" name="TextBox 14"/>
            <p:cNvSpPr txBox="1"/>
            <p:nvPr/>
          </p:nvSpPr>
          <p:spPr>
            <a:xfrm>
              <a:off x="1387950" y="2892588"/>
              <a:ext cx="1879404" cy="998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幼圆" panose="02010509060101010101" pitchFamily="49" charset="-122"/>
                  <a:cs typeface="+mn-ea"/>
                  <a:sym typeface="Arial" panose="020B0604020202020204" pitchFamily="34" charset="0"/>
                </a:rPr>
                <a:t>自我介绍</a:t>
              </a:r>
              <a:endParaRPr lang="zh-CN" altLang="en-US" sz="2000" b="1" dirty="0">
                <a:latin typeface="Arial" panose="020B0604020202020204" pitchFamily="34" charset="0"/>
                <a:ea typeface="幼圆" panose="020105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456215" y="3735101"/>
              <a:ext cx="181946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3"/>
            <p:cNvSpPr txBox="1"/>
            <p:nvPr/>
          </p:nvSpPr>
          <p:spPr>
            <a:xfrm>
              <a:off x="1387950" y="3843520"/>
              <a:ext cx="2057920" cy="391410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ea"/>
                </a:defRPr>
              </a:lvl1pPr>
            </a:lstStyle>
            <a:p>
              <a:r>
                <a:rPr lang="zh-CN" altLang="en-US" sz="1800" dirty="0">
                  <a:ea typeface="幼圆" panose="02010509060101010101" pitchFamily="49" charset="-122"/>
                  <a:sym typeface="Arial" panose="020B0604020202020204" pitchFamily="34" charset="0"/>
                </a:rPr>
                <a:t>我叫郑子彦，今年</a:t>
              </a:r>
              <a:r>
                <a:rPr lang="en-US" altLang="zh-CN" sz="1800" dirty="0">
                  <a:ea typeface="幼圆" panose="02010509060101010101" pitchFamily="49" charset="-122"/>
                  <a:sym typeface="Arial" panose="020B0604020202020204" pitchFamily="34" charset="0"/>
                </a:rPr>
                <a:t>13</a:t>
              </a:r>
              <a:r>
                <a:rPr lang="zh-CN" altLang="en-US" sz="1800" dirty="0">
                  <a:ea typeface="幼圆" panose="02010509060101010101" pitchFamily="49" charset="-122"/>
                  <a:sym typeface="Arial" panose="020B0604020202020204" pitchFamily="34" charset="0"/>
                </a:rPr>
                <a:t>岁，现任六一中队体育委员一职，我勤奋好学、乐观向上、爱好广泛、尊敬师长、团结同学。我兴趣广泛，除了认真学习之外，我还特别喜欢唱歌、街舞、爵士鼓和体育运动。</a:t>
              </a:r>
              <a:endParaRPr lang="zh-CN" altLang="en-US" sz="1800" dirty="0"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 descr="12a522cb259d9903c3881cbf9a4367d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4220" y="467360"/>
            <a:ext cx="4036060" cy="605409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5"/>
          <p:cNvSpPr/>
          <p:nvPr/>
        </p:nvSpPr>
        <p:spPr>
          <a:xfrm>
            <a:off x="5569655" y="2789720"/>
            <a:ext cx="5722378" cy="3645647"/>
          </a:xfrm>
          <a:prstGeom prst="roundRect">
            <a:avLst>
              <a:gd name="adj" fmla="val 4699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 rot="0">
            <a:off x="6675041" y="3050107"/>
            <a:ext cx="3505367" cy="734927"/>
            <a:chOff x="3106597" y="5002760"/>
            <a:chExt cx="2783120" cy="735096"/>
          </a:xfrm>
        </p:grpSpPr>
        <p:sp>
          <p:nvSpPr>
            <p:cNvPr id="23" name="矩形 22"/>
            <p:cNvSpPr/>
            <p:nvPr/>
          </p:nvSpPr>
          <p:spPr>
            <a:xfrm>
              <a:off x="3106597" y="5002760"/>
              <a:ext cx="2642192" cy="506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endParaRPr lang="en-US" altLang="zh-CN" b="1" dirty="0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106598" y="5404404"/>
              <a:ext cx="2783119" cy="333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zh-CN" altLang="en-US" sz="1050" dirty="0"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675041" y="4175136"/>
            <a:ext cx="3505367" cy="1416282"/>
            <a:chOff x="3106597" y="5002760"/>
            <a:chExt cx="2783120" cy="1416608"/>
          </a:xfrm>
        </p:grpSpPr>
        <p:sp>
          <p:nvSpPr>
            <p:cNvPr id="45" name="矩形 44"/>
            <p:cNvSpPr/>
            <p:nvPr/>
          </p:nvSpPr>
          <p:spPr>
            <a:xfrm>
              <a:off x="3106597" y="5002760"/>
              <a:ext cx="2642192" cy="506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b="1" dirty="0">
                  <a:cs typeface="+mn-ea"/>
                  <a:sym typeface="+mn-lt"/>
                </a:rPr>
                <a:t>爱好广泛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106598" y="5404404"/>
              <a:ext cx="2783119" cy="1014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我的爱好</a:t>
              </a:r>
              <a:r>
                <a:rPr lang="zh-CN" altLang="en-US" sz="2000" dirty="0">
                  <a:cs typeface="+mn-ea"/>
                  <a:sym typeface="+mn-lt"/>
                </a:rPr>
                <a:t>唱歌、街舞、爵士鼓和体育运动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675041" y="5312380"/>
            <a:ext cx="3505367" cy="734927"/>
            <a:chOff x="3106597" y="5002760"/>
            <a:chExt cx="2783120" cy="735096"/>
          </a:xfrm>
        </p:grpSpPr>
        <p:sp>
          <p:nvSpPr>
            <p:cNvPr id="49" name="矩形 48"/>
            <p:cNvSpPr/>
            <p:nvPr/>
          </p:nvSpPr>
          <p:spPr>
            <a:xfrm>
              <a:off x="3106597" y="5002760"/>
              <a:ext cx="2642192" cy="506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endParaRPr lang="en-US" altLang="zh-CN" b="1" dirty="0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106598" y="5404404"/>
              <a:ext cx="2783119" cy="333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zh-CN" altLang="en-US" sz="1050" dirty="0">
                <a:cs typeface="+mn-ea"/>
                <a:sym typeface="+mn-lt"/>
              </a:endParaRPr>
            </a:p>
          </p:txBody>
        </p:sp>
      </p:grpSp>
      <p:pic>
        <p:nvPicPr>
          <p:cNvPr id="2" name="图片 1" descr="1I7A69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395" y="772160"/>
            <a:ext cx="4316730" cy="56629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163945" y="1241425"/>
            <a:ext cx="4615815" cy="596369"/>
          </a:xfrm>
          <a:prstGeom prst="roundRect">
            <a:avLst>
              <a:gd name="adj" fmla="val 40959"/>
            </a:avLst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我的爱好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6636569" y="927284"/>
            <a:ext cx="2432648" cy="1865343"/>
          </a:xfrm>
          <a:custGeom>
            <a:avLst/>
            <a:gdLst>
              <a:gd name="T0" fmla="*/ 16 w 104"/>
              <a:gd name="T1" fmla="*/ 2 h 79"/>
              <a:gd name="T2" fmla="*/ 27 w 104"/>
              <a:gd name="T3" fmla="*/ 4 h 79"/>
              <a:gd name="T4" fmla="*/ 19 w 104"/>
              <a:gd name="T5" fmla="*/ 48 h 79"/>
              <a:gd name="T6" fmla="*/ 4 w 104"/>
              <a:gd name="T7" fmla="*/ 45 h 79"/>
              <a:gd name="T8" fmla="*/ 16 w 104"/>
              <a:gd name="T9" fmla="*/ 2 h 79"/>
              <a:gd name="T10" fmla="*/ 18 w 104"/>
              <a:gd name="T11" fmla="*/ 65 h 79"/>
              <a:gd name="T12" fmla="*/ 16 w 104"/>
              <a:gd name="T13" fmla="*/ 72 h 79"/>
              <a:gd name="T14" fmla="*/ 101 w 104"/>
              <a:gd name="T15" fmla="*/ 72 h 79"/>
              <a:gd name="T16" fmla="*/ 104 w 104"/>
              <a:gd name="T17" fmla="*/ 72 h 79"/>
              <a:gd name="T18" fmla="*/ 104 w 104"/>
              <a:gd name="T19" fmla="*/ 68 h 79"/>
              <a:gd name="T20" fmla="*/ 104 w 104"/>
              <a:gd name="T21" fmla="*/ 26 h 79"/>
              <a:gd name="T22" fmla="*/ 104 w 104"/>
              <a:gd name="T23" fmla="*/ 24 h 79"/>
              <a:gd name="T24" fmla="*/ 103 w 104"/>
              <a:gd name="T25" fmla="*/ 23 h 79"/>
              <a:gd name="T26" fmla="*/ 90 w 104"/>
              <a:gd name="T27" fmla="*/ 10 h 79"/>
              <a:gd name="T28" fmla="*/ 89 w 104"/>
              <a:gd name="T29" fmla="*/ 9 h 79"/>
              <a:gd name="T30" fmla="*/ 87 w 104"/>
              <a:gd name="T31" fmla="*/ 9 h 79"/>
              <a:gd name="T32" fmla="*/ 31 w 104"/>
              <a:gd name="T33" fmla="*/ 9 h 79"/>
              <a:gd name="T34" fmla="*/ 31 w 104"/>
              <a:gd name="T35" fmla="*/ 17 h 79"/>
              <a:gd name="T36" fmla="*/ 84 w 104"/>
              <a:gd name="T37" fmla="*/ 17 h 79"/>
              <a:gd name="T38" fmla="*/ 83 w 104"/>
              <a:gd name="T39" fmla="*/ 28 h 79"/>
              <a:gd name="T40" fmla="*/ 83 w 104"/>
              <a:gd name="T41" fmla="*/ 30 h 79"/>
              <a:gd name="T42" fmla="*/ 85 w 104"/>
              <a:gd name="T43" fmla="*/ 30 h 79"/>
              <a:gd name="T44" fmla="*/ 97 w 104"/>
              <a:gd name="T45" fmla="*/ 29 h 79"/>
              <a:gd name="T46" fmla="*/ 97 w 104"/>
              <a:gd name="T47" fmla="*/ 65 h 79"/>
              <a:gd name="T48" fmla="*/ 18 w 104"/>
              <a:gd name="T49" fmla="*/ 65 h 79"/>
              <a:gd name="T50" fmla="*/ 95 w 104"/>
              <a:gd name="T51" fmla="*/ 26 h 79"/>
              <a:gd name="T52" fmla="*/ 86 w 104"/>
              <a:gd name="T53" fmla="*/ 26 h 79"/>
              <a:gd name="T54" fmla="*/ 87 w 104"/>
              <a:gd name="T55" fmla="*/ 18 h 79"/>
              <a:gd name="T56" fmla="*/ 95 w 104"/>
              <a:gd name="T57" fmla="*/ 26 h 79"/>
              <a:gd name="T58" fmla="*/ 32 w 104"/>
              <a:gd name="T59" fmla="*/ 43 h 79"/>
              <a:gd name="T60" fmla="*/ 74 w 104"/>
              <a:gd name="T61" fmla="*/ 43 h 79"/>
              <a:gd name="T62" fmla="*/ 74 w 104"/>
              <a:gd name="T63" fmla="*/ 45 h 79"/>
              <a:gd name="T64" fmla="*/ 32 w 104"/>
              <a:gd name="T65" fmla="*/ 45 h 79"/>
              <a:gd name="T66" fmla="*/ 32 w 104"/>
              <a:gd name="T67" fmla="*/ 43 h 79"/>
              <a:gd name="T68" fmla="*/ 32 w 104"/>
              <a:gd name="T69" fmla="*/ 32 h 79"/>
              <a:gd name="T70" fmla="*/ 71 w 104"/>
              <a:gd name="T71" fmla="*/ 32 h 79"/>
              <a:gd name="T72" fmla="*/ 71 w 104"/>
              <a:gd name="T73" fmla="*/ 35 h 79"/>
              <a:gd name="T74" fmla="*/ 32 w 104"/>
              <a:gd name="T75" fmla="*/ 35 h 79"/>
              <a:gd name="T76" fmla="*/ 32 w 104"/>
              <a:gd name="T77" fmla="*/ 32 h 79"/>
              <a:gd name="T78" fmla="*/ 32 w 104"/>
              <a:gd name="T79" fmla="*/ 22 h 79"/>
              <a:gd name="T80" fmla="*/ 71 w 104"/>
              <a:gd name="T81" fmla="*/ 22 h 79"/>
              <a:gd name="T82" fmla="*/ 71 w 104"/>
              <a:gd name="T83" fmla="*/ 25 h 79"/>
              <a:gd name="T84" fmla="*/ 32 w 104"/>
              <a:gd name="T85" fmla="*/ 25 h 79"/>
              <a:gd name="T86" fmla="*/ 32 w 104"/>
              <a:gd name="T87" fmla="*/ 22 h 79"/>
              <a:gd name="T88" fmla="*/ 3 w 104"/>
              <a:gd name="T89" fmla="*/ 66 h 79"/>
              <a:gd name="T90" fmla="*/ 9 w 104"/>
              <a:gd name="T91" fmla="*/ 68 h 79"/>
              <a:gd name="T92" fmla="*/ 9 w 104"/>
              <a:gd name="T93" fmla="*/ 74 h 79"/>
              <a:gd name="T94" fmla="*/ 5 w 104"/>
              <a:gd name="T95" fmla="*/ 79 h 79"/>
              <a:gd name="T96" fmla="*/ 2 w 104"/>
              <a:gd name="T97" fmla="*/ 78 h 79"/>
              <a:gd name="T98" fmla="*/ 0 w 104"/>
              <a:gd name="T99" fmla="*/ 72 h 79"/>
              <a:gd name="T100" fmla="*/ 3 w 104"/>
              <a:gd name="T101" fmla="*/ 66 h 79"/>
              <a:gd name="T102" fmla="*/ 4 w 104"/>
              <a:gd name="T103" fmla="*/ 48 h 79"/>
              <a:gd name="T104" fmla="*/ 2 w 104"/>
              <a:gd name="T105" fmla="*/ 65 h 79"/>
              <a:gd name="T106" fmla="*/ 12 w 104"/>
              <a:gd name="T107" fmla="*/ 67 h 79"/>
              <a:gd name="T108" fmla="*/ 17 w 104"/>
              <a:gd name="T109" fmla="*/ 51 h 79"/>
              <a:gd name="T110" fmla="*/ 4 w 104"/>
              <a:gd name="T111" fmla="*/ 4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" h="79">
                <a:moveTo>
                  <a:pt x="16" y="2"/>
                </a:moveTo>
                <a:cubicBezTo>
                  <a:pt x="21" y="0"/>
                  <a:pt x="24" y="1"/>
                  <a:pt x="27" y="4"/>
                </a:cubicBezTo>
                <a:cubicBezTo>
                  <a:pt x="26" y="20"/>
                  <a:pt x="23" y="35"/>
                  <a:pt x="19" y="48"/>
                </a:cubicBezTo>
                <a:cubicBezTo>
                  <a:pt x="14" y="47"/>
                  <a:pt x="9" y="46"/>
                  <a:pt x="4" y="45"/>
                </a:cubicBezTo>
                <a:cubicBezTo>
                  <a:pt x="6" y="29"/>
                  <a:pt x="10" y="15"/>
                  <a:pt x="16" y="2"/>
                </a:cubicBezTo>
                <a:close/>
                <a:moveTo>
                  <a:pt x="18" y="65"/>
                </a:moveTo>
                <a:cubicBezTo>
                  <a:pt x="16" y="72"/>
                  <a:pt x="16" y="72"/>
                  <a:pt x="16" y="72"/>
                </a:cubicBezTo>
                <a:cubicBezTo>
                  <a:pt x="69" y="72"/>
                  <a:pt x="74" y="72"/>
                  <a:pt x="101" y="72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90" y="10"/>
                  <a:pt x="90" y="10"/>
                  <a:pt x="90" y="10"/>
                </a:cubicBezTo>
                <a:cubicBezTo>
                  <a:pt x="89" y="9"/>
                  <a:pt x="89" y="9"/>
                  <a:pt x="89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12"/>
                  <a:pt x="31" y="14"/>
                  <a:pt x="31" y="17"/>
                </a:cubicBezTo>
                <a:cubicBezTo>
                  <a:pt x="84" y="17"/>
                  <a:pt x="84" y="17"/>
                  <a:pt x="84" y="17"/>
                </a:cubicBezTo>
                <a:cubicBezTo>
                  <a:pt x="83" y="28"/>
                  <a:pt x="83" y="28"/>
                  <a:pt x="83" y="28"/>
                </a:cubicBezTo>
                <a:cubicBezTo>
                  <a:pt x="83" y="30"/>
                  <a:pt x="83" y="30"/>
                  <a:pt x="83" y="30"/>
                </a:cubicBezTo>
                <a:cubicBezTo>
                  <a:pt x="85" y="30"/>
                  <a:pt x="85" y="30"/>
                  <a:pt x="85" y="30"/>
                </a:cubicBezTo>
                <a:cubicBezTo>
                  <a:pt x="97" y="29"/>
                  <a:pt x="97" y="29"/>
                  <a:pt x="97" y="29"/>
                </a:cubicBezTo>
                <a:cubicBezTo>
                  <a:pt x="97" y="65"/>
                  <a:pt x="97" y="65"/>
                  <a:pt x="97" y="65"/>
                </a:cubicBezTo>
                <a:cubicBezTo>
                  <a:pt x="79" y="65"/>
                  <a:pt x="57" y="65"/>
                  <a:pt x="18" y="65"/>
                </a:cubicBezTo>
                <a:close/>
                <a:moveTo>
                  <a:pt x="95" y="26"/>
                </a:moveTo>
                <a:cubicBezTo>
                  <a:pt x="86" y="26"/>
                  <a:pt x="86" y="26"/>
                  <a:pt x="86" y="26"/>
                </a:cubicBezTo>
                <a:cubicBezTo>
                  <a:pt x="87" y="18"/>
                  <a:pt x="87" y="18"/>
                  <a:pt x="87" y="18"/>
                </a:cubicBezTo>
                <a:cubicBezTo>
                  <a:pt x="95" y="26"/>
                  <a:pt x="95" y="26"/>
                  <a:pt x="95" y="26"/>
                </a:cubicBezTo>
                <a:close/>
                <a:moveTo>
                  <a:pt x="32" y="43"/>
                </a:moveTo>
                <a:cubicBezTo>
                  <a:pt x="74" y="43"/>
                  <a:pt x="74" y="43"/>
                  <a:pt x="74" y="43"/>
                </a:cubicBezTo>
                <a:cubicBezTo>
                  <a:pt x="74" y="45"/>
                  <a:pt x="74" y="45"/>
                  <a:pt x="74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3"/>
                  <a:pt x="32" y="43"/>
                  <a:pt x="32" y="43"/>
                </a:cubicBezTo>
                <a:close/>
                <a:moveTo>
                  <a:pt x="32" y="32"/>
                </a:moveTo>
                <a:cubicBezTo>
                  <a:pt x="71" y="32"/>
                  <a:pt x="71" y="32"/>
                  <a:pt x="71" y="32"/>
                </a:cubicBezTo>
                <a:cubicBezTo>
                  <a:pt x="71" y="35"/>
                  <a:pt x="71" y="35"/>
                  <a:pt x="71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2"/>
                  <a:pt x="32" y="32"/>
                  <a:pt x="32" y="32"/>
                </a:cubicBezTo>
                <a:close/>
                <a:moveTo>
                  <a:pt x="32" y="22"/>
                </a:moveTo>
                <a:cubicBezTo>
                  <a:pt x="71" y="22"/>
                  <a:pt x="71" y="22"/>
                  <a:pt x="71" y="22"/>
                </a:cubicBezTo>
                <a:cubicBezTo>
                  <a:pt x="71" y="25"/>
                  <a:pt x="71" y="25"/>
                  <a:pt x="71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2"/>
                  <a:pt x="32" y="22"/>
                  <a:pt x="32" y="22"/>
                </a:cubicBezTo>
                <a:close/>
                <a:moveTo>
                  <a:pt x="3" y="66"/>
                </a:moveTo>
                <a:cubicBezTo>
                  <a:pt x="9" y="68"/>
                  <a:pt x="9" y="68"/>
                  <a:pt x="9" y="68"/>
                </a:cubicBezTo>
                <a:cubicBezTo>
                  <a:pt x="9" y="74"/>
                  <a:pt x="9" y="74"/>
                  <a:pt x="9" y="74"/>
                </a:cubicBezTo>
                <a:cubicBezTo>
                  <a:pt x="5" y="79"/>
                  <a:pt x="5" y="79"/>
                  <a:pt x="5" y="79"/>
                </a:cubicBezTo>
                <a:cubicBezTo>
                  <a:pt x="4" y="79"/>
                  <a:pt x="3" y="79"/>
                  <a:pt x="2" y="78"/>
                </a:cubicBezTo>
                <a:cubicBezTo>
                  <a:pt x="0" y="72"/>
                  <a:pt x="0" y="72"/>
                  <a:pt x="0" y="72"/>
                </a:cubicBezTo>
                <a:cubicBezTo>
                  <a:pt x="3" y="66"/>
                  <a:pt x="3" y="66"/>
                  <a:pt x="3" y="66"/>
                </a:cubicBezTo>
                <a:close/>
                <a:moveTo>
                  <a:pt x="4" y="48"/>
                </a:moveTo>
                <a:cubicBezTo>
                  <a:pt x="3" y="53"/>
                  <a:pt x="3" y="59"/>
                  <a:pt x="2" y="65"/>
                </a:cubicBezTo>
                <a:cubicBezTo>
                  <a:pt x="5" y="65"/>
                  <a:pt x="9" y="66"/>
                  <a:pt x="12" y="67"/>
                </a:cubicBezTo>
                <a:cubicBezTo>
                  <a:pt x="14" y="61"/>
                  <a:pt x="15" y="56"/>
                  <a:pt x="17" y="51"/>
                </a:cubicBezTo>
                <a:cubicBezTo>
                  <a:pt x="13" y="50"/>
                  <a:pt x="9" y="49"/>
                  <a:pt x="4" y="48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027016" y="2792628"/>
            <a:ext cx="3905862" cy="2529145"/>
            <a:chOff x="3050891" y="1850959"/>
            <a:chExt cx="1749330" cy="2529145"/>
          </a:xfrm>
        </p:grpSpPr>
        <p:sp>
          <p:nvSpPr>
            <p:cNvPr id="17" name="文本框 16"/>
            <p:cNvSpPr txBox="1"/>
            <p:nvPr/>
          </p:nvSpPr>
          <p:spPr>
            <a:xfrm>
              <a:off x="3050891" y="2350009"/>
              <a:ext cx="1749330" cy="203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+mn-ea"/>
                  <a:sym typeface="Arial" panose="020B0604020202020204" pitchFamily="34" charset="0"/>
                </a:rPr>
                <a:t>在学校里多次获得三好学生、善真之星、优秀班干部等荣誉称号。做让校排球对一员，最让我开心和自豪的是：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+mn-ea"/>
                  <a:sym typeface="Arial" panose="020B0604020202020204" pitchFamily="34" charset="0"/>
                </a:rPr>
                <a:t>在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+mn-ea"/>
                  <a:sym typeface="Arial" panose="020B0604020202020204" pitchFamily="34" charset="0"/>
                </a:rPr>
                <a:t>2019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+mn-ea"/>
                  <a:sym typeface="Arial" panose="020B0604020202020204" pitchFamily="34" charset="0"/>
                </a:rPr>
                <a:t>年常州市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+mn-ea"/>
                  <a:sym typeface="Arial" panose="020B0604020202020204" pitchFamily="34" charset="0"/>
                </a:rPr>
                <a:t>“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+mn-ea"/>
                  <a:sym typeface="Arial" panose="020B0604020202020204" pitchFamily="34" charset="0"/>
                </a:rPr>
                <a:t>体彩杯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+mn-ea"/>
                  <a:sym typeface="Arial" panose="020B0604020202020204" pitchFamily="34" charset="0"/>
                </a:rPr>
                <a:t>”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+mn-ea"/>
                  <a:sym typeface="Arial" panose="020B0604020202020204" pitchFamily="34" charset="0"/>
                </a:rPr>
                <a:t>小学生排球秋季联赛中，我和我的小伙伴们发扬拼搏精神，取得了第一名的好成绩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+mn-ea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112211" y="1850959"/>
              <a:ext cx="1481446" cy="373665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+mn-ea"/>
                  <a:sym typeface="Arial" panose="020B0604020202020204" pitchFamily="34" charset="0"/>
                </a:rPr>
                <a:t>获得荣誉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 descr="ad8e3b3d92d9f680be1b0d5a845555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4390" y="754380"/>
            <a:ext cx="3500120" cy="2625090"/>
          </a:xfrm>
          <a:prstGeom prst="rect">
            <a:avLst/>
          </a:prstGeom>
        </p:spPr>
      </p:pic>
      <p:pic>
        <p:nvPicPr>
          <p:cNvPr id="4" name="图片 3" descr="4d5d58192ab8e8346218f971dc2eb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62635" y="3674745"/>
            <a:ext cx="3781425" cy="2836545"/>
          </a:xfrm>
          <a:prstGeom prst="rect">
            <a:avLst/>
          </a:prstGeom>
        </p:spPr>
      </p:pic>
      <p:sp>
        <p:nvSpPr>
          <p:cNvPr id="25" name="Freeform 175"/>
          <p:cNvSpPr>
            <a:spLocks noEditPoints="1"/>
          </p:cNvSpPr>
          <p:nvPr/>
        </p:nvSpPr>
        <p:spPr bwMode="auto">
          <a:xfrm>
            <a:off x="4885690" y="2541905"/>
            <a:ext cx="806450" cy="836930"/>
          </a:xfrm>
          <a:custGeom>
            <a:avLst/>
            <a:gdLst>
              <a:gd name="T0" fmla="*/ 84 w 138"/>
              <a:gd name="T1" fmla="*/ 71 h 176"/>
              <a:gd name="T2" fmla="*/ 69 w 138"/>
              <a:gd name="T3" fmla="*/ 69 h 176"/>
              <a:gd name="T4" fmla="*/ 54 w 138"/>
              <a:gd name="T5" fmla="*/ 71 h 176"/>
              <a:gd name="T6" fmla="*/ 54 w 138"/>
              <a:gd name="T7" fmla="*/ 26 h 176"/>
              <a:gd name="T8" fmla="*/ 15 w 138"/>
              <a:gd name="T9" fmla="*/ 26 h 176"/>
              <a:gd name="T10" fmla="*/ 15 w 138"/>
              <a:gd name="T11" fmla="*/ 48 h 176"/>
              <a:gd name="T12" fmla="*/ 34 w 138"/>
              <a:gd name="T13" fmla="*/ 82 h 176"/>
              <a:gd name="T14" fmla="*/ 16 w 138"/>
              <a:gd name="T15" fmla="*/ 122 h 176"/>
              <a:gd name="T16" fmla="*/ 69 w 138"/>
              <a:gd name="T17" fmla="*/ 176 h 176"/>
              <a:gd name="T18" fmla="*/ 122 w 138"/>
              <a:gd name="T19" fmla="*/ 122 h 176"/>
              <a:gd name="T20" fmla="*/ 101 w 138"/>
              <a:gd name="T21" fmla="*/ 80 h 176"/>
              <a:gd name="T22" fmla="*/ 123 w 138"/>
              <a:gd name="T23" fmla="*/ 49 h 176"/>
              <a:gd name="T24" fmla="*/ 123 w 138"/>
              <a:gd name="T25" fmla="*/ 26 h 176"/>
              <a:gd name="T26" fmla="*/ 84 w 138"/>
              <a:gd name="T27" fmla="*/ 26 h 176"/>
              <a:gd name="T28" fmla="*/ 84 w 138"/>
              <a:gd name="T29" fmla="*/ 71 h 176"/>
              <a:gd name="T30" fmla="*/ 103 w 138"/>
              <a:gd name="T31" fmla="*/ 122 h 176"/>
              <a:gd name="T32" fmla="*/ 69 w 138"/>
              <a:gd name="T33" fmla="*/ 157 h 176"/>
              <a:gd name="T34" fmla="*/ 35 w 138"/>
              <a:gd name="T35" fmla="*/ 122 h 176"/>
              <a:gd name="T36" fmla="*/ 69 w 138"/>
              <a:gd name="T37" fmla="*/ 88 h 176"/>
              <a:gd name="T38" fmla="*/ 103 w 138"/>
              <a:gd name="T39" fmla="*/ 122 h 176"/>
              <a:gd name="T40" fmla="*/ 0 w 138"/>
              <a:gd name="T41" fmla="*/ 0 h 176"/>
              <a:gd name="T42" fmla="*/ 0 w 138"/>
              <a:gd name="T43" fmla="*/ 16 h 176"/>
              <a:gd name="T44" fmla="*/ 138 w 138"/>
              <a:gd name="T45" fmla="*/ 16 h 176"/>
              <a:gd name="T46" fmla="*/ 138 w 138"/>
              <a:gd name="T47" fmla="*/ 0 h 176"/>
              <a:gd name="T48" fmla="*/ 0 w 138"/>
              <a:gd name="T49" fmla="*/ 0 h 176"/>
              <a:gd name="T50" fmla="*/ 68 w 138"/>
              <a:gd name="T51" fmla="*/ 91 h 176"/>
              <a:gd name="T52" fmla="*/ 61 w 138"/>
              <a:gd name="T53" fmla="*/ 111 h 176"/>
              <a:gd name="T54" fmla="*/ 39 w 138"/>
              <a:gd name="T55" fmla="*/ 111 h 176"/>
              <a:gd name="T56" fmla="*/ 38 w 138"/>
              <a:gd name="T57" fmla="*/ 112 h 176"/>
              <a:gd name="T58" fmla="*/ 38 w 138"/>
              <a:gd name="T59" fmla="*/ 114 h 176"/>
              <a:gd name="T60" fmla="*/ 56 w 138"/>
              <a:gd name="T61" fmla="*/ 127 h 176"/>
              <a:gd name="T62" fmla="*/ 49 w 138"/>
              <a:gd name="T63" fmla="*/ 148 h 176"/>
              <a:gd name="T64" fmla="*/ 50 w 138"/>
              <a:gd name="T65" fmla="*/ 149 h 176"/>
              <a:gd name="T66" fmla="*/ 51 w 138"/>
              <a:gd name="T67" fmla="*/ 149 h 176"/>
              <a:gd name="T68" fmla="*/ 69 w 138"/>
              <a:gd name="T69" fmla="*/ 136 h 176"/>
              <a:gd name="T70" fmla="*/ 87 w 138"/>
              <a:gd name="T71" fmla="*/ 149 h 176"/>
              <a:gd name="T72" fmla="*/ 88 w 138"/>
              <a:gd name="T73" fmla="*/ 149 h 176"/>
              <a:gd name="T74" fmla="*/ 88 w 138"/>
              <a:gd name="T75" fmla="*/ 149 h 176"/>
              <a:gd name="T76" fmla="*/ 89 w 138"/>
              <a:gd name="T77" fmla="*/ 148 h 176"/>
              <a:gd name="T78" fmla="*/ 82 w 138"/>
              <a:gd name="T79" fmla="*/ 127 h 176"/>
              <a:gd name="T80" fmla="*/ 100 w 138"/>
              <a:gd name="T81" fmla="*/ 114 h 176"/>
              <a:gd name="T82" fmla="*/ 100 w 138"/>
              <a:gd name="T83" fmla="*/ 112 h 176"/>
              <a:gd name="T84" fmla="*/ 99 w 138"/>
              <a:gd name="T85" fmla="*/ 111 h 176"/>
              <a:gd name="T86" fmla="*/ 77 w 138"/>
              <a:gd name="T87" fmla="*/ 111 h 176"/>
              <a:gd name="T88" fmla="*/ 70 w 138"/>
              <a:gd name="T89" fmla="*/ 91 h 176"/>
              <a:gd name="T90" fmla="*/ 69 w 138"/>
              <a:gd name="T91" fmla="*/ 90 h 176"/>
              <a:gd name="T92" fmla="*/ 68 w 138"/>
              <a:gd name="T93" fmla="*/ 9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76">
                <a:moveTo>
                  <a:pt x="84" y="71"/>
                </a:moveTo>
                <a:cubicBezTo>
                  <a:pt x="79" y="70"/>
                  <a:pt x="74" y="69"/>
                  <a:pt x="69" y="69"/>
                </a:cubicBezTo>
                <a:cubicBezTo>
                  <a:pt x="64" y="69"/>
                  <a:pt x="59" y="70"/>
                  <a:pt x="54" y="71"/>
                </a:cubicBezTo>
                <a:cubicBezTo>
                  <a:pt x="54" y="26"/>
                  <a:pt x="54" y="26"/>
                  <a:pt x="54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48"/>
                  <a:pt x="15" y="48"/>
                  <a:pt x="15" y="48"/>
                </a:cubicBezTo>
                <a:cubicBezTo>
                  <a:pt x="34" y="82"/>
                  <a:pt x="34" y="82"/>
                  <a:pt x="34" y="82"/>
                </a:cubicBezTo>
                <a:cubicBezTo>
                  <a:pt x="23" y="92"/>
                  <a:pt x="16" y="106"/>
                  <a:pt x="16" y="122"/>
                </a:cubicBezTo>
                <a:cubicBezTo>
                  <a:pt x="16" y="152"/>
                  <a:pt x="40" y="176"/>
                  <a:pt x="69" y="176"/>
                </a:cubicBezTo>
                <a:cubicBezTo>
                  <a:pt x="98" y="176"/>
                  <a:pt x="122" y="152"/>
                  <a:pt x="122" y="122"/>
                </a:cubicBezTo>
                <a:cubicBezTo>
                  <a:pt x="122" y="105"/>
                  <a:pt x="114" y="90"/>
                  <a:pt x="101" y="80"/>
                </a:cubicBezTo>
                <a:cubicBezTo>
                  <a:pt x="123" y="49"/>
                  <a:pt x="123" y="49"/>
                  <a:pt x="123" y="49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84" y="26"/>
                  <a:pt x="84" y="26"/>
                  <a:pt x="84" y="26"/>
                </a:cubicBezTo>
                <a:lnTo>
                  <a:pt x="84" y="71"/>
                </a:lnTo>
                <a:close/>
                <a:moveTo>
                  <a:pt x="103" y="122"/>
                </a:moveTo>
                <a:cubicBezTo>
                  <a:pt x="103" y="141"/>
                  <a:pt x="88" y="157"/>
                  <a:pt x="69" y="157"/>
                </a:cubicBezTo>
                <a:cubicBezTo>
                  <a:pt x="50" y="157"/>
                  <a:pt x="35" y="141"/>
                  <a:pt x="35" y="122"/>
                </a:cubicBezTo>
                <a:cubicBezTo>
                  <a:pt x="35" y="104"/>
                  <a:pt x="50" y="88"/>
                  <a:pt x="69" y="88"/>
                </a:cubicBezTo>
                <a:cubicBezTo>
                  <a:pt x="88" y="88"/>
                  <a:pt x="103" y="104"/>
                  <a:pt x="103" y="122"/>
                </a:cubicBezTo>
                <a:close/>
                <a:moveTo>
                  <a:pt x="0" y="0"/>
                </a:moveTo>
                <a:cubicBezTo>
                  <a:pt x="0" y="16"/>
                  <a:pt x="0" y="16"/>
                  <a:pt x="0" y="16"/>
                </a:cubicBezTo>
                <a:cubicBezTo>
                  <a:pt x="138" y="16"/>
                  <a:pt x="138" y="16"/>
                  <a:pt x="138" y="16"/>
                </a:cubicBezTo>
                <a:cubicBezTo>
                  <a:pt x="138" y="0"/>
                  <a:pt x="138" y="0"/>
                  <a:pt x="138" y="0"/>
                </a:cubicBezTo>
                <a:lnTo>
                  <a:pt x="0" y="0"/>
                </a:lnTo>
                <a:close/>
                <a:moveTo>
                  <a:pt x="68" y="91"/>
                </a:moveTo>
                <a:cubicBezTo>
                  <a:pt x="61" y="111"/>
                  <a:pt x="61" y="111"/>
                  <a:pt x="61" y="111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39" y="111"/>
                  <a:pt x="38" y="112"/>
                  <a:pt x="38" y="112"/>
                </a:cubicBezTo>
                <a:cubicBezTo>
                  <a:pt x="38" y="113"/>
                  <a:pt x="38" y="113"/>
                  <a:pt x="38" y="11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9" y="148"/>
                  <a:pt x="49" y="149"/>
                  <a:pt x="50" y="149"/>
                </a:cubicBezTo>
                <a:cubicBezTo>
                  <a:pt x="50" y="149"/>
                  <a:pt x="51" y="149"/>
                  <a:pt x="51" y="149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87" y="149"/>
                  <a:pt x="87" y="149"/>
                  <a:pt x="87" y="149"/>
                </a:cubicBezTo>
                <a:cubicBezTo>
                  <a:pt x="87" y="149"/>
                  <a:pt x="87" y="149"/>
                  <a:pt x="88" y="149"/>
                </a:cubicBezTo>
                <a:cubicBezTo>
                  <a:pt x="88" y="149"/>
                  <a:pt x="88" y="149"/>
                  <a:pt x="88" y="149"/>
                </a:cubicBezTo>
                <a:cubicBezTo>
                  <a:pt x="89" y="149"/>
                  <a:pt x="89" y="148"/>
                  <a:pt x="89" y="148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100" y="114"/>
                  <a:pt x="100" y="114"/>
                  <a:pt x="100" y="114"/>
                </a:cubicBezTo>
                <a:cubicBezTo>
                  <a:pt x="100" y="113"/>
                  <a:pt x="100" y="113"/>
                  <a:pt x="100" y="112"/>
                </a:cubicBezTo>
                <a:cubicBezTo>
                  <a:pt x="100" y="112"/>
                  <a:pt x="99" y="111"/>
                  <a:pt x="99" y="111"/>
                </a:cubicBezTo>
                <a:cubicBezTo>
                  <a:pt x="77" y="111"/>
                  <a:pt x="77" y="111"/>
                  <a:pt x="77" y="111"/>
                </a:cubicBezTo>
                <a:cubicBezTo>
                  <a:pt x="70" y="91"/>
                  <a:pt x="70" y="91"/>
                  <a:pt x="70" y="91"/>
                </a:cubicBezTo>
                <a:cubicBezTo>
                  <a:pt x="70" y="90"/>
                  <a:pt x="70" y="90"/>
                  <a:pt x="69" y="90"/>
                </a:cubicBezTo>
                <a:cubicBezTo>
                  <a:pt x="68" y="90"/>
                  <a:pt x="68" y="90"/>
                  <a:pt x="68" y="91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accent1"/>
            </a:solidFill>
          </a:ln>
          <a:effectLst/>
        </p:spPr>
        <p:txBody>
          <a:bodyPr/>
          <a:p>
            <a:pPr defTabSz="913765"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136198" y="4293612"/>
            <a:ext cx="6274158" cy="1264078"/>
            <a:chOff x="1387950" y="2892588"/>
            <a:chExt cx="2057920" cy="2281614"/>
          </a:xfrm>
        </p:grpSpPr>
        <p:sp>
          <p:nvSpPr>
            <p:cNvPr id="11" name="TextBox 14"/>
            <p:cNvSpPr txBox="1"/>
            <p:nvPr/>
          </p:nvSpPr>
          <p:spPr>
            <a:xfrm>
              <a:off x="1387950" y="2892588"/>
              <a:ext cx="1879404" cy="83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cs typeface="+mn-ea"/>
                  <a:sym typeface="+mn-lt"/>
                </a:rPr>
                <a:t>废旧纸板回收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456215" y="3735101"/>
              <a:ext cx="181946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23"/>
            <p:cNvSpPr txBox="1"/>
            <p:nvPr/>
          </p:nvSpPr>
          <p:spPr>
            <a:xfrm>
              <a:off x="1387950" y="3843520"/>
              <a:ext cx="2057920" cy="133068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sym typeface="+mn-lt"/>
                </a:rPr>
                <a:t>在过去的一年，我担任善真服务社组织部部长一职。任职期间，我认真完成了各项工作。</a:t>
              </a:r>
              <a:endParaRPr lang="zh-CN" altLang="en-US" dirty="0">
                <a:solidFill>
                  <a:schemeClr val="tx1"/>
                </a:solidFill>
                <a:latin typeface="+mn-lt"/>
                <a:ea typeface="+mn-ea"/>
                <a:sym typeface="+mn-lt"/>
              </a:endParaRPr>
            </a:p>
          </p:txBody>
        </p:sp>
      </p:grpSp>
      <p:pic>
        <p:nvPicPr>
          <p:cNvPr id="2" name="图片 1" descr="0df2d44a4f79dab5948f826e099d77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17905" y="664845"/>
            <a:ext cx="4838700" cy="3629025"/>
          </a:xfrm>
          <a:prstGeom prst="rect">
            <a:avLst/>
          </a:prstGeom>
        </p:spPr>
      </p:pic>
      <p:pic>
        <p:nvPicPr>
          <p:cNvPr id="3" name="图片 2" descr="ac07d212ed853efb1445c6a3e291c6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40" y="1666875"/>
            <a:ext cx="4054475" cy="304101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98060" y="2976880"/>
            <a:ext cx="4939665" cy="1106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6600">
                <a:ln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感 谢 聆 听</a:t>
            </a:r>
            <a:endParaRPr lang="zh-CN" altLang="en-US" sz="6600">
              <a:ln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cover/>
  </p:transition>
</p:sld>
</file>

<file path=ppt/tags/tag1.xml><?xml version="1.0" encoding="utf-8"?>
<p:tagLst xmlns:p="http://schemas.openxmlformats.org/presentationml/2006/main">
  <p:tag name="KSO_WM_UNIT_PLACING_PICTURE_USER_VIEWPORT" val="{&quot;height&quot;:15840,&quot;width&quot;:10560}"/>
</p:tagLst>
</file>

<file path=ppt/tags/tag2.xml><?xml version="1.0" encoding="utf-8"?>
<p:tagLst xmlns:p="http://schemas.openxmlformats.org/presentationml/2006/main">
  <p:tag name="KSO_WM_UNIT_PLACING_PICTURE_USER_VIEWPORT" val="{&quot;height&quot;:11880,&quot;width&quot;:15840}"/>
</p:tagLst>
</file>

<file path=ppt/theme/theme1.xml><?xml version="1.0" encoding="utf-8"?>
<a:theme xmlns:a="http://schemas.openxmlformats.org/drawingml/2006/main" name="1_Office 主题">
  <a:themeElements>
    <a:clrScheme name="自定义 14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AA2D"/>
      </a:accent1>
      <a:accent2>
        <a:srgbClr val="FFC000"/>
      </a:accent2>
      <a:accent3>
        <a:srgbClr val="FFFFF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jjilpxy">
      <a:majorFont>
        <a:latin typeface="Arial"/>
        <a:ea typeface="HappyZcool-2016"/>
        <a:cs typeface=""/>
      </a:majorFont>
      <a:minorFont>
        <a:latin typeface="Arial"/>
        <a:ea typeface="HappyZcool-201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290</Words>
  <Application>WPS 演示</Application>
  <PresentationFormat>宽屏</PresentationFormat>
  <Paragraphs>33</Paragraphs>
  <Slides>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站酷快乐体2016修订版</vt:lpstr>
      <vt:lpstr>站酷快乐体</vt:lpstr>
      <vt:lpstr>幼圆</vt:lpstr>
      <vt:lpstr>黑体</vt:lpstr>
      <vt:lpstr>站酷快乐体</vt:lpstr>
      <vt:lpstr>微软雅黑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稻壳儿</Company>
  <LinksUpToDate>false</LinksUpToDate>
  <SharedDoc>false</SharedDoc>
  <HyperlinksChanged>false</HyperlinksChanged>
  <AppVersion>14.0000</AppVersion>
  <Manager>尘电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尘电</dc:creator>
  <dc:description>尘电</dc:description>
  <cp:lastModifiedBy>开心宝贝</cp:lastModifiedBy>
  <cp:revision>239</cp:revision>
  <dcterms:created xsi:type="dcterms:W3CDTF">2017-11-09T01:47:00Z</dcterms:created>
  <dcterms:modified xsi:type="dcterms:W3CDTF">2020-10-18T01:49:20Z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