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3" r:id="rId7"/>
    <p:sldId id="1058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797"/>
    <a:srgbClr val="F5E53D"/>
    <a:srgbClr val="004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CF1AE-23CE-4F84-BEE8-AE4EF87CEA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A1450-A0FF-40B2-A090-00C0A1BFEC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A1450-A0FF-40B2-A090-00C0A1BFEC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AA1450-A0FF-40B2-A090-00C0A1BFEC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14036" y="295564"/>
            <a:ext cx="11610109" cy="63176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5564" y="286327"/>
            <a:ext cx="11628581" cy="62899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C314E-DDD2-4206-89E8-3BEA18E28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2CBA-1983-4932-AFAA-F06D1B53AD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F326-DA95-40DA-A893-3A57C1822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E3C2-7125-4F6D-A3DF-221FC8430E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47823" y="932698"/>
            <a:ext cx="8896350" cy="193802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E287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文娱队</a:t>
            </a:r>
            <a:endParaRPr kumimoji="0" lang="zh-CN" altLang="en-US" sz="8000" b="1" i="0" u="none" strike="noStrike" kern="1200" cap="none" spc="300" normalizeH="0" baseline="0" noProof="0" dirty="0">
              <a:ln>
                <a:noFill/>
              </a:ln>
              <a:solidFill>
                <a:srgbClr val="E287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杨任东竹石体-Bold" panose="02000000000000000000" pitchFamily="2" charset="-122"/>
              <a:ea typeface="杨任东竹石体-Bold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67381" y="2693375"/>
            <a:ext cx="5587994" cy="7924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8797"/>
                </a:solidFill>
                <a:effectLst/>
                <a:uLnTx/>
                <a:uFillTx/>
                <a:cs typeface="+mn-ea"/>
                <a:sym typeface="+mn-lt"/>
              </a:rPr>
              <a:t>班级：三（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E28797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8797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28797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8797"/>
                </a:solidFill>
                <a:effectLst/>
                <a:uLnTx/>
                <a:uFillTx/>
                <a:cs typeface="+mn-ea"/>
                <a:sym typeface="+mn-lt"/>
              </a:rPr>
              <a:t>姓名：郑妙涵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28797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589411" y="-14"/>
            <a:ext cx="8896350" cy="133794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E287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自我介绍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srgbClr val="E287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杨任东竹石体-Bold" panose="02000000000000000000" pitchFamily="2" charset="-122"/>
              <a:ea typeface="杨任东竹石体-Bold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7" name="MH_Entry_1"/>
          <p:cNvSpPr/>
          <p:nvPr>
            <p:custDataLst>
              <p:tags r:id="rId2"/>
            </p:custDataLst>
          </p:nvPr>
        </p:nvSpPr>
        <p:spPr>
          <a:xfrm>
            <a:off x="2507426" y="1782617"/>
            <a:ext cx="4268232" cy="93031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175" cap="sq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67850" tIns="0" rIns="0" bIns="107988" numCol="1" spcCol="0" rtlCol="0" fromWordArt="0" anchor="b" anchorCtr="0" forceAA="0" compatLnSpc="1">
            <a:normAutofit/>
          </a:bodyPr>
          <a:lstStyle/>
          <a:p>
            <a:pPr defTabSz="1219200">
              <a:defRPr/>
            </a:pPr>
            <a:endParaRPr lang="zh-CN" altLang="zh-CN" sz="3600" kern="100" dirty="0">
              <a:solidFill>
                <a:srgbClr val="E28797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Times New Roman" panose="02020603050405020304" pitchFamily="18" charset="0"/>
              <a:sym typeface="HanaMinA" panose="02000609000000000000" pitchFamily="49" charset="-128"/>
            </a:endParaRPr>
          </a:p>
        </p:txBody>
      </p:sp>
      <p:sp>
        <p:nvSpPr>
          <p:cNvPr id="30" name="MH_Entry_4"/>
          <p:cNvSpPr/>
          <p:nvPr>
            <p:custDataLst>
              <p:tags r:id="rId3"/>
            </p:custDataLst>
          </p:nvPr>
        </p:nvSpPr>
        <p:spPr>
          <a:xfrm>
            <a:off x="6691787" y="1695577"/>
            <a:ext cx="4268232" cy="93031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67850" tIns="0" rIns="0" bIns="107988" numCol="1" spcCol="0" rtlCol="0" fromWordArt="0" anchor="b" anchorCtr="0" forceAA="0" compatLnSpc="1">
            <a:normAutofit/>
          </a:bodyPr>
          <a:lstStyle/>
          <a:p>
            <a:pPr defTabSz="1219200">
              <a:defRPr/>
            </a:pPr>
            <a:endParaRPr lang="zh-CN" altLang="zh-CN" sz="3600" kern="100" dirty="0">
              <a:solidFill>
                <a:srgbClr val="E28797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Times New Roman" panose="02020603050405020304" pitchFamily="18" charset="0"/>
              <a:sym typeface="HanaMinA" panose="02000609000000000000" pitchFamily="49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3595" y="1782445"/>
            <a:ext cx="42265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大家好，我叫郑妙涵，今年</a:t>
            </a:r>
            <a:r>
              <a:rPr lang="en-US" altLang="zh-CN"/>
              <a:t>9</a:t>
            </a:r>
            <a:r>
              <a:rPr lang="zh-CN" altLang="en-US"/>
              <a:t>岁了，我现在所在班级是三（</a:t>
            </a:r>
            <a:r>
              <a:rPr lang="en-US" altLang="zh-CN"/>
              <a:t>2</a:t>
            </a:r>
            <a:r>
              <a:rPr lang="zh-CN" altLang="en-US"/>
              <a:t>）班。</a:t>
            </a:r>
            <a:endParaRPr lang="zh-CN" altLang="en-US"/>
          </a:p>
          <a:p>
            <a:r>
              <a:rPr lang="zh-CN" altLang="en-US"/>
              <a:t>我的兴趣爱好是：跳舞、画画、唱歌、看书。</a:t>
            </a:r>
            <a:endParaRPr lang="zh-CN" altLang="en-US"/>
          </a:p>
          <a:p>
            <a:r>
              <a:rPr lang="zh-CN" altLang="en-US"/>
              <a:t>我很高兴来到文娱队，谢谢大家！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160" y="1337945"/>
            <a:ext cx="2890520" cy="3855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494161" y="336536"/>
            <a:ext cx="8896350" cy="133794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E287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这就是我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srgbClr val="E287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杨任东竹石体-Bold" panose="02000000000000000000" pitchFamily="2" charset="-122"/>
              <a:ea typeface="杨任东竹石体-Bold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974110" y="1782617"/>
            <a:ext cx="6188120" cy="0"/>
          </a:xfrm>
          <a:prstGeom prst="line">
            <a:avLst/>
          </a:prstGeom>
          <a:ln w="41275" cap="rnd">
            <a:solidFill>
              <a:srgbClr val="E28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H_Entry_1"/>
          <p:cNvSpPr/>
          <p:nvPr>
            <p:custDataLst>
              <p:tags r:id="rId2"/>
            </p:custDataLst>
          </p:nvPr>
        </p:nvSpPr>
        <p:spPr>
          <a:xfrm>
            <a:off x="6224389" y="4085194"/>
            <a:ext cx="4268232" cy="93031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175" cap="sq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67850" tIns="0" rIns="0" bIns="107988" numCol="1" spcCol="0" rtlCol="0" fromWordArt="0" anchor="b" anchorCtr="0" forceAA="0" compatLnSpc="1">
            <a:norm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600" b="0" i="0" u="none" strike="noStrike" kern="100" cap="none" spc="0" normalizeH="0" baseline="0" noProof="0" dirty="0">
              <a:ln>
                <a:noFill/>
              </a:ln>
              <a:solidFill>
                <a:srgbClr val="E28797"/>
              </a:solidFill>
              <a:effectLst/>
              <a:uLnTx/>
              <a:uFillTx/>
              <a:latin typeface="杨任东竹石体-Bold" panose="02000000000000000000" pitchFamily="2" charset="-122"/>
              <a:ea typeface="杨任东竹石体-Bold" panose="02000000000000000000" pitchFamily="2" charset="-122"/>
              <a:cs typeface="Times New Roman" panose="02020603050405020304" pitchFamily="18" charset="0"/>
              <a:sym typeface="HanaMinA" panose="02000609000000000000" pitchFamily="49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" y="2078990"/>
            <a:ext cx="4042410" cy="4104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430" y="1861820"/>
            <a:ext cx="2124075" cy="4481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760" y="1936115"/>
            <a:ext cx="3430905" cy="432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9480550" y="544830"/>
            <a:ext cx="1815465" cy="140970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4284" tIns="17141" rIns="34284" bIns="171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4284" tIns="17141" rIns="34284" bIns="171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84" tIns="17141" rIns="34284" bIns="171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4284" tIns="17141" rIns="34284" bIns="171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84" tIns="17141" rIns="34284" bIns="171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endParaRPr>
            </a:p>
          </p:txBody>
        </p:sp>
      </p:grp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161277" y="2038624"/>
            <a:ext cx="719905" cy="72060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" panose="020F0502020204030204"/>
              <a:cs typeface="+mn-ea"/>
              <a:sym typeface="+mn-lt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219000" y="2129901"/>
            <a:ext cx="582763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rPr>
              <a:t>01</a:t>
            </a: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CN" panose="020F0502020204030204"/>
              <a:cs typeface="+mn-ea"/>
              <a:sym typeface="+mn-lt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560481" y="2038624"/>
            <a:ext cx="719905" cy="72060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" panose="020F0502020204030204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7618204" y="2129901"/>
            <a:ext cx="582763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rPr>
              <a:t>02</a:t>
            </a: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CN" panose="020F0502020204030204"/>
              <a:cs typeface="+mn-ea"/>
              <a:sym typeface="+mn-lt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112474" y="4837210"/>
            <a:ext cx="719905" cy="72060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" panose="020F0502020204030204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170199" y="4928485"/>
            <a:ext cx="582763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rPr>
              <a:t>03</a:t>
            </a: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CN" panose="020F0502020204030204"/>
              <a:cs typeface="+mn-ea"/>
              <a:sym typeface="+mn-lt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560481" y="4837210"/>
            <a:ext cx="719905" cy="720605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" panose="020F0502020204030204"/>
              <a:cs typeface="+mn-ea"/>
              <a:sym typeface="+mn-lt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7625824" y="4957695"/>
            <a:ext cx="582763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rPr>
              <a:t>04</a:t>
            </a: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CN" panose="020F0502020204030204"/>
              <a:cs typeface="+mn-ea"/>
              <a:sym typeface="+mn-lt"/>
            </a:endParaRPr>
          </a:p>
        </p:txBody>
      </p:sp>
      <p:sp>
        <p:nvSpPr>
          <p:cNvPr id="38" name="TextBox 18"/>
          <p:cNvSpPr txBox="1"/>
          <p:nvPr/>
        </p:nvSpPr>
        <p:spPr>
          <a:xfrm flipH="1">
            <a:off x="3112135" y="2696210"/>
            <a:ext cx="64376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ea typeface="宋体" panose="02010600030101010101" pitchFamily="2" charset="-122"/>
                <a:cs typeface="+mn-ea"/>
                <a:sym typeface="+mn-lt"/>
              </a:rPr>
              <a:t>    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ea typeface="宋体" panose="02010600030101010101" pitchFamily="2" charset="-122"/>
                <a:cs typeface="+mn-ea"/>
                <a:sym typeface="+mn-lt"/>
              </a:rPr>
              <a:t>我今天就要参加文娱队了，我特别高兴！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" panose="020F0502020204030204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ea typeface="宋体" panose="02010600030101010101" pitchFamily="2" charset="-122"/>
                <a:cs typeface="+mn-ea"/>
                <a:sym typeface="+mn-lt"/>
              </a:rPr>
              <a:t>为什么要参加文娱队呢？大家一定很疑惑，让我来告诉你们吧！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" panose="020F0502020204030204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ea typeface="宋体" panose="02010600030101010101" pitchFamily="2" charset="-122"/>
                <a:cs typeface="+mn-ea"/>
                <a:sym typeface="+mn-lt"/>
              </a:rPr>
              <a:t>   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ea typeface="宋体" panose="02010600030101010101" pitchFamily="2" charset="-122"/>
                <a:cs typeface="+mn-ea"/>
                <a:sym typeface="+mn-lt"/>
              </a:rPr>
              <a:t>因为我问了高年级的姐姐，那个姐姐说文娱队是如果你有才艺都可以来参加，不管什么样子的才艺都可以，如果遇到节日的时候还可以去表演，因为我喜欢表演，我觉得很光荣。所以我选择了文娱队，有机会希望能和大家一起参加表演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" panose="020F0502020204030204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918188" y="325491"/>
            <a:ext cx="5975713" cy="583565"/>
            <a:chOff x="2918188" y="325491"/>
            <a:chExt cx="5975713" cy="583565"/>
          </a:xfrm>
        </p:grpSpPr>
        <p:sp>
          <p:nvSpPr>
            <p:cNvPr id="42" name="TextBox 18"/>
            <p:cNvSpPr txBox="1"/>
            <p:nvPr/>
          </p:nvSpPr>
          <p:spPr>
            <a:xfrm flipH="1">
              <a:off x="3534627" y="325491"/>
              <a:ext cx="467423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CN" panose="020F0502020204030204"/>
                  <a:ea typeface="宋体" panose="02010600030101010101" pitchFamily="2" charset="-122"/>
                  <a:cs typeface="+mn-ea"/>
                  <a:sym typeface="+mn-lt"/>
                </a:rPr>
                <a:t>我是因为什么来到文娱队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2918188" y="520337"/>
              <a:ext cx="194038" cy="194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213463" y="520337"/>
              <a:ext cx="194038" cy="194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CN" panose="020F050202020403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ldLvl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47825" y="1037517"/>
            <a:ext cx="8896350" cy="133794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E287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谢谢大家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srgbClr val="E287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杨任东竹石体-Bold" panose="02000000000000000000" pitchFamily="2" charset="-122"/>
              <a:ea typeface="杨任东竹石体-Bold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60830110823"/>
  <p:tag name="MH_LIBRARY" val="CONTENTS"/>
  <p:tag name="MH_TYPE" val="ENTRY"/>
  <p:tag name="ID" val="545823"/>
  <p:tag name="MH_ORDER" val="1"/>
</p:tagLst>
</file>

<file path=ppt/tags/tag2.xml><?xml version="1.0" encoding="utf-8"?>
<p:tagLst xmlns:p="http://schemas.openxmlformats.org/presentationml/2006/main">
  <p:tag name="MH" val="20160830110823"/>
  <p:tag name="MH_LIBRARY" val="CONTENTS"/>
  <p:tag name="MH_TYPE" val="ENTRY"/>
  <p:tag name="ID" val="545823"/>
  <p:tag name="MH_ORDER" val="4"/>
</p:tagLst>
</file>

<file path=ppt/tags/tag3.xml><?xml version="1.0" encoding="utf-8"?>
<p:tagLst xmlns:p="http://schemas.openxmlformats.org/presentationml/2006/main">
  <p:tag name="MH" val="20160830110823"/>
  <p:tag name="MH_LIBRARY" val="CONTENTS"/>
  <p:tag name="MH_TYPE" val="ENTRY"/>
  <p:tag name="ID" val="545823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wxow1z5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6C7C"/>
      </a:accent1>
      <a:accent2>
        <a:srgbClr val="3F3F3F"/>
      </a:accent2>
      <a:accent3>
        <a:srgbClr val="E96C7C"/>
      </a:accent3>
      <a:accent4>
        <a:srgbClr val="3F3F3F"/>
      </a:accent4>
      <a:accent5>
        <a:srgbClr val="E96C7C"/>
      </a:accent5>
      <a:accent6>
        <a:srgbClr val="3F3F3F"/>
      </a:accent6>
      <a:hlink>
        <a:srgbClr val="0563C1"/>
      </a:hlink>
      <a:folHlink>
        <a:srgbClr val="954F72"/>
      </a:folHlink>
    </a:clrScheme>
    <a:fontScheme name="wirqlavj">
      <a:majorFont>
        <a:latin typeface="Source Han Sans CN"/>
        <a:ea typeface="Source Han Sans CN"/>
        <a:cs typeface=""/>
      </a:majorFont>
      <a:minorFont>
        <a:latin typeface="Source Han Sans CN"/>
        <a:ea typeface="Source Han Sans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WPS 演示</Application>
  <PresentationFormat>宽屏</PresentationFormat>
  <Paragraphs>30</Paragraphs>
  <Slides>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杨任东竹石体-Bold</vt:lpstr>
      <vt:lpstr>Times New Roman</vt:lpstr>
      <vt:lpstr>HanaMinA</vt:lpstr>
      <vt:lpstr>Source Han Sans CN</vt:lpstr>
      <vt:lpstr>FontAwesome</vt:lpstr>
      <vt:lpstr>Segoe Print</vt:lpstr>
      <vt:lpstr>Calibri</vt:lpstr>
      <vt:lpstr>等线</vt:lpstr>
      <vt:lpstr>等线</vt:lpstr>
      <vt:lpstr>微软雅黑</vt:lpstr>
      <vt:lpstr>Arial Unicode MS</vt:lpstr>
      <vt:lpstr>MS UI Gothic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屰 赱</dc:creator>
  <cp:lastModifiedBy>Administrator</cp:lastModifiedBy>
  <cp:revision>23</cp:revision>
  <dcterms:created xsi:type="dcterms:W3CDTF">2019-05-27T12:23:00Z</dcterms:created>
  <dcterms:modified xsi:type="dcterms:W3CDTF">2021-09-26T02:18:58Z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v1.0_mb_Htk9+k/tRV83fyXSiWGUoQ==</vt:lpwstr>
  </property>
  <property fmtid="{D5CDD505-2E9C-101B-9397-08002B2CF9AE}" pid="4" name="ICV">
    <vt:lpwstr>60DE91E1E63642F0AB05860974CCAC11</vt:lpwstr>
  </property>
</Properties>
</file>