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6" r:id="rId2"/>
    <p:sldId id="441" r:id="rId3"/>
    <p:sldId id="442" r:id="rId4"/>
    <p:sldId id="443" r:id="rId5"/>
    <p:sldId id="458" r:id="rId6"/>
    <p:sldId id="446" r:id="rId7"/>
    <p:sldId id="459" r:id="rId8"/>
    <p:sldId id="457" r:id="rId9"/>
  </p:sldIdLst>
  <p:sldSz cx="12192000" cy="6858000"/>
  <p:notesSz cx="6858000" cy="9144000"/>
  <p:embeddedFontLst>
    <p:embeddedFont>
      <p:font typeface="黑体" pitchFamily="49" charset="-122"/>
      <p:regular r:id="rId11"/>
    </p:embeddedFont>
    <p:embeddedFont>
      <p:font typeface="微软雅黑" pitchFamily="34" charset="-122"/>
      <p:regular r:id="rId12"/>
      <p:bold r:id="rId13"/>
    </p:embeddedFont>
    <p:embeddedFont>
      <p:font typeface="华文彩云" pitchFamily="2" charset="-122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001"/>
    <a:srgbClr val="E8D8FC"/>
    <a:srgbClr val="FFB400"/>
    <a:srgbClr val="FFFFFF"/>
    <a:srgbClr val="6870A2"/>
    <a:srgbClr val="AB314E"/>
    <a:srgbClr val="FEF5F0"/>
    <a:srgbClr val="585858"/>
    <a:srgbClr val="FBCB83"/>
    <a:srgbClr val="DCDC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-780" y="-342"/>
      </p:cViewPr>
      <p:guideLst>
        <p:guide orient="horz" pos="2148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C7035-21B4-4210-973A-AE91CCDDD5ED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71B7-B257-4505-A312-A6397A1C49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69900" y="698500"/>
            <a:ext cx="11188700" cy="5676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2021/9/25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69900" y="635000"/>
            <a:ext cx="11188700" cy="5676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72254" y="2002155"/>
            <a:ext cx="63042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9600" b="1" dirty="0">
                <a:solidFill>
                  <a:schemeClr val="bg1"/>
                </a:solidFill>
                <a:cs typeface="+mn-ea"/>
                <a:sym typeface="+mn-lt"/>
              </a:rPr>
              <a:t>大队委竞选</a:t>
            </a:r>
          </a:p>
        </p:txBody>
      </p:sp>
      <p:sp>
        <p:nvSpPr>
          <p:cNvPr id="9" name="圆角矩形 53"/>
          <p:cNvSpPr/>
          <p:nvPr/>
        </p:nvSpPr>
        <p:spPr>
          <a:xfrm>
            <a:off x="4699953" y="4043864"/>
            <a:ext cx="2390775" cy="501650"/>
          </a:xfrm>
          <a:prstGeom prst="roundRect">
            <a:avLst>
              <a:gd name="adj" fmla="val 2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竞选人：李木易</a:t>
            </a:r>
            <a:endParaRPr lang="en-US" altLang="zh-CN" sz="160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10" name="快乐生活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179037" y="430921"/>
            <a:ext cx="609521" cy="609521"/>
          </a:xfrm>
          <a:prstGeom prst="rect">
            <a:avLst/>
          </a:prstGeom>
        </p:spPr>
      </p:pic>
    </p:spTree>
  </p:cSld>
  <p:clrMapOvr>
    <a:masterClrMapping/>
  </p:clrMapOvr>
  <p:transition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804035" y="1913255"/>
            <a:ext cx="51523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姓名：李木易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年龄：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11</a:t>
            </a: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生日：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星座：</a:t>
            </a:r>
            <a:r>
              <a:rPr lang="zh-CN" altLang="en-US" sz="2800" b="1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巨蟹座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1157288"/>
            <a:ext cx="3197225" cy="483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23845" y="482981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阅读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85410" y="4855845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跳舞 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7365" y="4880610"/>
            <a:ext cx="121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画画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5020" y="1642745"/>
            <a:ext cx="2926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我的爱好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973" y="3107373"/>
            <a:ext cx="1515427" cy="151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669" y="3205631"/>
            <a:ext cx="1402126" cy="13917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294" y="3205641"/>
            <a:ext cx="1166006" cy="14735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05020" y="1642745"/>
            <a:ext cx="2926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我的性格</a:t>
            </a:r>
          </a:p>
        </p:txBody>
      </p:sp>
      <p:sp>
        <p:nvSpPr>
          <p:cNvPr id="2" name="五角星 1"/>
          <p:cNvSpPr/>
          <p:nvPr/>
        </p:nvSpPr>
        <p:spPr>
          <a:xfrm rot="20520000">
            <a:off x="1404620" y="2753995"/>
            <a:ext cx="2270125" cy="2270125"/>
          </a:xfrm>
          <a:prstGeom prst="star5">
            <a:avLst>
              <a:gd name="adj" fmla="val 33023"/>
              <a:gd name="hf" fmla="val 105146"/>
              <a:gd name="vf" fmla="val 110557"/>
            </a:avLst>
          </a:prstGeom>
          <a:solidFill>
            <a:srgbClr val="FFB400"/>
          </a:solidFill>
          <a:ln>
            <a:noFill/>
          </a:ln>
          <a:effectLst>
            <a:outerShdw dist="38100" dir="5400000" sx="102000" sy="102000" algn="t" rotWithShape="0">
              <a:srgbClr val="E8D8FC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活泼开朗</a:t>
            </a:r>
          </a:p>
        </p:txBody>
      </p:sp>
      <p:sp>
        <p:nvSpPr>
          <p:cNvPr id="6" name="五角星 5"/>
          <p:cNvSpPr/>
          <p:nvPr/>
        </p:nvSpPr>
        <p:spPr>
          <a:xfrm rot="720000">
            <a:off x="3643630" y="3564255"/>
            <a:ext cx="2270125" cy="2270125"/>
          </a:xfrm>
          <a:prstGeom prst="star5">
            <a:avLst>
              <a:gd name="adj" fmla="val 33023"/>
              <a:gd name="hf" fmla="val 105146"/>
              <a:gd name="vf" fmla="val 110557"/>
            </a:avLst>
          </a:prstGeom>
          <a:solidFill>
            <a:srgbClr val="FFB400"/>
          </a:solidFill>
          <a:ln>
            <a:noFill/>
          </a:ln>
          <a:effectLst>
            <a:outerShdw dist="38100" dir="5400000" sx="102000" sy="102000" algn="t" rotWithShape="0">
              <a:srgbClr val="E8D8FC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热心善良</a:t>
            </a:r>
          </a:p>
        </p:txBody>
      </p:sp>
      <p:sp>
        <p:nvSpPr>
          <p:cNvPr id="8" name="五角星 7"/>
          <p:cNvSpPr/>
          <p:nvPr/>
        </p:nvSpPr>
        <p:spPr>
          <a:xfrm rot="20520000">
            <a:off x="5977890" y="2771140"/>
            <a:ext cx="2270125" cy="2270125"/>
          </a:xfrm>
          <a:prstGeom prst="star5">
            <a:avLst>
              <a:gd name="adj" fmla="val 33023"/>
              <a:gd name="hf" fmla="val 105146"/>
              <a:gd name="vf" fmla="val 110557"/>
            </a:avLst>
          </a:prstGeom>
          <a:solidFill>
            <a:srgbClr val="FFB400"/>
          </a:solidFill>
          <a:ln>
            <a:noFill/>
          </a:ln>
          <a:effectLst>
            <a:outerShdw dist="38100" dir="5400000" sx="102000" sy="102000" algn="t" rotWithShape="0">
              <a:srgbClr val="E8D8FC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乐于助人</a:t>
            </a:r>
          </a:p>
        </p:txBody>
      </p:sp>
      <p:sp>
        <p:nvSpPr>
          <p:cNvPr id="13" name="五角星 12"/>
          <p:cNvSpPr/>
          <p:nvPr/>
        </p:nvSpPr>
        <p:spPr>
          <a:xfrm rot="1440000">
            <a:off x="8312150" y="3200400"/>
            <a:ext cx="2270125" cy="2270125"/>
          </a:xfrm>
          <a:prstGeom prst="star5">
            <a:avLst>
              <a:gd name="adj" fmla="val 33023"/>
              <a:gd name="hf" fmla="val 105146"/>
              <a:gd name="vf" fmla="val 110557"/>
            </a:avLst>
          </a:prstGeom>
          <a:solidFill>
            <a:srgbClr val="FFB400"/>
          </a:solidFill>
          <a:ln>
            <a:noFill/>
          </a:ln>
          <a:effectLst>
            <a:outerShdw dist="38100" dir="5400000" sx="102000" sy="102000" algn="t" rotWithShape="0">
              <a:srgbClr val="E8D8FC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有责任心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89" r="47014"/>
          <a:stretch>
            <a:fillRect/>
          </a:stretch>
        </p:blipFill>
        <p:spPr>
          <a:xfrm>
            <a:off x="6246788" y="-1"/>
            <a:ext cx="349249" cy="6858000"/>
          </a:xfrm>
          <a:custGeom>
            <a:avLst/>
            <a:gdLst>
              <a:gd name="connsiteX0" fmla="*/ 0 w 349249"/>
              <a:gd name="connsiteY0" fmla="*/ 0 h 6858000"/>
              <a:gd name="connsiteX1" fmla="*/ 349249 w 349249"/>
              <a:gd name="connsiteY1" fmla="*/ 0 h 6858000"/>
              <a:gd name="connsiteX2" fmla="*/ 349249 w 349249"/>
              <a:gd name="connsiteY2" fmla="*/ 6858000 h 6858000"/>
              <a:gd name="connsiteX3" fmla="*/ 0 w 349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9" h="6858000">
                <a:moveTo>
                  <a:pt x="0" y="0"/>
                </a:moveTo>
                <a:lnTo>
                  <a:pt x="349249" y="0"/>
                </a:lnTo>
                <a:lnTo>
                  <a:pt x="3492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1623">
            <a:off x="9431740" y="266978"/>
            <a:ext cx="2471932" cy="284525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09" t="7377" r="12170" b="62126"/>
          <a:stretch>
            <a:fillRect/>
          </a:stretch>
        </p:blipFill>
        <p:spPr>
          <a:xfrm flipH="1">
            <a:off x="-205749" y="-813773"/>
            <a:ext cx="4025900" cy="2315188"/>
          </a:xfrm>
          <a:custGeom>
            <a:avLst/>
            <a:gdLst>
              <a:gd name="connsiteX0" fmla="*/ 2012950 w 4025900"/>
              <a:gd name="connsiteY0" fmla="*/ 0 h 2315188"/>
              <a:gd name="connsiteX1" fmla="*/ 4025900 w 4025900"/>
              <a:gd name="connsiteY1" fmla="*/ 1157594 h 2315188"/>
              <a:gd name="connsiteX2" fmla="*/ 3293373 w 4025900"/>
              <a:gd name="connsiteY2" fmla="*/ 2050850 h 2315188"/>
              <a:gd name="connsiteX3" fmla="*/ 3186089 w 4025900"/>
              <a:gd name="connsiteY3" fmla="*/ 2096986 h 2315188"/>
              <a:gd name="connsiteX4" fmla="*/ 2125482 w 4025900"/>
              <a:gd name="connsiteY4" fmla="*/ 2096986 h 2315188"/>
              <a:gd name="connsiteX5" fmla="*/ 2125482 w 4025900"/>
              <a:gd name="connsiteY5" fmla="*/ 2311920 h 2315188"/>
              <a:gd name="connsiteX6" fmla="*/ 2012950 w 4025900"/>
              <a:gd name="connsiteY6" fmla="*/ 2315188 h 2315188"/>
              <a:gd name="connsiteX7" fmla="*/ 0 w 4025900"/>
              <a:gd name="connsiteY7" fmla="*/ 1157594 h 2315188"/>
              <a:gd name="connsiteX8" fmla="*/ 2012950 w 4025900"/>
              <a:gd name="connsiteY8" fmla="*/ 0 h 23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900" h="2315188">
                <a:moveTo>
                  <a:pt x="2012950" y="0"/>
                </a:moveTo>
                <a:cubicBezTo>
                  <a:pt x="3124672" y="0"/>
                  <a:pt x="4025900" y="518272"/>
                  <a:pt x="4025900" y="1157594"/>
                </a:cubicBezTo>
                <a:cubicBezTo>
                  <a:pt x="4025900" y="1517213"/>
                  <a:pt x="3740746" y="1838530"/>
                  <a:pt x="3293373" y="2050850"/>
                </a:cubicBezTo>
                <a:lnTo>
                  <a:pt x="3186089" y="2096986"/>
                </a:lnTo>
                <a:lnTo>
                  <a:pt x="2125482" y="2096986"/>
                </a:lnTo>
                <a:lnTo>
                  <a:pt x="2125482" y="2311920"/>
                </a:lnTo>
                <a:lnTo>
                  <a:pt x="2012950" y="2315188"/>
                </a:lnTo>
                <a:cubicBezTo>
                  <a:pt x="901228" y="2315188"/>
                  <a:pt x="0" y="1796916"/>
                  <a:pt x="0" y="1157594"/>
                </a:cubicBezTo>
                <a:cubicBezTo>
                  <a:pt x="0" y="518272"/>
                  <a:pt x="901228" y="0"/>
                  <a:pt x="201295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574" y="4312038"/>
            <a:ext cx="3967474" cy="18552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330" y="1329282"/>
            <a:ext cx="4486851" cy="1892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132" y="4222948"/>
            <a:ext cx="4188868" cy="171092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80223" y="83367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latin typeface="小白" panose="02010601030101010101" pitchFamily="2" charset="-122"/>
                <a:ea typeface="小白" panose="02010601030101010101" pitchFamily="2" charset="-122"/>
              </a:rPr>
              <a:t>我的荣誉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6253" y="5005808"/>
            <a:ext cx="289486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defRPr>
            </a:lvl1pPr>
          </a:lstStyle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2017-2018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学年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34265" y="5847185"/>
            <a:ext cx="27693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获得校级学习之星、舞蹈之星、艺术之星的称号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80687" y="2809696"/>
            <a:ext cx="24257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获得校级三好学生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28301" y="5782374"/>
            <a:ext cx="29817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获得校级优秀班干部、科技之星的称号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28776" y="2014469"/>
            <a:ext cx="28264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defRPr>
            </a:lvl1pPr>
          </a:lstStyle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2018-2019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学年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28473" y="4673560"/>
            <a:ext cx="271897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defRPr>
            </a:lvl1pPr>
          </a:lstStyle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2019-2020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学年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809380" y="833825"/>
            <a:ext cx="2738257" cy="717231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1392" y="1832292"/>
            <a:ext cx="2553018" cy="25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9952" y="3683952"/>
            <a:ext cx="2587307" cy="258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44293" y="1256982"/>
            <a:ext cx="2187257" cy="32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92295" y="579120"/>
            <a:ext cx="2926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4A001"/>
                </a:solidFill>
                <a:cs typeface="+mn-ea"/>
                <a:sym typeface="+mn-lt"/>
              </a:rPr>
              <a:t>我的生活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399" y="3751263"/>
            <a:ext cx="25638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199" y="1276033"/>
            <a:ext cx="25904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4883" y="1409701"/>
            <a:ext cx="24768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36000" y="3810000"/>
            <a:ext cx="2209799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23590" y="1824355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bg1"/>
                </a:solidFill>
                <a:cs typeface="+mn-ea"/>
                <a:sym typeface="+mn-lt"/>
              </a:rPr>
              <a:t>竞选宣言</a:t>
            </a:r>
            <a:endParaRPr lang="en-US" altLang="zh-CN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149600"/>
            <a:ext cx="463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给我一个机会，</a:t>
            </a:r>
            <a:endParaRPr lang="en-US" altLang="zh-CN" sz="5400" dirty="0" smtClean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  <a:p>
            <a:r>
              <a:rPr lang="zh-CN" altLang="en-US" sz="54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还你一个惊喜。</a:t>
            </a:r>
            <a:endParaRPr lang="zh-CN" altLang="en-US" sz="54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ransition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40000" y="1583055"/>
            <a:ext cx="6388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请大家相信</a:t>
            </a:r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我，为我投上您宝贵的票  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20415" y="3408680"/>
            <a:ext cx="545465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business affairs Work camille summary report business affairs Work 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report</a:t>
            </a:r>
          </a:p>
        </p:txBody>
      </p:sp>
      <p:sp>
        <p:nvSpPr>
          <p:cNvPr id="9" name="圆角矩形 53"/>
          <p:cNvSpPr/>
          <p:nvPr/>
        </p:nvSpPr>
        <p:spPr>
          <a:xfrm>
            <a:off x="4699953" y="4043864"/>
            <a:ext cx="2390775" cy="501650"/>
          </a:xfrm>
          <a:prstGeom prst="roundRect">
            <a:avLst>
              <a:gd name="adj" fmla="val 2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竞选人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：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李木易</a:t>
            </a:r>
            <a:endParaRPr lang="en-US" altLang="zh-CN" sz="160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svhbgjni">
      <a:majorFont>
        <a:latin typeface=""/>
        <a:ea typeface="黑体"/>
        <a:cs typeface=""/>
      </a:majorFont>
      <a:minorFont>
        <a:latin typeface="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133</Words>
  <Application>WPS 演示</Application>
  <PresentationFormat>自定义</PresentationFormat>
  <Paragraphs>30</Paragraphs>
  <Slides>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黑体</vt:lpstr>
      <vt:lpstr>小白</vt:lpstr>
      <vt:lpstr>微软雅黑</vt:lpstr>
      <vt:lpstr>Source Han Serif SC</vt:lpstr>
      <vt:lpstr>华文彩云</vt:lpstr>
      <vt:lpstr>Calibri</vt:lpstr>
      <vt:lpstr>Wingdings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素材来源网站当图网-www.99ppt.com</dc:title>
  <dc:subject>素材来源网站当图网-www.99ppt.com</dc:subject>
  <dc:creator>素材来源网站当图网-www.99ppt.com</dc:creator>
  <dc:description>素材来源网站当图网-www.99ppt.com</dc:description>
  <cp:lastModifiedBy>PC</cp:lastModifiedBy>
  <cp:revision>164</cp:revision>
  <dcterms:created xsi:type="dcterms:W3CDTF">2019-06-19T02:08:00Z</dcterms:created>
  <dcterms:modified xsi:type="dcterms:W3CDTF">2021-09-25T02:59:09Z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TemplateUUID">
    <vt:lpwstr>v1.0_mb_Onl1gijEbvW+Oo5eXCKuYQ==</vt:lpwstr>
  </property>
  <property fmtid="{D5CDD505-2E9C-101B-9397-08002B2CF9AE}" pid="4" name="KSOSaveFontToCloudKey">
    <vt:lpwstr>280679989_embed</vt:lpwstr>
  </property>
  <property fmtid="{D5CDD505-2E9C-101B-9397-08002B2CF9AE}" pid="5" name="ICV">
    <vt:lpwstr>95B40AA34FA347C2A95E1D630E52FCE8</vt:lpwstr>
  </property>
</Properties>
</file>