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.xml" ContentType="application/vnd.openxmlformats-officedocument.presentationml.slideLayout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.xml" ContentType="application/vnd.openxmlformats-officedocument.presentationml.slideLayou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4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5.xml" ContentType="application/vnd.openxmlformats-officedocument.presentationml.slideLayout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6.xml" ContentType="application/vnd.openxmlformats-officedocument.presentationml.slideLayout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7.xml" ContentType="application/vnd.openxmlformats-officedocument.presentationml.slideLayout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8.xml" ContentType="application/vnd.openxmlformats-officedocument.presentationml.slideLayout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9.xml" ContentType="application/vnd.openxmlformats-officedocument.presentationml.slideLayout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11.xml" ContentType="application/vnd.openxmlformats-officedocument.presentationml.slideLayout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ags/tag63.xml" ContentType="application/vnd.openxmlformats-officedocument.presentationml.tags+xml"/>
  <Override PartName="/ppt/slides/slide2.xml" ContentType="application/vnd.openxmlformats-officedocument.presentationml.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s/slide3.xml" ContentType="application/vnd.openxmlformats-officedocument.presentationml.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s/slide4.xml" ContentType="application/vnd.openxmlformats-officedocument.presentationml.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s/slide5.xml" ContentType="application/vnd.openxmlformats-officedocument.presentationml.slide+xml"/>
  <Override PartName="/ppt/tags/tag70.xml" ContentType="application/vnd.openxmlformats-officedocument.presentationml.tag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FFFFFF"/>
    <a:srgbClr val="AE79D7"/>
    <a:srgbClr val="DCDCDC"/>
    <a:srgbClr val="F0F0F0"/>
    <a:srgbClr val="E6E6E6"/>
    <a:srgbClr val="C8C8C8"/>
    <a:srgbClr val="FAFAFA"/>
    <a:srgbClr val="BEBE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tableStyles" Target="tableStyles.xml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6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tags" Target="../tags/tag49.xml"/><Relationship Id="rId3" Type="http://schemas.openxmlformats.org/officeDocument/2006/relationships/tags" Target="../tags/tag50.xml"/><Relationship Id="rId4" Type="http://schemas.openxmlformats.org/officeDocument/2006/relationships/tags" Target="../tags/tag51.xml"/><Relationship Id="rId5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tags" Target="../tags/tag52.xml"/><Relationship Id="rId2" Type="http://schemas.openxmlformats.org/officeDocument/2006/relationships/tags" Target="../tags/tag53.xml"/><Relationship Id="rId3" Type="http://schemas.openxmlformats.org/officeDocument/2006/relationships/tags" Target="../tags/tag54.xml"/><Relationship Id="rId4" Type="http://schemas.openxmlformats.org/officeDocument/2006/relationships/tags" Target="../tags/tag55.xml"/><Relationship Id="rId5" Type="http://schemas.openxmlformats.org/officeDocument/2006/relationships/tags" Target="../tags/tag56.xml"/><Relationship Id="rId6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tags" Target="../tags/tag17.xml"/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tags" Target="../tags/tag21.xml"/><Relationship Id="rId7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tags" Target="../tags/tag27.xml"/><Relationship Id="rId7" Type="http://schemas.openxmlformats.org/officeDocument/2006/relationships/tags" Target="../tags/tag28.xml"/><Relationship Id="rId8" Type="http://schemas.openxmlformats.org/officeDocument/2006/relationships/tags" Target="../tags/tag29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tags" Target="../tags/tag31.xml"/><Relationship Id="rId3" Type="http://schemas.openxmlformats.org/officeDocument/2006/relationships/tags" Target="../tags/tag32.xml"/><Relationship Id="rId4" Type="http://schemas.openxmlformats.org/officeDocument/2006/relationships/tags" Target="../tags/tag33.xml"/><Relationship Id="rId5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tags" Target="../tags/tag35.xml"/><Relationship Id="rId3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6" Type="http://schemas.openxmlformats.org/officeDocument/2006/relationships/tags" Target="../tags/tag42.xml"/><Relationship Id="rId7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bg>
      <p:bgPr>
        <a:solidFill>
          <a:srgbClr val="FFFFFF"/>
        </a:solidFill>
        <a:effectLst/>
      </p:bgPr>
    </p:bg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anchor="b" anchorCtr="0" bIns="46800" lIns="90000" rIns="90000" tIns="46800">
            <a:normAutofit/>
          </a:bodyPr>
          <a:lstStyle>
            <a:lvl1pPr algn="ctr">
              <a:defRPr baseline="0" b="1" sz="600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altLang="en-US" dirty="0" lang="zh-CN"/>
              <a:t>单击此处编辑标题</a:t>
            </a:r>
            <a:endParaRPr altLang="en-US" dirty="0" lang="zh-CN"/>
          </a:p>
        </p:txBody>
      </p:sp>
      <p:sp>
        <p:nvSpPr>
          <p:cNvPr id="1048596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bIns="46800" lIns="90000" rIns="90000" tIns="46800">
            <a:normAutofit/>
          </a:bodyPr>
          <a:lstStyle>
            <a:lvl1pPr algn="ctr" eaLnBrk="1" fontAlgn="auto" hangingPunct="1" indent="0" latinLnBrk="0" marL="0">
              <a:lnSpc>
                <a:spcPct val="110000"/>
              </a:lnSpc>
              <a:buNone/>
              <a:defRPr baseline="0" cap="none" sz="2400" kern="1200" normalizeH="0" spc="20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dirty="0" lang="zh-CN"/>
              <a:t>单击此处编辑副标题</a:t>
            </a:r>
            <a:endParaRPr altLang="en-US" dirty="0" lang="zh-CN"/>
          </a:p>
        </p:txBody>
      </p:sp>
      <p:sp>
        <p:nvSpPr>
          <p:cNvPr id="1048597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8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599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dirty="0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3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  <p:sp>
        <p:nvSpPr>
          <p:cNvPr id="1048635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eaLnBrk="1" fontAlgn="auto" hangingPunct="1" indent="-228600" latinLnBrk="0" marL="228600">
              <a:lnSpc>
                <a:spcPct val="130000"/>
              </a:lnSpc>
              <a:buFont typeface="Arial" panose="020B0604020202020204" pitchFamily="34" charset="0"/>
              <a:buChar char="●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defTabSz="914400" eaLnBrk="1" fontAlgn="auto" hangingPunct="1" indent="-228600" latinLnBrk="0" marL="685800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algn="l" pos="1609725"/>
                <a:tab algn="l" pos="1609725"/>
                <a:tab algn="l" pos="1609725"/>
                <a:tab algn="l" pos="1609725"/>
              </a:tabLst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eaLnBrk="1" fontAlgn="auto" hangingPunct="1" indent="-228600" latinLnBrk="0" marL="1143000">
              <a:lnSpc>
                <a:spcPct val="120000"/>
              </a:lnSpc>
              <a:buFont typeface="Arial" panose="020B0604020202020204" pitchFamily="34" charset="0"/>
              <a:buChar char="●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eaLnBrk="1" fontAlgn="auto" hangingPunct="1" indent="-228600" latinLnBrk="0" marL="1600200">
              <a:lnSpc>
                <a:spcPct val="120000"/>
              </a:lnSpc>
              <a:buFont typeface="Wingdings" panose="05000000000000000000" charset="0"/>
              <a:buChar char="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eaLnBrk="1" fontAlgn="auto" hangingPunct="1" indent="-228600" latinLnBrk="0" marL="2057400">
              <a:lnSpc>
                <a:spcPct val="120000"/>
              </a:lnSpc>
              <a:buFont typeface="Arial" panose="020B0604020202020204" pitchFamily="34" charset="0"/>
              <a:buChar char="•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3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4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  <p:sp>
        <p:nvSpPr>
          <p:cNvPr id="1048625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anchor="t" anchorCtr="0" bIns="46800" lIns="90000" rIns="90000" rtlCol="0" tIns="46800" vert="horz">
            <a:normAutofit/>
          </a:bodyPr>
          <a:lstStyle>
            <a:lvl1pPr algn="ctr" defTabSz="914400" eaLnBrk="1" fontAlgn="auto" hangingPunct="1" latinLnBrk="0" marL="0" marR="0" rtl="0">
              <a:lnSpc>
                <a:spcPct val="100000"/>
              </a:lnSpc>
              <a:buNone/>
              <a:defRPr altLang="en-US" baseline="0" b="1" cap="none" dirty="0" sz="6000" i="0" kern="1200" kumimoji="0" lang="zh-CN" noProof="1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1048626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bIns="46800" lIns="90000" rIns="90000" tIns="46800">
            <a:normAutofit/>
          </a:bodyPr>
          <a:lstStyle>
            <a:lvl1pPr algn="ctr" indent="0" marL="0">
              <a:lnSpc>
                <a:spcPct val="110000"/>
              </a:lnSpc>
              <a:buNone/>
              <a:defRPr baseline="0" sz="2400" spc="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bg>
      <p:bgPr>
        <a:solidFill>
          <a:srgbClr val="FFFFFF"/>
        </a:solidFill>
        <a:effectLst/>
      </p:bgPr>
    </p:bg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anchor="ctr" anchorCtr="0" bIns="46800" lIns="90000" rIns="90000" rtlCol="0" tIns="46800" vert="horz">
            <a:normAutofit/>
          </a:bodyPr>
          <a:lstStyle>
            <a:lvl1pPr algn="l" defTabSz="914400" eaLnBrk="1" fontAlgn="auto" hangingPunct="1" latinLnBrk="0" marL="0" marR="0" rtl="0">
              <a:lnSpc>
                <a:spcPct val="100000"/>
              </a:lnSpc>
              <a:buNone/>
              <a:defRPr altLang="en-US" baseline="0" b="1" cap="none" dirty="0" sz="3600" i="0" kern="1200" kumimoji="0" lang="zh-CN" noProof="1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bIns="46800" lIns="90000" rIns="90000" rtlCol="0" tIns="46800" vert="horz">
            <a:norm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altLang="en-US" baseline="0" b="0" cap="none" dirty="0" sz="18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indent="0" marL="2286000">
              <a:buNone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bg>
      <p:bgPr>
        <a:solidFill>
          <a:srgbClr val="FFFFFF"/>
        </a:solidFill>
        <a:effectLst/>
      </p:bgPr>
    </p:bg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anchor="b" anchorCtr="0" bIns="46800" lIns="90000" rIns="90000" tIns="46800">
            <a:normAutofit/>
          </a:bodyPr>
          <a:lstStyle>
            <a:lvl1pPr>
              <a:defRPr baseline="0" b="1" cap="none" sz="4400" i="0" kern="1200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altLang="en-US" dirty="0" lang="zh-CN"/>
              <a:t>单击此处编辑标题</a:t>
            </a:r>
            <a:endParaRPr altLang="en-US" dirty="0" lang="zh-CN"/>
          </a:p>
        </p:txBody>
      </p:sp>
      <p:sp>
        <p:nvSpPr>
          <p:cNvPr id="1048637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bIns="46800" lIns="90000" rIns="90000" tIns="46800">
            <a:normAutofit/>
          </a:bodyPr>
          <a:lstStyle>
            <a:lvl1pPr eaLnBrk="1" fontAlgn="auto" hangingPunct="1" indent="0" latinLnBrk="0" marL="0">
              <a:lnSpc>
                <a:spcPct val="130000"/>
              </a:lnSpc>
              <a:buNone/>
              <a:defRPr altLang="en-US" baseline="0" b="0" cap="none" sz="18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dirty="0" lang="zh-CN"/>
              <a:t>单击此处编辑文本</a:t>
            </a:r>
            <a:endParaRPr altLang="en-US" dirty="0" lang="zh-CN"/>
          </a:p>
        </p:txBody>
      </p:sp>
      <p:sp>
        <p:nvSpPr>
          <p:cNvPr id="1048638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9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bg>
      <p:bgPr>
        <a:solidFill>
          <a:srgbClr val="FFFFFF"/>
        </a:solidFill>
        <a:effectLst/>
      </p:bgPr>
    </p:bg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anchor="ctr" anchorCtr="0" bIns="46800" lIns="90000" rIns="90000" rtlCol="0" tIns="46800" vert="horz">
            <a:norm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buNone/>
              <a:defRPr altLang="en-US" baseline="0" b="1" cap="none" dirty="0" sz="3600" i="0" kern="1200" kumimoji="0" lang="zh-CN" noProof="1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642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bIns="46800" lIns="90000" rIns="90000" rtlCol="0" tIns="46800" vert="horz">
            <a:norm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643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bIns="46800" lIns="90000" rIns="90000" tIns="46800">
            <a:normAutofit/>
          </a:bodyPr>
          <a:lstStyle>
            <a:lvl1pPr eaLnBrk="1" fontAlgn="auto" hangingPunct="1" indent="-228600" latinLnBrk="0" marL="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baseline="0" cap="none" sz="1600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defTabSz="914400" eaLnBrk="1" fontAlgn="auto" hangingPunct="1" indent="-228600" latinLnBrk="0" marL="685800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algn="l" pos="1609725"/>
                <a:tab algn="l" pos="1609725"/>
                <a:tab algn="l" pos="1609725"/>
                <a:tab algn="l" pos="1609725"/>
              </a:tabLst>
              <a:defRPr baseline="0" cap="none" sz="1600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hangingPunct="1" indent="-228600" latinLnBrk="0" marL="1143000">
              <a:lnSpc>
                <a:spcPct val="120000"/>
              </a:lnSpc>
              <a:buFont typeface="Arial" panose="020B0604020202020204" pitchFamily="34" charset="0"/>
              <a:buChar char="●"/>
              <a:defRPr baseline="0" cap="none" sz="1600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hangingPunct="1" indent="-228600" latinLnBrk="0" marL="1600200">
              <a:lnSpc>
                <a:spcPct val="120000"/>
              </a:lnSpc>
              <a:buFont typeface="Wingdings" panose="05000000000000000000" charset="0"/>
              <a:buChar char=""/>
              <a:defRPr baseline="0" cap="none" sz="1400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hangingPunct="1" latinLnBrk="0">
              <a:lnSpc>
                <a:spcPct val="120000"/>
              </a:lnSpc>
              <a:defRPr cap="none" sz="1400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644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5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6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bg>
      <p:bgPr>
        <a:solidFill>
          <a:srgbClr val="FFFFFF"/>
        </a:solid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anchor="ctr" anchorCtr="0" bIns="46800" lIns="90000" rIns="90000" rtlCol="0" tIns="46800" vert="horz">
            <a:norm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buNone/>
              <a:defRPr altLang="en-US" baseline="0" b="1" cap="none" dirty="0" sz="3600" i="0" kern="1200" kumimoji="0" lang="zh-CN" noProof="1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648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anchor="t" anchorCtr="0" bIns="38100" lIns="101600" rIns="76200" tIns="38100">
            <a:normAutofit/>
          </a:bodyPr>
          <a:lstStyle>
            <a:lvl1pPr eaLnBrk="1" fontAlgn="auto" hangingPunct="1" indent="0" latinLnBrk="0" marL="0">
              <a:lnSpc>
                <a:spcPct val="100000"/>
              </a:lnSpc>
              <a:spcAft>
                <a:spcPts val="0"/>
              </a:spcAft>
              <a:buNone/>
              <a:defRPr baseline="0" b="1" cap="none" sz="2000" kern="1200" normalizeH="0" spc="20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dirty="0" lang="zh-CN"/>
              <a:t>单击此处编辑文本</a:t>
            </a:r>
            <a:endParaRPr altLang="en-US" dirty="0" lang="zh-CN"/>
          </a:p>
        </p:txBody>
      </p:sp>
      <p:sp>
        <p:nvSpPr>
          <p:cNvPr id="1048649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bIns="0" lIns="101600" rIns="82550" rtlCol="0" tIns="0" vert="horz">
            <a:norm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650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anchor="t" anchorCtr="0" bIns="38100" lIns="101600" rIns="76200" rtlCol="0" tIns="38100" vert="horz">
            <a:normAutofit/>
          </a:bodyPr>
          <a:lstStyle>
            <a:lvl1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altLang="en-US" baseline="0" b="1" cap="none" dirty="0" sz="2000" i="0" kern="1200" kumimoji="0" lang="zh-CN" noProof="1" normalizeH="0" spc="20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1048651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bIns="0" lIns="101600" rIns="82550" rtlCol="0" tIns="0" vert="horz">
            <a:norm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652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53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4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bg>
      <p:bgPr>
        <a:solidFill>
          <a:srgbClr val="FFFFFF"/>
        </a:solidFill>
        <a:effectLst/>
      </p:bgPr>
    </p:bg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anchor="ctr" anchorCtr="0" bIns="46800" lIns="90000" rIns="90000" rtlCol="0" tIns="46800" vert="horz">
            <a:norm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buNone/>
              <a:defRPr altLang="en-US" baseline="0" b="1" cap="none" dirty="0" sz="3600" i="0" kern="1200" kumimoji="0" lang="zh-CN" noProof="1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619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0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1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bg>
      <p:bgPr>
        <a:solidFill>
          <a:srgbClr val="FFFFFF"/>
        </a:solidFill>
        <a:effectLst/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56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7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bIns="46800" lIns="90000" rIns="90000" rtlCol="0" tIns="46800" vert="horz">
            <a:normAutofit/>
          </a:bodyPr>
          <a:lstStyle>
            <a:lvl1pPr algn="l" defTabSz="914400" eaLnBrk="1" fontAlgn="auto" hangingPunct="1" indent="0" latinLnBrk="0" lvl="0" marL="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altLang="en-US" baseline="0" b="0" cap="none" dirty="0" sz="1600" i="0" kern="1200" kumimoji="0" lang="zh-CN" noProof="1" normalizeH="0" spc="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1048659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bIns="46800" lIns="90000" rIns="90000" rtlCol="0" tIns="46800" vert="horz">
            <a:normAutofit/>
          </a:bodyPr>
          <a:lstStyle>
            <a:lvl1pPr algn="l" defTabSz="914400" eaLnBrk="1" fontAlgn="auto" hangingPunct="1" indent="0" latinLnBrk="0" lvl="0" marL="0" marR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defTabSz="914400" eaLnBrk="1" fontAlgn="auto" hangingPunct="1" indent="0" latinLnBrk="0" marL="457200">
              <a:buFont typeface="Arial" panose="020B0604020202020204" pitchFamily="34" charset="0"/>
              <a:buNone/>
              <a:tabLst>
                <a:tab algn="l" pos="1609725"/>
                <a:tab algn="l" pos="1609725"/>
                <a:tab algn="l" pos="1609725"/>
                <a:tab algn="l" pos="1609725"/>
              </a:tabLst>
              <a:defRPr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hangingPunct="1" latinLnBrk="0">
              <a:buFont typeface="Arial" panose="020B0604020202020204" pitchFamily="34" charset="0"/>
              <a:buChar char="●"/>
              <a:defRPr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hangingPunct="1" latinLnBrk="0">
              <a:defRPr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hangingPunct="1" latinLnBrk="0">
              <a:defRPr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1048660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9EFD9D74-47D9-4702-A33C-335B63B48DBF}" type="datetimeFigureOut">
              <a:rPr altLang="en-US" lang="zh-CN" smtClean="0"/>
            </a:fld>
            <a:endParaRPr altLang="en-US" dirty="0" lang="zh-CN"/>
          </a:p>
        </p:txBody>
      </p:sp>
      <p:sp>
        <p:nvSpPr>
          <p:cNvPr id="1048661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662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FABC47A4-756D-490B-A52F-7D9E2C9FC05F}" type="slidenum">
              <a:rPr altLang="en-US" lang="zh-CN" smtClean="0"/>
            </a:fld>
            <a:endParaRPr altLang="en-US" lang="zh-CN"/>
          </a:p>
        </p:txBody>
      </p:sp>
      <p:sp>
        <p:nvSpPr>
          <p:cNvPr id="1048663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与文本">
    <p:bg>
      <p:bgPr>
        <a:solidFill>
          <a:srgbClr val="FFFFFF"/>
        </a:solidFill>
        <a:effectLst/>
      </p:bgPr>
    </p:bg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anchor="ctr" anchorCtr="0" bIns="46800" lIns="90000" rIns="90000" rtlCol="0" tIns="46800" vert="eaVert">
            <a:norm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spcAft>
                <a:spcPts val="0"/>
              </a:spcAft>
              <a:buNone/>
              <a:defRPr altLang="en-US" baseline="0" b="1" cap="none" dirty="0" sz="2800" i="0" kern="1200" kumimoji="0" lang="zh-CN" noProof="1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1048628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bIns="46800" lIns="46800" rIns="46800" tIns="46800" vert="eaVert"/>
          <a:lstStyle>
            <a:lvl1pPr eaLnBrk="1" fontAlgn="auto" hangingPunct="1" indent="-228600" latinLnBrk="0" marL="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defTabSz="914400" eaLnBrk="1" fontAlgn="auto" hangingPunct="1" indent="-228600" latinLnBrk="0" marL="6858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algn="l" pos="1609725"/>
                <a:tab algn="l" pos="1609725"/>
                <a:tab algn="l" pos="1609725"/>
                <a:tab algn="l" pos="1609725"/>
              </a:tabLst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eaLnBrk="1" fontAlgn="auto" hangingPunct="1" indent="-228600" latinLnBrk="0" marL="1143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eaLnBrk="1" fontAlgn="auto" hangingPunct="1" indent="-228600" latinLnBrk="0" marL="1600200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eaLnBrk="1" fontAlgn="auto" hangingPunct="1" indent="-228600" latinLnBrk="0" marL="20574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baseline="0" cap="none" kern="1200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629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0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ags" Target="../tags/tag57.xml"/><Relationship Id="rId13" Type="http://schemas.openxmlformats.org/officeDocument/2006/relationships/tags" Target="../tags/tag58.xml"/><Relationship Id="rId14" Type="http://schemas.openxmlformats.org/officeDocument/2006/relationships/tags" Target="../tags/tag59.xml"/><Relationship Id="rId15" Type="http://schemas.openxmlformats.org/officeDocument/2006/relationships/tags" Target="../tags/tag60.xml"/><Relationship Id="rId16" Type="http://schemas.openxmlformats.org/officeDocument/2006/relationships/tags" Target="../tags/tag61.xml"/><Relationship Id="rId17" Type="http://schemas.openxmlformats.org/officeDocument/2006/relationships/tags" Target="../tags/tag62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/>
        </p:spPr>
        <p:txBody>
          <a:bodyPr anchor="ctr" anchorCtr="0" bIns="46990" lIns="90170" rIns="90170" rtlCol="0" tIns="46990" vert="horz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/>
        </p:spPr>
        <p:txBody>
          <a:bodyPr bIns="46800" lIns="90000" rIns="90000" rtlCol="0" tIns="46800" vert="horz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l">
              <a:defRPr baseline="0"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ctr">
              <a:defRPr baseline="0"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altLang="en-US" dirty="0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r">
              <a:defRPr baseline="0"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altLang="en-US" lang="zh-CN" smtClean="0"/>
            </a:fld>
            <a:endParaRPr altLang="en-US" dirty="0" lang="zh-CN"/>
          </a:p>
        </p:txBody>
      </p:sp>
    </p:spTree>
    <p:custDataLst>
      <p:tags r:id="rId17"/>
    </p:custDataLst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fontAlgn="auto" hangingPunct="1" latinLnBrk="0" rtl="0">
        <a:lnSpc>
          <a:spcPct val="100000"/>
        </a:lnSpc>
        <a:spcBef>
          <a:spcPct val="0"/>
        </a:spcBef>
        <a:buNone/>
        <a:defRPr baseline="0" b="1" cap="none" sz="3600" kern="1200" normalizeH="0" spc="300" strike="noStrike" u="none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algn="l" defTabSz="914400" eaLnBrk="1" fontAlgn="auto" hangingPunct="1" indent="-228600" latinLnBrk="0" marL="228600" rtl="0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baseline="0" cap="none" sz="1800" kern="1200" normalizeH="0" spc="150" strike="noStrike" u="none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algn="l" defTabSz="914400" eaLnBrk="1" fontAlgn="auto" hangingPunct="1" indent="-228600" latinLnBrk="0" marL="685800" rtl="0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algn="l" pos="1609725"/>
          <a:tab algn="l" pos="1609725"/>
          <a:tab algn="l" pos="1609725"/>
          <a:tab algn="l" pos="1609725"/>
        </a:tabLst>
        <a:defRPr baseline="0" cap="none" sz="1600" kern="1200" normalizeH="0" spc="150" strike="noStrike" u="none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algn="l" defTabSz="914400" eaLnBrk="1" fontAlgn="auto" hangingPunct="1" indent="-228600" latinLnBrk="0" marL="1143000" rtl="0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baseline="0" cap="none" sz="1600" kern="1200" normalizeH="0" spc="150" strike="noStrike" u="none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algn="l" defTabSz="914400" eaLnBrk="1" fontAlgn="auto" hangingPunct="1" indent="-228600" latinLnBrk="0" marL="1600200" rtl="0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baseline="0" cap="none" sz="1400" kern="1200" normalizeH="0" spc="150" strike="noStrike" u="none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algn="l" defTabSz="914400" eaLnBrk="1" fontAlgn="auto" hangingPunct="1" indent="-228600" latinLnBrk="0" marL="2057400" rtl="0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baseline="0" cap="none" sz="1400" kern="1200" normalizeH="0" spc="150" strike="noStrike" u="none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tags" Target="../tags/tag63.xml"/><Relationship Id="rId3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tags" Target="../tags/tag64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tags" Target="../tags/tag65.xml"/><Relationship Id="rId6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tags" Target="../tags/tag66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tags" Target="../tags/tag67.xml"/><Relationship Id="rId8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tags" Target="../tags/tag68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tags" Target="../tags/tag69.xml"/><Relationship Id="rId5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tags" Target="../tags/tag70.xml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3" descr="5b615f2db04e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972"/>
          <a:stretch>
            <a:fillRect/>
          </a:stretch>
        </p:blipFill>
        <p:spPr>
          <a:xfrm>
            <a:off x="0" y="0"/>
            <a:ext cx="12192000" cy="6858635"/>
          </a:xfrm>
          <a:prstGeom prst="rect"/>
        </p:spPr>
      </p:pic>
      <p:sp>
        <p:nvSpPr>
          <p:cNvPr id="1048608" name="圆角矩形 8"/>
          <p:cNvSpPr/>
          <p:nvPr/>
        </p:nvSpPr>
        <p:spPr>
          <a:xfrm rot="21000000" flipH="1">
            <a:off x="6360795" y="1614805"/>
            <a:ext cx="1291590" cy="167005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85725">
            <a:solidFill>
              <a:schemeClr val="bg1"/>
            </a:solidFill>
          </a:ln>
          <a:effectLst>
            <a:outerShdw algn="br" blurRad="50800" dir="135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400" lang="zh-CN"/>
          </a:p>
        </p:txBody>
      </p:sp>
      <p:sp>
        <p:nvSpPr>
          <p:cNvPr id="1048609" name="文本框 11"/>
          <p:cNvSpPr txBox="1"/>
          <p:nvPr/>
        </p:nvSpPr>
        <p:spPr>
          <a:xfrm rot="21000000">
            <a:off x="6355715" y="1816734"/>
            <a:ext cx="1377950" cy="1285242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</a:t>
            </a:r>
            <a:endParaRPr altLang="en-US" sz="8000" 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48610" name="圆角矩形 12"/>
          <p:cNvSpPr/>
          <p:nvPr/>
        </p:nvSpPr>
        <p:spPr>
          <a:xfrm rot="420000" flipH="1">
            <a:off x="7884795" y="1408430"/>
            <a:ext cx="1291590" cy="16700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88900">
            <a:solidFill>
              <a:schemeClr val="bg1"/>
            </a:solidFill>
          </a:ln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400" lang="zh-CN"/>
          </a:p>
        </p:txBody>
      </p:sp>
      <p:sp>
        <p:nvSpPr>
          <p:cNvPr id="1048611" name="文本框 13"/>
          <p:cNvSpPr txBox="1"/>
          <p:nvPr/>
        </p:nvSpPr>
        <p:spPr>
          <a:xfrm>
            <a:off x="8063230" y="1588135"/>
            <a:ext cx="937895" cy="1285241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队</a:t>
            </a:r>
            <a:endParaRPr altLang="en-US" sz="8000" 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48612" name="圆角矩形 14"/>
          <p:cNvSpPr/>
          <p:nvPr/>
        </p:nvSpPr>
        <p:spPr>
          <a:xfrm rot="21060000" flipH="1">
            <a:off x="9418320" y="1552575"/>
            <a:ext cx="1291590" cy="167005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88900">
            <a:solidFill>
              <a:schemeClr val="bg1"/>
            </a:solidFill>
          </a:ln>
          <a:effectLst>
            <a:outerShdw algn="br" blurRad="50800" dir="135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400" lang="zh-CN"/>
          </a:p>
        </p:txBody>
      </p:sp>
      <p:sp>
        <p:nvSpPr>
          <p:cNvPr id="1048613" name="文本框 15"/>
          <p:cNvSpPr txBox="1"/>
          <p:nvPr/>
        </p:nvSpPr>
        <p:spPr>
          <a:xfrm rot="21000000">
            <a:off x="9595485" y="1758949"/>
            <a:ext cx="937895" cy="1285242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委</a:t>
            </a:r>
            <a:endParaRPr altLang="en-US" sz="8000" 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48614" name="圆角矩形 16"/>
          <p:cNvSpPr/>
          <p:nvPr/>
        </p:nvSpPr>
        <p:spPr>
          <a:xfrm rot="660000" flipH="1">
            <a:off x="9054465" y="3343275"/>
            <a:ext cx="1291590" cy="1670050"/>
          </a:xfrm>
          <a:prstGeom prst="roundRect">
            <a:avLst>
              <a:gd name="adj" fmla="val 0"/>
            </a:avLst>
          </a:prstGeom>
          <a:solidFill>
            <a:srgbClr val="AE79D7"/>
          </a:solidFill>
          <a:ln w="85725">
            <a:solidFill>
              <a:schemeClr val="bg1"/>
            </a:solidFill>
          </a:ln>
          <a:effectLst>
            <a:outerShdw algn="br" blurRad="50800" dir="135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400" lang="zh-CN"/>
          </a:p>
        </p:txBody>
      </p:sp>
      <p:sp>
        <p:nvSpPr>
          <p:cNvPr id="1048615" name="文本框 17"/>
          <p:cNvSpPr txBox="1"/>
          <p:nvPr/>
        </p:nvSpPr>
        <p:spPr>
          <a:xfrm rot="660000">
            <a:off x="8973185" y="3558540"/>
            <a:ext cx="1377950" cy="1285240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</a:t>
            </a:r>
            <a:endParaRPr altLang="en-US" sz="8000" 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7" name="组合 10"/>
          <p:cNvGrpSpPr/>
          <p:nvPr/>
        </p:nvGrpSpPr>
        <p:grpSpPr>
          <a:xfrm rot="20280000">
            <a:off x="7515860" y="3289299"/>
            <a:ext cx="1291590" cy="1670050"/>
            <a:chOff x="13421" y="2573"/>
            <a:chExt cx="2034" cy="2630"/>
          </a:xfrm>
        </p:grpSpPr>
        <p:sp>
          <p:nvSpPr>
            <p:cNvPr id="1048616" name="圆角矩形 18"/>
            <p:cNvSpPr/>
            <p:nvPr/>
          </p:nvSpPr>
          <p:spPr>
            <a:xfrm rot="420000" flipH="1">
              <a:off x="13421" y="2573"/>
              <a:ext cx="2034" cy="2630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88900">
              <a:solidFill>
                <a:schemeClr val="bg1"/>
              </a:soli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sz="1400" lang="zh-CN"/>
            </a:p>
          </p:txBody>
        </p:sp>
        <p:sp>
          <p:nvSpPr>
            <p:cNvPr id="1048617" name="文本框 19"/>
            <p:cNvSpPr txBox="1"/>
            <p:nvPr/>
          </p:nvSpPr>
          <p:spPr>
            <a:xfrm>
              <a:off x="13701" y="2855"/>
              <a:ext cx="1477" cy="2024"/>
            </a:xfrm>
            <a:prstGeom prst="rect"/>
            <a:noFill/>
          </p:spPr>
          <p:txBody>
            <a:bodyPr anchor="t" rtlCol="0" wrap="square">
              <a:spAutoFit/>
            </a:bodyPr>
            <a:p>
              <a:pPr algn="ctr"/>
              <a:r>
                <a:rPr altLang="en-US" sz="8000" lang="zh-CN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竞</a:t>
              </a:r>
              <a:endPara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/>
      </p:grpSpPr>
      <p:pic>
        <p:nvPicPr>
          <p:cNvPr id="2097156" name="图片 3" descr="5b615f2db04e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 l="1260"/>
          <a:stretch>
            <a:fillRect/>
          </a:stretch>
        </p:blipFill>
        <p:spPr>
          <a:xfrm>
            <a:off x="2540" y="0"/>
            <a:ext cx="12189460" cy="6858635"/>
          </a:xfrm>
          <a:prstGeom prst="rect"/>
        </p:spPr>
      </p:pic>
      <p:sp>
        <p:nvSpPr>
          <p:cNvPr id="1048592" name="椭圆 4"/>
          <p:cNvSpPr/>
          <p:nvPr/>
        </p:nvSpPr>
        <p:spPr>
          <a:xfrm>
            <a:off x="4952365" y="1388745"/>
            <a:ext cx="2286635" cy="2286635"/>
          </a:xfrm>
          <a:prstGeom prst="ellipse"/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7" name="图片 9" descr="a2451d51647c9de73c96e304970f02b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1020000">
            <a:off x="5029200" y="1898650"/>
            <a:ext cx="2132965" cy="1121410"/>
          </a:xfrm>
          <a:prstGeom prst="rect"/>
        </p:spPr>
      </p:pic>
      <p:sp>
        <p:nvSpPr>
          <p:cNvPr id="1048593" name="文本框 8"/>
          <p:cNvSpPr/>
          <p:nvPr/>
        </p:nvSpPr>
        <p:spPr>
          <a:xfrm rot="0">
            <a:off x="7279499" y="2012937"/>
            <a:ext cx="3986111" cy="5621136"/>
          </a:xfrm>
          <a:prstGeom prst="rect"/>
          <a:ln>
            <a:noFill/>
          </a:ln>
        </p:spPr>
        <p:txBody>
          <a:bodyPr anchor="t" bIns="45720" lIns="91440" rIns="91440" tIns="45720" vert="horz" wrap="square">
            <a:prstTxWarp prst="textNoShape"/>
            <a:noAutofit/>
          </a:bodyPr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 sz="3100" lang="zh-CN">
                <a:latin typeface="细韵体"/>
                <a:ea typeface="细韵体"/>
                <a:cs typeface="华康海报体W12(P)"/>
              </a:rPr>
              <a:t>姓名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：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诸葛张瑞</a:t>
            </a:r>
            <a:endParaRPr b="1" sz="3100" lang="zh-CN">
              <a:latin typeface="细韵体"/>
              <a:ea typeface="细韵体"/>
              <a:cs typeface="华康海报体W12(P)"/>
            </a:endParaRP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 sz="3100" lang="zh-CN">
                <a:latin typeface="细韵体"/>
                <a:ea typeface="细韵体"/>
                <a:cs typeface="华康海报体W12(P)"/>
              </a:rPr>
              <a:t>性别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：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男</a:t>
            </a:r>
            <a:endParaRPr b="1" sz="3100" lang="zh-CN">
              <a:latin typeface="细韵体"/>
              <a:ea typeface="细韵体"/>
              <a:cs typeface="华康海报体W12(P)"/>
            </a:endParaRP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 sz="3100" lang="zh-CN">
                <a:latin typeface="细韵体"/>
                <a:ea typeface="细韵体"/>
                <a:cs typeface="华康海报体W12(P)"/>
              </a:rPr>
              <a:t>年龄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：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11岁</a:t>
            </a:r>
            <a:endParaRPr b="1" sz="3100" lang="zh-CN">
              <a:latin typeface="细韵体"/>
              <a:ea typeface="细韵体"/>
              <a:cs typeface="华康海报体W12(P)"/>
            </a:endParaRP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 sz="3100" lang="zh-CN">
                <a:latin typeface="细韵体"/>
                <a:ea typeface="细韵体"/>
                <a:cs typeface="华康海报体W12(P)"/>
              </a:rPr>
              <a:t>身高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：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147</a:t>
            </a:r>
            <a:endParaRPr b="1" sz="3100" lang="zh-CN">
              <a:latin typeface="细韵体"/>
              <a:ea typeface="细韵体"/>
              <a:cs typeface="华康海报体W12(P)"/>
            </a:endParaRP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 sz="3100" lang="zh-CN">
                <a:latin typeface="细韵体"/>
                <a:ea typeface="细韵体"/>
                <a:cs typeface="华康海报体W12(P)"/>
              </a:rPr>
              <a:t>职位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：</a:t>
            </a:r>
            <a:r>
              <a:rPr b="1" sz="3100" lang="zh-CN">
                <a:latin typeface="细韵体"/>
                <a:ea typeface="细韵体"/>
                <a:cs typeface="华康海报体W12(P)"/>
              </a:rPr>
              <a:t>体育部副部长</a:t>
            </a:r>
            <a:endParaRPr b="1" sz="3100" lang="zh-CN">
              <a:latin typeface="细韵体"/>
              <a:ea typeface="细韵体"/>
              <a:cs typeface="华康海报体W12(P)"/>
            </a:endParaRP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 sz="3100" lang="zh-CN">
                <a:latin typeface="细韵体"/>
                <a:ea typeface="细韵体"/>
                <a:cs typeface="华康海报体W12(P)"/>
              </a:rPr>
              <a:t>竞选职位：体育部部长</a:t>
            </a:r>
            <a:endParaRPr b="1" sz="3100" lang="zh-CN">
              <a:latin typeface="细韵体"/>
              <a:ea typeface="细韵体"/>
              <a:cs typeface="华康海报体W12(P)"/>
            </a:endParaRPr>
          </a:p>
        </p:txBody>
      </p:sp>
      <p:sp>
        <p:nvSpPr>
          <p:cNvPr id="1048594" name="文本框 7"/>
          <p:cNvSpPr/>
          <p:nvPr/>
        </p:nvSpPr>
        <p:spPr>
          <a:xfrm rot="0">
            <a:off x="7494576" y="206268"/>
            <a:ext cx="4482346" cy="1806668"/>
          </a:xfrm>
          <a:prstGeom prst="rect"/>
          <a:ln>
            <a:noFill/>
          </a:ln>
        </p:spPr>
        <p:txBody>
          <a:bodyPr anchor="t" bIns="45720" lIns="91440" rIns="91440" tIns="45720" vert="horz" wrap="square">
            <a:prstTxWarp prst="textNoShape"/>
            <a:noAutofit/>
          </a:bodyPr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 sz="6500" lang="zh-CN">
                <a:solidFill>
                  <a:srgbClr val="000000"/>
                </a:solidFill>
                <a:latin typeface="细韵体"/>
                <a:ea typeface="细韵体"/>
                <a:cs typeface="迷你简剪纸"/>
              </a:rPr>
              <a:t>自我介绍</a:t>
            </a:r>
            <a:endParaRPr b="1" sz="6500" lang="zh-CN">
              <a:solidFill>
                <a:srgbClr val="000000"/>
              </a:solidFill>
              <a:latin typeface="细韵体"/>
              <a:ea typeface="细韵体"/>
              <a:cs typeface="迷你简剪纸"/>
            </a:endParaRPr>
          </a:p>
        </p:txBody>
      </p:sp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0">
            <a:off x="40223" y="206267"/>
            <a:ext cx="4871643" cy="6026582"/>
          </a:xfrm>
          <a:prstGeom prst="rect"/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" name=""/>
        <p:cNvGrpSpPr/>
        <p:nvPr/>
      </p:nvGrpSpPr>
      <p:grpSpPr>
        <a:xfrm/>
      </p:grpSpPr>
      <p:pic>
        <p:nvPicPr>
          <p:cNvPr id="2097152" name="图片 3" descr="5b615f2db04e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 l="1260"/>
          <a:stretch>
            <a:fillRect/>
          </a:stretch>
        </p:blipFill>
        <p:spPr>
          <a:xfrm>
            <a:off x="2540" y="0"/>
            <a:ext cx="12189460" cy="6858635"/>
          </a:xfrm>
          <a:prstGeom prst="rect"/>
        </p:spPr>
      </p:pic>
      <p:sp>
        <p:nvSpPr>
          <p:cNvPr id="1048586" name="椭圆 4"/>
          <p:cNvSpPr/>
          <p:nvPr/>
        </p:nvSpPr>
        <p:spPr>
          <a:xfrm>
            <a:off x="4952365" y="1388745"/>
            <a:ext cx="2286635" cy="2286635"/>
          </a:xfrm>
          <a:prstGeom prst="ellipse"/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3" name="图片 9" descr="a2451d51647c9de73c96e304970f02b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1020000">
            <a:off x="5029200" y="1898650"/>
            <a:ext cx="2132965" cy="1121410"/>
          </a:xfrm>
          <a:prstGeom prst="rect"/>
        </p:spPr>
      </p:pic>
      <p:sp>
        <p:nvSpPr>
          <p:cNvPr id="1048588" name="文本框 5"/>
          <p:cNvSpPr txBox="1"/>
          <p:nvPr/>
        </p:nvSpPr>
        <p:spPr>
          <a:xfrm>
            <a:off x="294005" y="103502"/>
            <a:ext cx="6944995" cy="12852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sz="8000" lang="zh-CN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兴趣爱好</a:t>
            </a:r>
            <a:endParaRPr altLang="en-US" sz="8000" lang="zh-CN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0">
            <a:off x="4268194" y="1611340"/>
            <a:ext cx="3654976" cy="4210961"/>
          </a:xfrm>
          <a:prstGeom prst="rect"/>
        </p:spPr>
      </p:pic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0">
            <a:off x="0" y="1517067"/>
            <a:ext cx="4000962" cy="5340933"/>
          </a:xfrm>
          <a:prstGeom prst="rect"/>
        </p:spPr>
      </p:pic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 rot="0">
            <a:off x="8405399" y="103503"/>
            <a:ext cx="3336327" cy="4296200"/>
          </a:xfrm>
          <a:prstGeom prst="rect"/>
        </p:spPr>
      </p:pic>
      <p:sp>
        <p:nvSpPr>
          <p:cNvPr id="1048670" name=""/>
          <p:cNvSpPr txBox="1"/>
          <p:nvPr/>
        </p:nvSpPr>
        <p:spPr>
          <a:xfrm>
            <a:off x="8073562" y="4943462"/>
            <a:ext cx="4000000" cy="1082039"/>
          </a:xfrm>
          <a:prstGeom prst="rect"/>
        </p:spPr>
        <p:txBody>
          <a:bodyPr rtlCol="0" wrap="square">
            <a:spAutoFit/>
          </a:bodyPr>
          <a:p>
            <a:r>
              <a:rPr altLang="en-US" sz="3500" lang="zh-CN_#Hans">
                <a:solidFill>
                  <a:srgbClr val="000000"/>
                </a:solidFill>
              </a:rPr>
              <a:t>爱好</a:t>
            </a:r>
            <a:r>
              <a:rPr altLang="en-US" sz="3500" lang="zh-CN_#Hans">
                <a:solidFill>
                  <a:srgbClr val="000000"/>
                </a:solidFill>
              </a:rPr>
              <a:t>打篮球</a:t>
            </a:r>
            <a:r>
              <a:rPr altLang="en-US" sz="3500" lang="zh-CN_#Hans">
                <a:solidFill>
                  <a:srgbClr val="000000"/>
                </a:solidFill>
              </a:rPr>
              <a:t>、</a:t>
            </a:r>
            <a:r>
              <a:rPr altLang="en-US" sz="3500" lang="zh-CN_#Hans">
                <a:solidFill>
                  <a:srgbClr val="000000"/>
                </a:solidFill>
              </a:rPr>
              <a:t>踢足</a:t>
            </a:r>
            <a:r>
              <a:rPr altLang="en-US" sz="3500" lang="zh-CN_#Hans">
                <a:solidFill>
                  <a:srgbClr val="000000"/>
                </a:solidFill>
              </a:rPr>
              <a:t>球</a:t>
            </a:r>
            <a:r>
              <a:rPr altLang="en-US" sz="3500" lang="zh-CN_#Hans">
                <a:solidFill>
                  <a:srgbClr val="000000"/>
                </a:solidFill>
              </a:rPr>
              <a:t>、</a:t>
            </a:r>
            <a:r>
              <a:rPr altLang="en-US" sz="3500" lang="zh-CN_#Hans">
                <a:solidFill>
                  <a:srgbClr val="000000"/>
                </a:solidFill>
              </a:rPr>
              <a:t>跑步</a:t>
            </a:r>
            <a:r>
              <a:rPr altLang="en-US" sz="3500" lang="zh-CN_#Hans">
                <a:solidFill>
                  <a:srgbClr val="000000"/>
                </a:solidFill>
              </a:rPr>
              <a:t>、</a:t>
            </a:r>
            <a:r>
              <a:rPr altLang="en-US" sz="3500" lang="zh-CN_#Hans">
                <a:solidFill>
                  <a:srgbClr val="000000"/>
                </a:solidFill>
              </a:rPr>
              <a:t>阅读</a:t>
            </a:r>
            <a:r>
              <a:rPr altLang="en-US" sz="3500" lang="zh-CN_#Hans">
                <a:solidFill>
                  <a:srgbClr val="000000"/>
                </a:solidFill>
              </a:rPr>
              <a:t>等</a:t>
            </a:r>
            <a:endParaRPr sz="3500" lang="zh-CN-#Hans">
              <a:solidFill>
                <a:srgbClr val="00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" name=""/>
        <p:cNvGrpSpPr/>
        <p:nvPr/>
      </p:nvGrpSpPr>
      <p:grpSpPr>
        <a:xfrm/>
      </p:grpSpPr>
      <p:pic>
        <p:nvPicPr>
          <p:cNvPr id="2097154" name="图片 3" descr="5b615f2db04e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 l="1260"/>
          <a:stretch>
            <a:fillRect/>
          </a:stretch>
        </p:blipFill>
        <p:spPr>
          <a:xfrm>
            <a:off x="2540" y="0"/>
            <a:ext cx="12189460" cy="6858635"/>
          </a:xfrm>
          <a:prstGeom prst="rect"/>
        </p:spPr>
      </p:pic>
      <p:sp>
        <p:nvSpPr>
          <p:cNvPr id="1048589" name="椭圆 4"/>
          <p:cNvSpPr/>
          <p:nvPr/>
        </p:nvSpPr>
        <p:spPr>
          <a:xfrm>
            <a:off x="4952365" y="1388745"/>
            <a:ext cx="2286635" cy="2286635"/>
          </a:xfrm>
          <a:prstGeom prst="ellipse"/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5" name="图片 9" descr="a2451d51647c9de73c96e304970f02b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1020000">
            <a:off x="5029200" y="1898650"/>
            <a:ext cx="2132965" cy="1121410"/>
          </a:xfrm>
          <a:prstGeom prst="rect"/>
        </p:spPr>
      </p:pic>
      <p:sp>
        <p:nvSpPr>
          <p:cNvPr id="1048591" name="文本框 5"/>
          <p:cNvSpPr txBox="1"/>
          <p:nvPr/>
        </p:nvSpPr>
        <p:spPr>
          <a:xfrm>
            <a:off x="1863373" y="326100"/>
            <a:ext cx="6944995" cy="12852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sz="8000" lang="zh-CN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竞选感言</a:t>
            </a:r>
            <a:endParaRPr altLang="en-US" sz="8000" lang="zh-CN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048671" name=""/>
          <p:cNvSpPr txBox="1"/>
          <p:nvPr/>
        </p:nvSpPr>
        <p:spPr>
          <a:xfrm>
            <a:off x="1437923" y="3675380"/>
            <a:ext cx="9097053" cy="2631440"/>
          </a:xfrm>
          <a:prstGeom prst="rect"/>
        </p:spPr>
        <p:txBody>
          <a:bodyPr rtlCol="0" wrap="square">
            <a:spAutoFit/>
          </a:bodyPr>
          <a:p>
            <a:r>
              <a:rPr altLang="en-US" sz="3600" lang="zh-CN_#Hans">
                <a:solidFill>
                  <a:srgbClr val="000000"/>
                </a:solidFill>
              </a:rPr>
              <a:t>自</a:t>
            </a:r>
            <a:r>
              <a:rPr altLang="en-US" sz="3600" lang="en-US">
                <a:solidFill>
                  <a:srgbClr val="000000"/>
                </a:solidFill>
              </a:rPr>
              <a:t>2</a:t>
            </a:r>
            <a:r>
              <a:rPr altLang="en-US" sz="3600" lang="en-US">
                <a:solidFill>
                  <a:srgbClr val="000000"/>
                </a:solidFill>
              </a:rPr>
              <a:t>0</a:t>
            </a:r>
            <a:r>
              <a:rPr altLang="en-US" sz="3600" lang="en-US">
                <a:solidFill>
                  <a:srgbClr val="000000"/>
                </a:solidFill>
              </a:rPr>
              <a:t>1</a:t>
            </a:r>
            <a:r>
              <a:rPr altLang="en-US" sz="3600" lang="en-US">
                <a:solidFill>
                  <a:srgbClr val="000000"/>
                </a:solidFill>
              </a:rPr>
              <a:t>9</a:t>
            </a:r>
            <a:r>
              <a:rPr altLang="en-US" sz="3600" lang="zh-CN_#Hans">
                <a:solidFill>
                  <a:srgbClr val="000000"/>
                </a:solidFill>
              </a:rPr>
              <a:t>年</a:t>
            </a:r>
            <a:r>
              <a:rPr altLang="en-US" sz="3600" lang="zh-CN_#Hans">
                <a:solidFill>
                  <a:srgbClr val="000000"/>
                </a:solidFill>
              </a:rPr>
              <a:t>竞选</a:t>
            </a:r>
            <a:r>
              <a:rPr altLang="en-US" sz="3600" lang="zh-CN_#Hans">
                <a:solidFill>
                  <a:srgbClr val="000000"/>
                </a:solidFill>
              </a:rPr>
              <a:t>入</a:t>
            </a:r>
            <a:r>
              <a:rPr altLang="en-US" sz="3600" lang="zh-CN_#Hans">
                <a:solidFill>
                  <a:srgbClr val="000000"/>
                </a:solidFill>
              </a:rPr>
              <a:t>组织部</a:t>
            </a:r>
            <a:r>
              <a:rPr altLang="en-US" sz="3600" lang="zh-CN_#Hans">
                <a:solidFill>
                  <a:srgbClr val="000000"/>
                </a:solidFill>
              </a:rPr>
              <a:t>干事</a:t>
            </a:r>
            <a:r>
              <a:rPr altLang="en-US" sz="3600" lang="zh-CN_#Hans">
                <a:solidFill>
                  <a:srgbClr val="000000"/>
                </a:solidFill>
              </a:rPr>
              <a:t>到</a:t>
            </a:r>
            <a:r>
              <a:rPr altLang="en-US" sz="3600" lang="en-US">
                <a:solidFill>
                  <a:srgbClr val="000000"/>
                </a:solidFill>
              </a:rPr>
              <a:t>2</a:t>
            </a:r>
            <a:r>
              <a:rPr altLang="en-US" sz="3600" lang="en-US">
                <a:solidFill>
                  <a:srgbClr val="000000"/>
                </a:solidFill>
              </a:rPr>
              <a:t>0</a:t>
            </a:r>
            <a:r>
              <a:rPr altLang="en-US" sz="3600" lang="en-US">
                <a:solidFill>
                  <a:srgbClr val="000000"/>
                </a:solidFill>
              </a:rPr>
              <a:t>2</a:t>
            </a:r>
            <a:r>
              <a:rPr altLang="en-US" sz="3600" lang="en-US">
                <a:solidFill>
                  <a:srgbClr val="000000"/>
                </a:solidFill>
              </a:rPr>
              <a:t>0</a:t>
            </a:r>
            <a:r>
              <a:rPr altLang="en-US" sz="3600" lang="zh-CN_#Hans">
                <a:solidFill>
                  <a:srgbClr val="000000"/>
                </a:solidFill>
              </a:rPr>
              <a:t>体育部</a:t>
            </a:r>
            <a:r>
              <a:rPr altLang="en-US" sz="3600" lang="zh-CN_#Hans">
                <a:solidFill>
                  <a:srgbClr val="000000"/>
                </a:solidFill>
              </a:rPr>
              <a:t>副部长</a:t>
            </a:r>
            <a:r>
              <a:rPr altLang="en-US" sz="3600" lang="zh-CN_#Hans">
                <a:solidFill>
                  <a:srgbClr val="000000"/>
                </a:solidFill>
              </a:rPr>
              <a:t>，</a:t>
            </a:r>
            <a:r>
              <a:rPr altLang="en-US" sz="3600" lang="zh-CN_#Hans">
                <a:solidFill>
                  <a:srgbClr val="000000"/>
                </a:solidFill>
              </a:rPr>
              <a:t>我</a:t>
            </a:r>
            <a:r>
              <a:rPr altLang="en-US" sz="3600" lang="zh-CN_#Hans">
                <a:solidFill>
                  <a:srgbClr val="000000"/>
                </a:solidFill>
              </a:rPr>
              <a:t>每次</a:t>
            </a:r>
            <a:r>
              <a:rPr altLang="en-US" sz="3600" lang="zh-CN_#Hans">
                <a:solidFill>
                  <a:srgbClr val="000000"/>
                </a:solidFill>
              </a:rPr>
              <a:t>都</a:t>
            </a:r>
            <a:r>
              <a:rPr altLang="en-US" sz="3600" lang="zh-CN_#Hans">
                <a:solidFill>
                  <a:srgbClr val="000000"/>
                </a:solidFill>
              </a:rPr>
              <a:t>很好</a:t>
            </a:r>
            <a:r>
              <a:rPr altLang="en-US" sz="3600" lang="zh-CN_#Hans">
                <a:solidFill>
                  <a:srgbClr val="000000"/>
                </a:solidFill>
              </a:rPr>
              <a:t>的</a:t>
            </a:r>
            <a:r>
              <a:rPr altLang="en-US" sz="3600" lang="zh-CN_#Hans">
                <a:solidFill>
                  <a:srgbClr val="000000"/>
                </a:solidFill>
              </a:rPr>
              <a:t>完成</a:t>
            </a:r>
            <a:r>
              <a:rPr altLang="en-US" sz="3600" lang="zh-CN_#Hans">
                <a:solidFill>
                  <a:srgbClr val="000000"/>
                </a:solidFill>
              </a:rPr>
              <a:t>老师</a:t>
            </a:r>
            <a:r>
              <a:rPr altLang="en-US" sz="3600" lang="zh-CN_#Hans">
                <a:solidFill>
                  <a:srgbClr val="000000"/>
                </a:solidFill>
              </a:rPr>
              <a:t>交代</a:t>
            </a:r>
            <a:r>
              <a:rPr altLang="en-US" sz="3600" lang="zh-CN_#Hans">
                <a:solidFill>
                  <a:srgbClr val="000000"/>
                </a:solidFill>
              </a:rPr>
              <a:t>的</a:t>
            </a:r>
            <a:r>
              <a:rPr altLang="en-US" sz="3600" lang="zh-CN_#Hans">
                <a:solidFill>
                  <a:srgbClr val="000000"/>
                </a:solidFill>
              </a:rPr>
              <a:t>任务</a:t>
            </a:r>
            <a:r>
              <a:rPr altLang="en-US" sz="3600" lang="zh-CN_#Hans">
                <a:solidFill>
                  <a:srgbClr val="000000"/>
                </a:solidFill>
              </a:rPr>
              <a:t>，</a:t>
            </a:r>
            <a:r>
              <a:rPr altLang="en-US" sz="3600" lang="zh-CN_#Hans">
                <a:solidFill>
                  <a:srgbClr val="000000"/>
                </a:solidFill>
              </a:rPr>
              <a:t>还</a:t>
            </a:r>
            <a:r>
              <a:rPr altLang="en-US" sz="3600" lang="zh-CN_#Hans">
                <a:solidFill>
                  <a:srgbClr val="000000"/>
                </a:solidFill>
              </a:rPr>
              <a:t>获得了</a:t>
            </a:r>
            <a:r>
              <a:rPr altLang="en-US" sz="3600" lang="zh-CN_#Hans">
                <a:solidFill>
                  <a:srgbClr val="000000"/>
                </a:solidFill>
              </a:rPr>
              <a:t>优秀</a:t>
            </a:r>
            <a:r>
              <a:rPr altLang="en-US" sz="3600" lang="zh-CN_#Hans">
                <a:solidFill>
                  <a:srgbClr val="000000"/>
                </a:solidFill>
              </a:rPr>
              <a:t>善真</a:t>
            </a:r>
            <a:r>
              <a:rPr altLang="en-US" sz="3600" lang="zh-CN_#Hans">
                <a:solidFill>
                  <a:srgbClr val="000000"/>
                </a:solidFill>
              </a:rPr>
              <a:t>干部</a:t>
            </a:r>
            <a:r>
              <a:rPr altLang="en-US" sz="3600" lang="zh-CN_#Hans">
                <a:solidFill>
                  <a:srgbClr val="000000"/>
                </a:solidFill>
              </a:rPr>
              <a:t>的</a:t>
            </a:r>
            <a:r>
              <a:rPr altLang="en-US" sz="3600" lang="zh-CN_#Hans">
                <a:solidFill>
                  <a:srgbClr val="000000"/>
                </a:solidFill>
              </a:rPr>
              <a:t>称号</a:t>
            </a:r>
            <a:r>
              <a:rPr altLang="en-US" sz="3600" lang="zh-CN_#Hans">
                <a:solidFill>
                  <a:srgbClr val="000000"/>
                </a:solidFill>
              </a:rPr>
              <a:t>，</a:t>
            </a:r>
            <a:r>
              <a:rPr altLang="en-US" sz="3600" lang="zh-CN_#Hans">
                <a:solidFill>
                  <a:srgbClr val="000000"/>
                </a:solidFill>
              </a:rPr>
              <a:t>今年</a:t>
            </a:r>
            <a:r>
              <a:rPr altLang="en-US" sz="3600" lang="zh-CN_#Hans">
                <a:solidFill>
                  <a:srgbClr val="000000"/>
                </a:solidFill>
              </a:rPr>
              <a:t>继续</a:t>
            </a:r>
            <a:r>
              <a:rPr altLang="en-US" sz="3600" lang="zh-CN_#Hans">
                <a:solidFill>
                  <a:srgbClr val="000000"/>
                </a:solidFill>
              </a:rPr>
              <a:t>挑战</a:t>
            </a:r>
            <a:r>
              <a:rPr altLang="en-US" sz="3600" lang="zh-CN_#Hans">
                <a:solidFill>
                  <a:srgbClr val="000000"/>
                </a:solidFill>
              </a:rPr>
              <a:t>自我</a:t>
            </a:r>
            <a:r>
              <a:rPr altLang="en-US" sz="3600" lang="zh-CN_#Hans">
                <a:solidFill>
                  <a:srgbClr val="000000"/>
                </a:solidFill>
              </a:rPr>
              <a:t>竞选</a:t>
            </a:r>
            <a:r>
              <a:rPr altLang="en-US" sz="3600" lang="zh-CN_#Hans">
                <a:solidFill>
                  <a:srgbClr val="000000"/>
                </a:solidFill>
              </a:rPr>
              <a:t>体育部</a:t>
            </a:r>
            <a:r>
              <a:rPr altLang="en-US" sz="3600" lang="zh-CN_#Hans">
                <a:solidFill>
                  <a:srgbClr val="000000"/>
                </a:solidFill>
              </a:rPr>
              <a:t>副部长</a:t>
            </a:r>
            <a:r>
              <a:rPr altLang="en-US" sz="3600" lang="en-US">
                <a:solidFill>
                  <a:srgbClr val="000000"/>
                </a:solidFill>
              </a:rPr>
              <a:t> </a:t>
            </a:r>
            <a:r>
              <a:rPr altLang="en-US" sz="3600" lang="zh-CN_#Hans">
                <a:solidFill>
                  <a:srgbClr val="000000"/>
                </a:solidFill>
              </a:rPr>
              <a:t>，</a:t>
            </a:r>
            <a:r>
              <a:rPr altLang="en-US" sz="3600" lang="zh-CN_#Hans">
                <a:solidFill>
                  <a:srgbClr val="000000"/>
                </a:solidFill>
              </a:rPr>
              <a:t>希望</a:t>
            </a:r>
            <a:r>
              <a:rPr altLang="en-US" sz="3600" lang="zh-CN_#Hans">
                <a:solidFill>
                  <a:srgbClr val="000000"/>
                </a:solidFill>
              </a:rPr>
              <a:t>通过</a:t>
            </a:r>
            <a:r>
              <a:rPr altLang="en-US" sz="3600" lang="zh-CN_#Hans">
                <a:solidFill>
                  <a:srgbClr val="000000"/>
                </a:solidFill>
              </a:rPr>
              <a:t>我的</a:t>
            </a:r>
            <a:r>
              <a:rPr altLang="en-US" sz="3600" lang="zh-CN_#Hans">
                <a:solidFill>
                  <a:srgbClr val="000000"/>
                </a:solidFill>
              </a:rPr>
              <a:t>工</a:t>
            </a:r>
            <a:r>
              <a:rPr altLang="en-US" sz="3600" lang="zh-CN_#Hans">
                <a:solidFill>
                  <a:srgbClr val="000000"/>
                </a:solidFill>
              </a:rPr>
              <a:t>作</a:t>
            </a:r>
            <a:r>
              <a:rPr altLang="en-US" sz="3600" lang="zh-CN_#Hans">
                <a:solidFill>
                  <a:srgbClr val="000000"/>
                </a:solidFill>
              </a:rPr>
              <a:t>经验</a:t>
            </a:r>
            <a:r>
              <a:rPr altLang="en-US" sz="3600" lang="zh-CN_#Hans">
                <a:solidFill>
                  <a:srgbClr val="000000"/>
                </a:solidFill>
              </a:rPr>
              <a:t>，</a:t>
            </a:r>
            <a:r>
              <a:rPr altLang="en-US" sz="3600" lang="zh-CN_#Hans">
                <a:solidFill>
                  <a:srgbClr val="000000"/>
                </a:solidFill>
              </a:rPr>
              <a:t>带领</a:t>
            </a:r>
            <a:r>
              <a:rPr altLang="en-US" sz="3600" lang="zh-CN_#Hans">
                <a:solidFill>
                  <a:srgbClr val="000000"/>
                </a:solidFill>
              </a:rPr>
              <a:t>同</a:t>
            </a:r>
            <a:r>
              <a:rPr altLang="en-US" sz="3600" lang="zh-CN_#Hans">
                <a:solidFill>
                  <a:srgbClr val="000000"/>
                </a:solidFill>
              </a:rPr>
              <a:t>学门</a:t>
            </a:r>
            <a:r>
              <a:rPr altLang="en-US" sz="3600" lang="zh-CN_#Hans">
                <a:solidFill>
                  <a:srgbClr val="000000"/>
                </a:solidFill>
              </a:rPr>
              <a:t>更好的</a:t>
            </a:r>
            <a:r>
              <a:rPr altLang="en-US" sz="3600" lang="zh-CN_#Hans">
                <a:solidFill>
                  <a:srgbClr val="000000"/>
                </a:solidFill>
              </a:rPr>
              <a:t>发展</a:t>
            </a:r>
            <a:r>
              <a:rPr altLang="en-US" sz="3600" lang="zh-CN_#Hans">
                <a:solidFill>
                  <a:srgbClr val="000000"/>
                </a:solidFill>
              </a:rPr>
              <a:t>体育部</a:t>
            </a:r>
            <a:r>
              <a:rPr altLang="en-US" sz="3600" lang="zh-CN_#Hans">
                <a:solidFill>
                  <a:srgbClr val="000000"/>
                </a:solidFill>
              </a:rPr>
              <a:t>未来</a:t>
            </a:r>
            <a:endParaRPr sz="3600" lang="zh-CN-#Hans">
              <a:solidFill>
                <a:srgbClr val="00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3" descr="5b615f2db04e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972"/>
          <a:stretch>
            <a:fillRect/>
          </a:stretch>
        </p:blipFill>
        <p:spPr>
          <a:xfrm>
            <a:off x="0" y="0"/>
            <a:ext cx="12192000" cy="6858635"/>
          </a:xfrm>
          <a:prstGeom prst="rect"/>
        </p:spPr>
      </p:pic>
      <p:sp>
        <p:nvSpPr>
          <p:cNvPr id="1048600" name="圆角矩形 8"/>
          <p:cNvSpPr/>
          <p:nvPr/>
        </p:nvSpPr>
        <p:spPr>
          <a:xfrm rot="21000000" flipH="1">
            <a:off x="6360795" y="1614805"/>
            <a:ext cx="1291590" cy="167005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85725">
            <a:solidFill>
              <a:schemeClr val="bg1"/>
            </a:solidFill>
          </a:ln>
          <a:effectLst>
            <a:outerShdw algn="br" blurRad="50800" dir="135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400" lang="zh-CN"/>
          </a:p>
        </p:txBody>
      </p:sp>
      <p:sp>
        <p:nvSpPr>
          <p:cNvPr id="1048601" name="文本框 11"/>
          <p:cNvSpPr txBox="1"/>
          <p:nvPr/>
        </p:nvSpPr>
        <p:spPr>
          <a:xfrm rot="21000000">
            <a:off x="6355715" y="1816734"/>
            <a:ext cx="1377950" cy="1285242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谢</a:t>
            </a:r>
            <a:endParaRPr altLang="en-US" sz="8000" 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48602" name="圆角矩形 12"/>
          <p:cNvSpPr/>
          <p:nvPr/>
        </p:nvSpPr>
        <p:spPr>
          <a:xfrm rot="420000" flipH="1">
            <a:off x="7884795" y="1408430"/>
            <a:ext cx="1291590" cy="16700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88900">
            <a:solidFill>
              <a:schemeClr val="bg1"/>
            </a:solidFill>
          </a:ln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400" lang="zh-CN"/>
          </a:p>
        </p:txBody>
      </p:sp>
      <p:sp>
        <p:nvSpPr>
          <p:cNvPr id="1048603" name="文本框 13"/>
          <p:cNvSpPr txBox="1"/>
          <p:nvPr/>
        </p:nvSpPr>
        <p:spPr>
          <a:xfrm>
            <a:off x="8063230" y="1588135"/>
            <a:ext cx="937895" cy="1285241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谢</a:t>
            </a:r>
            <a:endParaRPr altLang="en-US" sz="8000" 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48604" name="圆角矩形 16"/>
          <p:cNvSpPr/>
          <p:nvPr/>
        </p:nvSpPr>
        <p:spPr>
          <a:xfrm rot="660000" flipH="1">
            <a:off x="9054465" y="3343275"/>
            <a:ext cx="1291590" cy="1670050"/>
          </a:xfrm>
          <a:prstGeom prst="roundRect">
            <a:avLst>
              <a:gd name="adj" fmla="val 0"/>
            </a:avLst>
          </a:prstGeom>
          <a:solidFill>
            <a:srgbClr val="AE79D7"/>
          </a:solidFill>
          <a:ln w="85725">
            <a:solidFill>
              <a:schemeClr val="bg1"/>
            </a:solidFill>
          </a:ln>
          <a:effectLst>
            <a:outerShdw algn="br" blurRad="50800" dir="135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400" lang="zh-CN"/>
          </a:p>
        </p:txBody>
      </p:sp>
      <p:sp>
        <p:nvSpPr>
          <p:cNvPr id="1048605" name="文本框 17"/>
          <p:cNvSpPr txBox="1"/>
          <p:nvPr/>
        </p:nvSpPr>
        <p:spPr>
          <a:xfrm rot="660000">
            <a:off x="8973185" y="3558540"/>
            <a:ext cx="1377950" cy="1285240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看</a:t>
            </a:r>
            <a:endParaRPr altLang="en-US" sz="8000" 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5" name="组合 10"/>
          <p:cNvGrpSpPr/>
          <p:nvPr/>
        </p:nvGrpSpPr>
        <p:grpSpPr>
          <a:xfrm rot="20280000">
            <a:off x="7515860" y="3289299"/>
            <a:ext cx="1291590" cy="1670050"/>
            <a:chOff x="13421" y="2573"/>
            <a:chExt cx="2034" cy="2630"/>
          </a:xfrm>
        </p:grpSpPr>
        <p:sp>
          <p:nvSpPr>
            <p:cNvPr id="1048606" name="圆角矩形 18"/>
            <p:cNvSpPr/>
            <p:nvPr/>
          </p:nvSpPr>
          <p:spPr>
            <a:xfrm rot="420000" flipH="1">
              <a:off x="13421" y="2573"/>
              <a:ext cx="2034" cy="2630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88900">
              <a:solidFill>
                <a:schemeClr val="bg1"/>
              </a:soli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sz="1400" lang="zh-CN"/>
            </a:p>
          </p:txBody>
        </p:sp>
        <p:sp>
          <p:nvSpPr>
            <p:cNvPr id="1048607" name="文本框 19"/>
            <p:cNvSpPr txBox="1"/>
            <p:nvPr/>
          </p:nvSpPr>
          <p:spPr>
            <a:xfrm>
              <a:off x="13701" y="2855"/>
              <a:ext cx="1477" cy="2024"/>
            </a:xfrm>
            <a:prstGeom prst="rect"/>
            <a:noFill/>
          </p:spPr>
          <p:txBody>
            <a:bodyPr anchor="t" rtlCol="0" wrap="square">
              <a:spAutoFit/>
            </a:bodyPr>
            <a:p>
              <a:pPr algn="ctr"/>
              <a:r>
                <a:rPr altLang="en-US" sz="8000" lang="zh-CN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观</a:t>
              </a:r>
              <a:endParaRPr altLang="en-US" sz="8000" 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8800,&quot;width&quot;:15840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PLACING_PICTURE_USER_VIEWPORT" val="{&quot;height&quot;:8800,&quot;width&quot;:1584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PLACING_PICTURE_USER_VIEWPORT" val="{&quot;height&quot;:8800,&quot;width&quot;:15840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空白演示</dc:title>
  <dc:creator>ELE-AL00</dc:creator>
  <cp:lastModifiedBy>orange橘子</cp:lastModifiedBy>
  <dcterms:created xsi:type="dcterms:W3CDTF">2019-06-17T18:08:00Z</dcterms:created>
  <dcterms:modified xsi:type="dcterms:W3CDTF">2021-09-16T08:20:26Z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  <property fmtid="{D5CDD505-2E9C-101B-9397-08002B2CF9AE}" pid="3" name="KSOTemplateUUID">
    <vt:lpwstr>v1.0_mb_+YcGSeP2W8lYwcjJKIEZNg==</vt:lpwstr>
  </property>
  <property fmtid="{D5CDD505-2E9C-101B-9397-08002B2CF9AE}" pid="4" name="ICV">
    <vt:lpwstr>2ce32430d1d849639ddd3baa692c5b29</vt:lpwstr>
  </property>
</Properties>
</file>