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5"/>
  </p:notesMasterIdLst>
  <p:sldIdLst>
    <p:sldId id="300" r:id="rId4"/>
    <p:sldId id="274" r:id="rId6"/>
    <p:sldId id="294" r:id="rId7"/>
    <p:sldId id="312" r:id="rId8"/>
    <p:sldId id="313" r:id="rId9"/>
    <p:sldId id="293" r:id="rId10"/>
    <p:sldId id="314" r:id="rId11"/>
    <p:sldId id="316" r:id="rId12"/>
    <p:sldId id="299" r:id="rId13"/>
  </p:sldIdLst>
  <p:sldSz cx="12192000" cy="6858000"/>
  <p:notesSz cx="6858000" cy="9144000"/>
  <p:embeddedFontLst>
    <p:embeddedFont>
      <p:font typeface="字魂27号-布丁体" panose="00000500000000000000" pitchFamily="2" charset="-122"/>
      <p:regular r:id="rId17"/>
    </p:embeddedFont>
    <p:embeddedFont>
      <p:font typeface="字魂70号-灵悦黑体" panose="00000500000000000000" pitchFamily="2" charset="-122"/>
      <p:regular r:id="rId18"/>
    </p:embeddedFont>
    <p:embeddedFont>
      <p:font typeface="方正粗黑宋简体" panose="02000000000000000000" charset="-122"/>
      <p:regular r:id="rId19"/>
    </p:embeddedFont>
    <p:embeddedFont>
      <p:font typeface="等线" panose="02010600030101010101"/>
      <p:regular r:id="rId20"/>
      <p:bold r:id="rId21"/>
    </p:embeddedFont>
    <p:embeddedFont>
      <p:font typeface="等线" panose="02010600030101010101" pitchFamily="2" charset="-122"/>
      <p:regular r:id="rId22"/>
    </p:embeddedFont>
    <p:embeddedFont>
      <p:font typeface="汉仪雅酷黑简" panose="00020600040101010101" charset="-122"/>
      <p:regular r:id="rId23"/>
    </p:embeddedFont>
    <p:embeddedFont>
      <p:font typeface="微软雅黑" panose="020B0503020204020204" charset="-122"/>
      <p:regular r:id="rId24"/>
    </p:embeddedFont>
    <p:embeddedFont>
      <p:font typeface="等线 Light" panose="02010600030101010101" charset="0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586"/>
    <a:srgbClr val="FEB0A1"/>
    <a:srgbClr val="FA635D"/>
    <a:srgbClr val="182D80"/>
    <a:srgbClr val="4FBCC6"/>
    <a:srgbClr val="F26725"/>
    <a:srgbClr val="CF5497"/>
    <a:srgbClr val="FEC5BA"/>
    <a:srgbClr val="F8CD34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462"/>
      </p:cViewPr>
      <p:guideLst>
        <p:guide pos="3244"/>
        <p:guide orient="horz" pos="914"/>
        <p:guide orient="horz" pos="3416"/>
        <p:guide pos="8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E8A41-31EE-4996-81AF-11F4FF829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2542F-0EDE-4879-8490-F6DE1C2C6A4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17.wdp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3.xml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1" Type="http://schemas.openxmlformats.org/officeDocument/2006/relationships/image" Target="../media/image30.png"/><Relationship Id="rId10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3.xml"/><Relationship Id="rId13" Type="http://schemas.openxmlformats.org/officeDocument/2006/relationships/image" Target="../media/image35.png"/><Relationship Id="rId12" Type="http://schemas.openxmlformats.org/officeDocument/2006/relationships/image" Target="../media/image34.png"/><Relationship Id="rId11" Type="http://schemas.openxmlformats.org/officeDocument/2006/relationships/image" Target="../media/image33.png"/><Relationship Id="rId10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41.png"/><Relationship Id="rId7" Type="http://schemas.openxmlformats.org/officeDocument/2006/relationships/image" Target="../media/image20.png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9287">
            <a:off x="8118178" y="5157237"/>
            <a:ext cx="508851" cy="69137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4189256"/>
            <a:ext cx="12327119" cy="2860026"/>
            <a:chOff x="0" y="4494691"/>
            <a:chExt cx="12327119" cy="286002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8" r="66768"/>
            <a:stretch>
              <a:fillRect/>
            </a:stretch>
          </p:blipFill>
          <p:spPr>
            <a:xfrm>
              <a:off x="6502719" y="4494691"/>
              <a:ext cx="1210237" cy="2782425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0" y="4535133"/>
              <a:ext cx="12327119" cy="2819584"/>
              <a:chOff x="0" y="4535133"/>
              <a:chExt cx="12327119" cy="2819584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35133"/>
                <a:ext cx="9429812" cy="2782425"/>
              </a:xfrm>
              <a:prstGeom prst="rect">
                <a:avLst/>
              </a:prstGeom>
            </p:spPr>
          </p:pic>
          <p:pic>
            <p:nvPicPr>
              <p:cNvPr id="37" name="图片 3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757"/>
              <a:stretch>
                <a:fillRect/>
              </a:stretch>
            </p:blipFill>
            <p:spPr>
              <a:xfrm>
                <a:off x="9692431" y="4572292"/>
                <a:ext cx="1531704" cy="2782425"/>
              </a:xfrm>
              <a:prstGeom prst="rect">
                <a:avLst/>
              </a:prstGeom>
            </p:spPr>
          </p:pic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577" r="91982"/>
              <a:stretch>
                <a:fillRect/>
              </a:stretch>
            </p:blipFill>
            <p:spPr>
              <a:xfrm flipH="1">
                <a:off x="11570995" y="5729145"/>
                <a:ext cx="756124" cy="1625572"/>
              </a:xfrm>
              <a:prstGeom prst="rect">
                <a:avLst/>
              </a:prstGeom>
            </p:spPr>
          </p:pic>
        </p:grpSp>
      </p:grp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4" t="32990" r="5146" b="52976"/>
          <a:stretch>
            <a:fillRect/>
          </a:stretch>
        </p:blipFill>
        <p:spPr>
          <a:xfrm>
            <a:off x="9559223" y="1452171"/>
            <a:ext cx="1600093" cy="74051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9" b="86614"/>
          <a:stretch>
            <a:fillRect/>
          </a:stretch>
        </p:blipFill>
        <p:spPr>
          <a:xfrm>
            <a:off x="10888705" y="123095"/>
            <a:ext cx="1251075" cy="70633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686960">
            <a:off x="164224" y="226376"/>
            <a:ext cx="2156504" cy="1014537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6137055" y="1765161"/>
            <a:ext cx="475191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自我介绍</a:t>
            </a:r>
            <a:endParaRPr lang="zh-CN" altLang="en-US" sz="7200" dirty="0">
              <a:ln w="19050">
                <a:solidFill>
                  <a:schemeClr val="bg1"/>
                </a:solidFill>
              </a:ln>
              <a:solidFill>
                <a:srgbClr val="0070C0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5622925" y="2815590"/>
            <a:ext cx="5034280" cy="2446020"/>
            <a:chOff x="5789110" y="5096019"/>
            <a:chExt cx="3843856" cy="2254876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6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89110" y="5096019"/>
              <a:ext cx="3843856" cy="2254876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6549850" y="5738936"/>
              <a:ext cx="2996565" cy="76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姓名：</a:t>
              </a: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高沐晨</a:t>
              </a:r>
              <a:endPara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班级：</a:t>
              </a: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四（</a:t>
              </a:r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3</a:t>
              </a: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）班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10" y="912495"/>
            <a:ext cx="5457825" cy="555307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0489">
            <a:off x="9768770" y="2605273"/>
            <a:ext cx="739482" cy="1100420"/>
          </a:xfrm>
          <a:prstGeom prst="rect">
            <a:avLst/>
          </a:prstGeom>
        </p:spPr>
      </p:pic>
      <p:pic>
        <p:nvPicPr>
          <p:cNvPr id="51" name="图片 50" descr="图片包含 游戏机, 画, 食物, 花&#10;&#10;描述已自动生成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95" y="-922226"/>
            <a:ext cx="3869524" cy="366153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09645" y="344170"/>
            <a:ext cx="690943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zh-CN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善真服务社纪检部部长竞选</a:t>
            </a:r>
            <a:endParaRPr lang="zh-CN" altLang="zh-CN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pic>
        <p:nvPicPr>
          <p:cNvPr id="31" name="图片 30" descr="C:\Users\Administrator\Desktop\图片1.png图片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1360000">
            <a:off x="1789430" y="1530350"/>
            <a:ext cx="3448050" cy="4213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4336576"/>
            <a:ext cx="12327119" cy="2860026"/>
            <a:chOff x="0" y="4494691"/>
            <a:chExt cx="12327119" cy="286002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029287">
              <a:off x="8071341" y="5241244"/>
              <a:ext cx="508851" cy="691374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8" r="66768"/>
            <a:stretch>
              <a:fillRect/>
            </a:stretch>
          </p:blipFill>
          <p:spPr>
            <a:xfrm>
              <a:off x="6502719" y="4494691"/>
              <a:ext cx="1210237" cy="2782425"/>
            </a:xfrm>
            <a:prstGeom prst="rect">
              <a:avLst/>
            </a:prstGeom>
          </p:spPr>
        </p:pic>
        <p:grpSp>
          <p:nvGrpSpPr>
            <p:cNvPr id="23" name="组合 22"/>
            <p:cNvGrpSpPr/>
            <p:nvPr/>
          </p:nvGrpSpPr>
          <p:grpSpPr>
            <a:xfrm>
              <a:off x="0" y="4535133"/>
              <a:ext cx="12327119" cy="2819584"/>
              <a:chOff x="0" y="4535133"/>
              <a:chExt cx="12327119" cy="281958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35133"/>
                <a:ext cx="9429812" cy="2782425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757"/>
              <a:stretch>
                <a:fillRect/>
              </a:stretch>
            </p:blipFill>
            <p:spPr>
              <a:xfrm>
                <a:off x="9692431" y="4572292"/>
                <a:ext cx="1531704" cy="2782425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577" r="91982"/>
              <a:stretch>
                <a:fillRect/>
              </a:stretch>
            </p:blipFill>
            <p:spPr>
              <a:xfrm flipH="1">
                <a:off x="11570995" y="5729145"/>
                <a:ext cx="756124" cy="1625572"/>
              </a:xfrm>
              <a:prstGeom prst="rect">
                <a:avLst/>
              </a:prstGeom>
            </p:spPr>
          </p:pic>
        </p:grpSp>
      </p:grpSp>
      <p:pic>
        <p:nvPicPr>
          <p:cNvPr id="31" name="图片 30" descr="C:\Users\Administrator\Desktop\QQ图片20210913194213.jpgQQ图片202109131942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0085" y="1702435"/>
            <a:ext cx="5380355" cy="3587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3" name="组合 32"/>
          <p:cNvGrpSpPr/>
          <p:nvPr/>
        </p:nvGrpSpPr>
        <p:grpSpPr>
          <a:xfrm>
            <a:off x="6502953" y="2012454"/>
            <a:ext cx="4275995" cy="3176906"/>
            <a:chOff x="5676183" y="1816239"/>
            <a:chExt cx="4275995" cy="3176906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80444">
              <a:off x="5810028" y="2040674"/>
              <a:ext cx="3808898" cy="2952471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5676183" y="1816239"/>
              <a:ext cx="4275995" cy="3091483"/>
              <a:chOff x="5676183" y="1816239"/>
              <a:chExt cx="4275995" cy="3091483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5676183" y="1816239"/>
                <a:ext cx="4275995" cy="3091483"/>
                <a:chOff x="5676183" y="1605225"/>
                <a:chExt cx="4275995" cy="3091483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5676183" y="1900360"/>
                  <a:ext cx="4078232" cy="2796348"/>
                  <a:chOff x="6729027" y="-4354541"/>
                  <a:chExt cx="4078232" cy="2796348"/>
                </a:xfrm>
              </p:grpSpPr>
              <p:sp>
                <p:nvSpPr>
                  <p:cNvPr id="41" name="矩形: 圆角 40"/>
                  <p:cNvSpPr/>
                  <p:nvPr/>
                </p:nvSpPr>
                <p:spPr>
                  <a:xfrm>
                    <a:off x="6739187" y="-4354541"/>
                    <a:ext cx="3937501" cy="2783648"/>
                  </a:xfrm>
                  <a:prstGeom prst="roundRect">
                    <a:avLst>
                      <a:gd name="adj" fmla="val 908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42" name="图片 41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29027" y="-4340619"/>
                    <a:ext cx="4078232" cy="278242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9" name="图片 38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4586"/>
                <a:stretch>
                  <a:fillRect/>
                </a:stretch>
              </p:blipFill>
              <p:spPr>
                <a:xfrm>
                  <a:off x="8707938" y="1605225"/>
                  <a:ext cx="594494" cy="590271"/>
                </a:xfrm>
                <a:prstGeom prst="rect">
                  <a:avLst/>
                </a:prstGeom>
              </p:spPr>
            </p:pic>
            <p:pic>
              <p:nvPicPr>
                <p:cNvPr id="40" name="图片 39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861"/>
                <a:stretch>
                  <a:fillRect/>
                </a:stretch>
              </p:blipFill>
              <p:spPr>
                <a:xfrm>
                  <a:off x="9302432" y="1760407"/>
                  <a:ext cx="649746" cy="652192"/>
                </a:xfrm>
                <a:prstGeom prst="rect">
                  <a:avLst/>
                </a:prstGeom>
              </p:spPr>
            </p:pic>
          </p:grpSp>
          <p:sp>
            <p:nvSpPr>
              <p:cNvPr id="37" name="文本框 36"/>
              <p:cNvSpPr txBox="1"/>
              <p:nvPr/>
            </p:nvSpPr>
            <p:spPr>
              <a:xfrm>
                <a:off x="5864880" y="2623613"/>
                <a:ext cx="3317875" cy="19380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182D80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姓名：高沐晨</a:t>
                </a:r>
                <a:endParaRPr lang="zh-CN" altLang="en-US" sz="2400" dirty="0">
                  <a:solidFill>
                    <a:srgbClr val="182D80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endParaRPr>
              </a:p>
              <a:p>
                <a:endParaRPr lang="en-US" altLang="zh-CN" sz="2400" dirty="0">
                  <a:solidFill>
                    <a:srgbClr val="182D80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endParaRPr>
              </a:p>
              <a:p>
                <a:r>
                  <a:rPr lang="zh-CN" alt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年龄：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11</a:t>
                </a:r>
                <a:r>
                  <a:rPr lang="zh-CN" alt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岁</a:t>
                </a:r>
                <a:endPara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endParaRPr>
              </a:p>
              <a:p>
                <a:endPara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endParaRPr>
              </a:p>
              <a:p>
                <a:r>
                  <a:rPr lang="zh-CN" alt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座右铭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:</a:t>
                </a:r>
                <a:r>
                  <a:rPr lang="zh-CN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每天进步一点点</a:t>
                </a:r>
                <a:endParaRPr lang="zh-CN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endParaRPr>
              </a:p>
            </p:txBody>
          </p:sp>
        </p:grpSp>
      </p:grpSp>
      <p:pic>
        <p:nvPicPr>
          <p:cNvPr id="43" name="图片 42" descr="图片包含 游戏机, 花, 消防栓&#10;&#10;描述已自动生成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485">
            <a:off x="350325" y="382560"/>
            <a:ext cx="1515568" cy="1424161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5594">
            <a:off x="10030651" y="612559"/>
            <a:ext cx="1211125" cy="1203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游戏机, 画, 食物, 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25" y="-1326086"/>
            <a:ext cx="3869524" cy="36615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960">
            <a:off x="-251066" y="-79675"/>
            <a:ext cx="2156504" cy="114149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74015" y="300990"/>
            <a:ext cx="2809240" cy="2034540"/>
            <a:chOff x="-2915149" y="873369"/>
            <a:chExt cx="2305548" cy="161192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5149" y="873369"/>
              <a:ext cx="2305548" cy="161192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-2602467" y="1331180"/>
              <a:ext cx="1826141" cy="4623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</a:rPr>
                <a:t>我的爱好</a:t>
              </a:r>
              <a:endParaRPr kumimoji="0" lang="zh-CN" altLang="en-US" sz="3200" b="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16" y="59980"/>
            <a:ext cx="482710" cy="4827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20700000">
            <a:off x="844550" y="2480310"/>
            <a:ext cx="2045970" cy="1621790"/>
            <a:chOff x="1704500" y="3033975"/>
            <a:chExt cx="2072528" cy="23750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500" y="3033975"/>
              <a:ext cx="2072528" cy="237502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226528" y="3680759"/>
              <a:ext cx="1087157" cy="85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+mn-cs"/>
                </a:rPr>
                <a:t>书法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542" y="5546432"/>
            <a:ext cx="1980350" cy="108101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33" y="5578127"/>
            <a:ext cx="1319786" cy="120640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1800"/>
            <a:ext cx="12192000" cy="1346200"/>
          </a:xfrm>
          <a:prstGeom prst="rect">
            <a:avLst/>
          </a:prstGeom>
        </p:spPr>
      </p:pic>
      <p:pic>
        <p:nvPicPr>
          <p:cNvPr id="26" name="图片 25" descr="图片包含 游戏机&#10;&#10;描述已自动生成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19752" b="31063"/>
          <a:stretch>
            <a:fillRect/>
          </a:stretch>
        </p:blipFill>
        <p:spPr>
          <a:xfrm rot="21022277" flipH="1">
            <a:off x="3463080" y="4838295"/>
            <a:ext cx="2790981" cy="148029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2770" y="219710"/>
            <a:ext cx="3491865" cy="4395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6895" y="372745"/>
            <a:ext cx="3826510" cy="3670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>
            <a:clrChange>
              <a:clrFrom>
                <a:srgbClr val="C9C9C9">
                  <a:alpha val="100000"/>
                </a:srgbClr>
              </a:clrFrom>
              <a:clrTo>
                <a:srgbClr val="C9C9C9">
                  <a:alpha val="100000"/>
                  <a:alpha val="0"/>
                </a:srgbClr>
              </a:clrTo>
            </a:clrChange>
          </a:blip>
          <a:srcRect l="30092" t="24405" r="25035" b="17132"/>
          <a:stretch>
            <a:fillRect/>
          </a:stretch>
        </p:blipFill>
        <p:spPr>
          <a:xfrm>
            <a:off x="8840470" y="4260215"/>
            <a:ext cx="2379345" cy="2280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游戏机, 画, 食物, 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25" y="-1326086"/>
            <a:ext cx="3869524" cy="36615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960">
            <a:off x="-251066" y="-79675"/>
            <a:ext cx="2156504" cy="114149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74015" y="300990"/>
            <a:ext cx="2809240" cy="2034540"/>
            <a:chOff x="-2915149" y="873369"/>
            <a:chExt cx="2305548" cy="161192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5149" y="873369"/>
              <a:ext cx="2305548" cy="161192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-2602467" y="1331180"/>
              <a:ext cx="1826141" cy="4623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</a:rPr>
                <a:t>我的爱好</a:t>
              </a:r>
              <a:endParaRPr kumimoji="0" lang="zh-CN" altLang="en-US" sz="3200" b="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16" y="59980"/>
            <a:ext cx="482710" cy="4827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20460000">
            <a:off x="636905" y="2335530"/>
            <a:ext cx="2045970" cy="1621790"/>
            <a:chOff x="1704500" y="3033975"/>
            <a:chExt cx="2072528" cy="23750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500" y="3033975"/>
              <a:ext cx="2072528" cy="237502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276986" y="3681202"/>
              <a:ext cx="1036907" cy="85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+mn-cs"/>
                </a:rPr>
                <a:t>扬琴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542" y="5546432"/>
            <a:ext cx="1980350" cy="108101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33" y="5578127"/>
            <a:ext cx="1319786" cy="120640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1800"/>
            <a:ext cx="12192000" cy="1346200"/>
          </a:xfrm>
          <a:prstGeom prst="rect">
            <a:avLst/>
          </a:prstGeom>
        </p:spPr>
      </p:pic>
      <p:pic>
        <p:nvPicPr>
          <p:cNvPr id="26" name="图片 25" descr="图片包含 游戏机&#10;&#10;描述已自动生成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19752" b="31063"/>
          <a:stretch>
            <a:fillRect/>
          </a:stretch>
        </p:blipFill>
        <p:spPr>
          <a:xfrm rot="21022277" flipH="1">
            <a:off x="3494830" y="5081500"/>
            <a:ext cx="2790981" cy="148029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2410" y="1814830"/>
            <a:ext cx="2499995" cy="3314065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rcRect l="3866" t="2662" r="-3866" b="-1927"/>
          <a:stretch>
            <a:fillRect/>
          </a:stretch>
        </p:blipFill>
        <p:spPr>
          <a:xfrm>
            <a:off x="5497195" y="801370"/>
            <a:ext cx="3157855" cy="4203700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rcRect l="1386" t="3718" r="-1386" b="-3718"/>
          <a:stretch>
            <a:fillRect/>
          </a:stretch>
        </p:blipFill>
        <p:spPr>
          <a:xfrm>
            <a:off x="8557260" y="2335530"/>
            <a:ext cx="3698240" cy="279336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游戏机, 画, 食物, 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25" y="-1404826"/>
            <a:ext cx="3869524" cy="36615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960">
            <a:off x="-251066" y="-79675"/>
            <a:ext cx="2156504" cy="114149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74015" y="300990"/>
            <a:ext cx="2809240" cy="2034540"/>
            <a:chOff x="-2915149" y="873369"/>
            <a:chExt cx="2305548" cy="161192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5149" y="873369"/>
              <a:ext cx="2305548" cy="161192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-2602467" y="1331180"/>
              <a:ext cx="1826141" cy="4623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</a:rPr>
                <a:t>我的爱好</a:t>
              </a:r>
              <a:endParaRPr kumimoji="0" lang="zh-CN" altLang="en-US" sz="3200" b="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16" y="59980"/>
            <a:ext cx="482710" cy="4827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20640000">
            <a:off x="636905" y="2335530"/>
            <a:ext cx="2045970" cy="1621790"/>
            <a:chOff x="1704500" y="3033975"/>
            <a:chExt cx="2072528" cy="23750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500" y="3033975"/>
              <a:ext cx="2072528" cy="237502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186932" y="3681202"/>
              <a:ext cx="1126961" cy="85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+mn-cs"/>
                </a:rPr>
                <a:t>阅读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542" y="5546432"/>
            <a:ext cx="1980350" cy="108101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33" y="5578127"/>
            <a:ext cx="1319786" cy="120640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1800"/>
            <a:ext cx="12192000" cy="1346200"/>
          </a:xfrm>
          <a:prstGeom prst="rect">
            <a:avLst/>
          </a:prstGeom>
        </p:spPr>
      </p:pic>
      <p:pic>
        <p:nvPicPr>
          <p:cNvPr id="26" name="图片 25" descr="图片包含 游戏机&#10;&#10;描述已自动生成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19752" b="31063"/>
          <a:stretch>
            <a:fillRect/>
          </a:stretch>
        </p:blipFill>
        <p:spPr>
          <a:xfrm rot="21022277" flipH="1">
            <a:off x="3564045" y="5440910"/>
            <a:ext cx="2790981" cy="14802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3255" y="463550"/>
            <a:ext cx="3381375" cy="2524125"/>
          </a:xfrm>
          <a:prstGeom prst="round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3255" y="2987675"/>
            <a:ext cx="3381375" cy="2345055"/>
          </a:xfrm>
          <a:prstGeom prst="round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0395" y="901065"/>
            <a:ext cx="3448050" cy="476313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游戏机, 画, 食物, 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70" y="-931751"/>
            <a:ext cx="3869524" cy="36615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960">
            <a:off x="-132321" y="263225"/>
            <a:ext cx="2156504" cy="11414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748" y="5618009"/>
            <a:ext cx="1818252" cy="136725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14932" r="9910" b="20416"/>
          <a:stretch>
            <a:fillRect/>
          </a:stretch>
        </p:blipFill>
        <p:spPr>
          <a:xfrm rot="9759215">
            <a:off x="389068" y="5599994"/>
            <a:ext cx="1463813" cy="119717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56031" y="-588010"/>
            <a:ext cx="4332606" cy="2629535"/>
            <a:chOff x="4030948" y="202533"/>
            <a:chExt cx="2656963" cy="218470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0948" y="202533"/>
              <a:ext cx="2523783" cy="218470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280562" y="937452"/>
              <a:ext cx="2407349" cy="71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5000" dirty="0">
                  <a:solidFill>
                    <a:schemeClr val="accent2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竞选感言</a:t>
              </a: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5" t="7540" r="374" b="71736"/>
          <a:stretch>
            <a:fillRect/>
          </a:stretch>
        </p:blipFill>
        <p:spPr>
          <a:xfrm>
            <a:off x="1663700" y="1224280"/>
            <a:ext cx="9201785" cy="53663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324225" y="2571750"/>
            <a:ext cx="684466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纪检部部长不是荣誉，而是责任。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第一，自己要以身作则；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第二，协助老师，我要细心能干；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第三，管理班级，要公平公正。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游戏机, 画, 食物, 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70" y="-931751"/>
            <a:ext cx="3869524" cy="36615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960">
            <a:off x="-132321" y="263225"/>
            <a:ext cx="2156504" cy="11414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748" y="5618009"/>
            <a:ext cx="1818252" cy="136725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14932" r="9910" b="20416"/>
          <a:stretch>
            <a:fillRect/>
          </a:stretch>
        </p:blipFill>
        <p:spPr>
          <a:xfrm rot="9759215">
            <a:off x="389068" y="5599994"/>
            <a:ext cx="1463813" cy="119717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83820" y="1667510"/>
            <a:ext cx="3343910" cy="3221990"/>
            <a:chOff x="4222150" y="299608"/>
            <a:chExt cx="2788009" cy="241350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150" y="299608"/>
              <a:ext cx="2788009" cy="2413502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495334" y="1123476"/>
              <a:ext cx="2407349" cy="644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5000" dirty="0">
                  <a:solidFill>
                    <a:schemeClr val="accent2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竞选感言</a:t>
              </a: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5" t="7288" r="1306" b="68700"/>
          <a:stretch>
            <a:fillRect/>
          </a:stretch>
        </p:blipFill>
        <p:spPr>
          <a:xfrm>
            <a:off x="2806700" y="726440"/>
            <a:ext cx="9197340" cy="66471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098925" y="1901190"/>
            <a:ext cx="694182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纪检部不是权力，也是责任。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文明礼仪、卫生习惯、纪律秩序这些都是纪检部的工作重点，只要我们严格要求，细致严谨，我们的学校就会更加充满朝气、整洁有序。我也会带领纪检部的所有成员努力做好本职工作。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画, 食物, 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70" y="-931751"/>
            <a:ext cx="3869524" cy="36615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960">
            <a:off x="164224" y="162895"/>
            <a:ext cx="2156504" cy="11414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748" y="5618009"/>
            <a:ext cx="1818252" cy="13672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14932" r="9910" b="20416"/>
          <a:stretch>
            <a:fillRect/>
          </a:stretch>
        </p:blipFill>
        <p:spPr>
          <a:xfrm rot="9759215">
            <a:off x="389068" y="5599994"/>
            <a:ext cx="1463813" cy="11971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0" t="5121" r="7812" b="71852"/>
          <a:stretch>
            <a:fillRect/>
          </a:stretch>
        </p:blipFill>
        <p:spPr>
          <a:xfrm rot="20224477">
            <a:off x="9778365" y="4124960"/>
            <a:ext cx="916305" cy="78994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2058" y="702701"/>
            <a:ext cx="2780030" cy="1943100"/>
            <a:chOff x="-3082154" y="618734"/>
            <a:chExt cx="2780030" cy="194310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82154" y="618734"/>
              <a:ext cx="2780030" cy="194310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-2841862" y="1059400"/>
              <a:ext cx="186118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BCC6"/>
                  </a:solidFill>
                  <a:effectLst/>
                  <a:uLnTx/>
                  <a:uFillTx/>
                  <a:latin typeface="汉仪雅酷黑简" panose="00020600040101010101" charset="-122"/>
                  <a:ea typeface="汉仪雅酷黑简" panose="00020600040101010101" charset="-122"/>
                  <a:cs typeface="+mn-cs"/>
                </a:rPr>
                <a:t>我保证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FBCC6"/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2880" y="434340"/>
            <a:ext cx="4143375" cy="61588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5" t="7540" r="374" b="71736"/>
          <a:stretch>
            <a:fillRect/>
          </a:stretch>
        </p:blipFill>
        <p:spPr>
          <a:xfrm>
            <a:off x="6950075" y="325120"/>
            <a:ext cx="5442585" cy="705866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599045" y="1670685"/>
            <a:ext cx="400875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我们生在国旗下，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长在春风里，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我一定争做优秀的少先队员，做一名优秀的善真服务社队员，带领纪检部认真履行职责，让薛小越来越好！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图片 20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4" t="32990" r="5146" b="52976"/>
          <a:stretch>
            <a:fillRect/>
          </a:stretch>
        </p:blipFill>
        <p:spPr>
          <a:xfrm>
            <a:off x="9559223" y="1452171"/>
            <a:ext cx="1600093" cy="740510"/>
          </a:xfrm>
          <a:prstGeom prst="rect">
            <a:avLst/>
          </a:prstGeom>
        </p:spPr>
      </p:pic>
      <p:pic>
        <p:nvPicPr>
          <p:cNvPr id="207" name="图片 20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9" b="86614"/>
          <a:stretch>
            <a:fillRect/>
          </a:stretch>
        </p:blipFill>
        <p:spPr>
          <a:xfrm>
            <a:off x="10888705" y="123095"/>
            <a:ext cx="1251075" cy="706338"/>
          </a:xfrm>
          <a:prstGeom prst="rect">
            <a:avLst/>
          </a:prstGeom>
        </p:spPr>
      </p:pic>
      <p:pic>
        <p:nvPicPr>
          <p:cNvPr id="210" name="图片 209" descr="图片包含 游戏机, 画, 食物, 花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70" y="-931751"/>
            <a:ext cx="3869524" cy="3661538"/>
          </a:xfrm>
          <a:prstGeom prst="rect">
            <a:avLst/>
          </a:prstGeom>
        </p:spPr>
      </p:pic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686960">
            <a:off x="164224" y="226376"/>
            <a:ext cx="2156504" cy="101453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9287">
            <a:off x="8071341" y="5241244"/>
            <a:ext cx="508851" cy="69137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66768"/>
          <a:stretch>
            <a:fillRect/>
          </a:stretch>
        </p:blipFill>
        <p:spPr>
          <a:xfrm>
            <a:off x="6502719" y="4494691"/>
            <a:ext cx="1210237" cy="278242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4535133"/>
            <a:ext cx="12327119" cy="2819584"/>
            <a:chOff x="0" y="4535133"/>
            <a:chExt cx="12327119" cy="281958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35133"/>
              <a:ext cx="9429812" cy="278242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57"/>
            <a:stretch>
              <a:fillRect/>
            </a:stretch>
          </p:blipFill>
          <p:spPr>
            <a:xfrm>
              <a:off x="9692431" y="4572292"/>
              <a:ext cx="1531704" cy="278242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77" r="91982"/>
            <a:stretch>
              <a:fillRect/>
            </a:stretch>
          </p:blipFill>
          <p:spPr>
            <a:xfrm flipH="1">
              <a:off x="11570995" y="5729145"/>
              <a:ext cx="756124" cy="1625572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9" b="27647"/>
          <a:stretch>
            <a:fillRect/>
          </a:stretch>
        </p:blipFill>
        <p:spPr>
          <a:xfrm>
            <a:off x="2194602" y="1452171"/>
            <a:ext cx="7803000" cy="38862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601673" y="2515504"/>
            <a:ext cx="429768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dirty="0">
                <a:solidFill>
                  <a:srgbClr val="FEB0A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请大家支持我</a:t>
            </a:r>
            <a:endParaRPr lang="en-US" altLang="zh-CN" sz="5400" dirty="0">
              <a:solidFill>
                <a:srgbClr val="FEB0A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solidFill>
                  <a:srgbClr val="FEB0A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谢谢大家！</a:t>
            </a:r>
            <a:endParaRPr kumimoji="0" lang="zh-CN" altLang="en-US" sz="5400" b="0" i="0" u="none" strike="noStrike" kern="1200" cap="none" spc="0" normalizeH="0" baseline="0" noProof="0" dirty="0">
              <a:solidFill>
                <a:srgbClr val="FEB0A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/>
          <a:srcRect l="37473" t="37069" r="41460" b="34623"/>
          <a:stretch>
            <a:fillRect/>
          </a:stretch>
        </p:blipFill>
        <p:spPr>
          <a:xfrm>
            <a:off x="7851688" y="3632453"/>
            <a:ext cx="658438" cy="7498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/>
          <a:srcRect l="16427" t="64648" r="56884" b="4150"/>
          <a:stretch>
            <a:fillRect/>
          </a:stretch>
        </p:blipFill>
        <p:spPr>
          <a:xfrm rot="20949769">
            <a:off x="3281904" y="3796675"/>
            <a:ext cx="544368" cy="5393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/>
          <a:srcRect l="58711" t="37092" r="12992" b="34122"/>
          <a:stretch>
            <a:fillRect/>
          </a:stretch>
        </p:blipFill>
        <p:spPr>
          <a:xfrm>
            <a:off x="7552109" y="2121356"/>
            <a:ext cx="504072" cy="434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</Words>
  <Application>WPS 演示</Application>
  <PresentationFormat>宽屏</PresentationFormat>
  <Paragraphs>46</Paragraphs>
  <Slides>9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宋体</vt:lpstr>
      <vt:lpstr>Wingdings</vt:lpstr>
      <vt:lpstr>字魂27号-布丁体</vt:lpstr>
      <vt:lpstr>字魂70号-灵悦黑体</vt:lpstr>
      <vt:lpstr>方正粗黑宋简体</vt:lpstr>
      <vt:lpstr>等线</vt:lpstr>
      <vt:lpstr>等线</vt:lpstr>
      <vt:lpstr>汉仪雅酷黑简</vt:lpstr>
      <vt:lpstr>微软雅黑</vt:lpstr>
      <vt:lpstr>Arial Unicode MS</vt:lpstr>
      <vt:lpstr>等线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有乐</dc:creator>
  <cp:lastModifiedBy>小沐</cp:lastModifiedBy>
  <cp:revision>62</cp:revision>
  <dcterms:created xsi:type="dcterms:W3CDTF">2020-01-19T07:53:00Z</dcterms:created>
  <dcterms:modified xsi:type="dcterms:W3CDTF">2021-09-16T02:21:01Z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KSOSaveFontToCloudKey">
    <vt:lpwstr>368678512_btnclosed</vt:lpwstr>
  </property>
  <property fmtid="{D5CDD505-2E9C-101B-9397-08002B2CF9AE}" pid="4" name="ICV">
    <vt:lpwstr>794122646F19427B803A17A990411208</vt:lpwstr>
  </property>
</Properties>
</file>