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315" r:id="rId3"/>
    <p:sldId id="316" r:id="rId5"/>
    <p:sldId id="317" r:id="rId6"/>
    <p:sldId id="318" r:id="rId7"/>
    <p:sldId id="319" r:id="rId8"/>
    <p:sldId id="320" r:id="rId9"/>
    <p:sldId id="321" r:id="rId10"/>
    <p:sldId id="322" r:id="rId11"/>
  </p:sldIdLst>
  <p:sldSz cx="12192000" cy="6858000" type="screen16x9"/>
  <p:notesSz cx="6858000" cy="9144000"/>
  <p:embeddedFontLst>
    <p:embeddedFont>
      <p:font typeface="方正全福体" panose="02000500000000000000" charset="-122"/>
      <p:regular r:id="rId16"/>
    </p:embeddedFont>
    <p:embeddedFont>
      <p:font typeface="等线" panose="02010600030101010101" charset="-122"/>
      <p:regular r:id="rId17"/>
    </p:embeddedFont>
    <p:embeddedFont>
      <p:font typeface="等线 Light" panose="02010600030101010101" charset="-122"/>
      <p:regular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4C"/>
    <a:srgbClr val="3F8DB4"/>
    <a:srgbClr val="52B7B7"/>
    <a:srgbClr val="0C6276"/>
    <a:srgbClr val="1189A5"/>
    <a:srgbClr val="E9483C"/>
    <a:srgbClr val="FBCA24"/>
    <a:srgbClr val="FAC41D"/>
    <a:srgbClr val="FFE42E"/>
    <a:srgbClr val="37A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32" y="558"/>
      </p:cViewPr>
      <p:guideLst>
        <p:guide orient="horz" pos="2160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87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8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89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8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2AB63-345D-4BBA-91CD-0BD4A4910D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68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8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8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907A9-1FD2-44B3-8789-00894D7FC6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C4907A9-1FD2-44B3-8789-00894D7FC6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C4907A9-1FD2-44B3-8789-00894D7FC6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C4907A9-1FD2-44B3-8789-00894D7FC6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C4907A9-1FD2-44B3-8789-00894D7FC6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C4907A9-1FD2-44B3-8789-00894D7FC6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C4907A9-1FD2-44B3-8789-00894D7FC6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C4907A9-1FD2-44B3-8789-00894D7FC6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C4907A9-1FD2-44B3-8789-00894D7FC6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7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6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972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97217" name="图片 6" descr="图片包含 建筑物&#10;&#10;已生成高可信度的说明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5400000">
            <a:off x="2658472" y="-2675531"/>
            <a:ext cx="6875059" cy="12192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97182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97183" name="图片 9"/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</a:blip>
          <a:srcRect/>
          <a:stretch>
            <a:fillRect/>
          </a:stretch>
        </p:blipFill>
        <p:spPr>
          <a:xfrm rot="16200000">
            <a:off x="3138767" y="-2667000"/>
            <a:ext cx="6858000" cy="121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9719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625" name="任意多边形: 形状 9"/>
          <p:cNvSpPr/>
          <p:nvPr userDrawn="1"/>
        </p:nvSpPr>
        <p:spPr>
          <a:xfrm>
            <a:off x="-182879" y="552546"/>
            <a:ext cx="12417904" cy="250213"/>
          </a:xfrm>
          <a:custGeom>
            <a:avLst/>
            <a:gdLst>
              <a:gd name="connsiteX0" fmla="*/ 1606270 w 15012790"/>
              <a:gd name="connsiteY0" fmla="*/ 34028 h 417477"/>
              <a:gd name="connsiteX1" fmla="*/ 13801041 w 15012790"/>
              <a:gd name="connsiteY1" fmla="*/ 50653 h 417477"/>
              <a:gd name="connsiteX2" fmla="*/ 13169274 w 15012790"/>
              <a:gd name="connsiteY2" fmla="*/ 374849 h 417477"/>
              <a:gd name="connsiteX3" fmla="*/ 1390139 w 15012790"/>
              <a:gd name="connsiteY3" fmla="*/ 374849 h 417477"/>
              <a:gd name="connsiteX4" fmla="*/ 1606270 w 15012790"/>
              <a:gd name="connsiteY4" fmla="*/ 34028 h 4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2790" h="417477">
                <a:moveTo>
                  <a:pt x="1606270" y="34028"/>
                </a:moveTo>
                <a:cubicBezTo>
                  <a:pt x="3674754" y="-20005"/>
                  <a:pt x="11873874" y="-6150"/>
                  <a:pt x="13801041" y="50653"/>
                </a:cubicBezTo>
                <a:cubicBezTo>
                  <a:pt x="15728208" y="107456"/>
                  <a:pt x="15237758" y="320816"/>
                  <a:pt x="13169274" y="374849"/>
                </a:cubicBezTo>
                <a:cubicBezTo>
                  <a:pt x="11100790" y="428882"/>
                  <a:pt x="3311765" y="434424"/>
                  <a:pt x="1390139" y="374849"/>
                </a:cubicBezTo>
                <a:cubicBezTo>
                  <a:pt x="-531487" y="315275"/>
                  <a:pt x="-462214" y="88061"/>
                  <a:pt x="1606270" y="34028"/>
                </a:cubicBezTo>
                <a:close/>
              </a:path>
            </a:pathLst>
          </a:custGeom>
          <a:solidFill>
            <a:srgbClr val="52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26" name="任意多边形: 形状 10"/>
          <p:cNvSpPr/>
          <p:nvPr userDrawn="1"/>
        </p:nvSpPr>
        <p:spPr>
          <a:xfrm>
            <a:off x="-182878" y="1577963"/>
            <a:ext cx="12460930" cy="250213"/>
          </a:xfrm>
          <a:custGeom>
            <a:avLst/>
            <a:gdLst>
              <a:gd name="connsiteX0" fmla="*/ 1606270 w 15012790"/>
              <a:gd name="connsiteY0" fmla="*/ 34028 h 417477"/>
              <a:gd name="connsiteX1" fmla="*/ 13801041 w 15012790"/>
              <a:gd name="connsiteY1" fmla="*/ 50653 h 417477"/>
              <a:gd name="connsiteX2" fmla="*/ 13169274 w 15012790"/>
              <a:gd name="connsiteY2" fmla="*/ 374849 h 417477"/>
              <a:gd name="connsiteX3" fmla="*/ 1390139 w 15012790"/>
              <a:gd name="connsiteY3" fmla="*/ 374849 h 417477"/>
              <a:gd name="connsiteX4" fmla="*/ 1606270 w 15012790"/>
              <a:gd name="connsiteY4" fmla="*/ 34028 h 4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2790" h="417477">
                <a:moveTo>
                  <a:pt x="1606270" y="34028"/>
                </a:moveTo>
                <a:cubicBezTo>
                  <a:pt x="3674754" y="-20005"/>
                  <a:pt x="11873874" y="-6150"/>
                  <a:pt x="13801041" y="50653"/>
                </a:cubicBezTo>
                <a:cubicBezTo>
                  <a:pt x="15728208" y="107456"/>
                  <a:pt x="15237758" y="320816"/>
                  <a:pt x="13169274" y="374849"/>
                </a:cubicBezTo>
                <a:cubicBezTo>
                  <a:pt x="11100790" y="428882"/>
                  <a:pt x="3311765" y="434424"/>
                  <a:pt x="1390139" y="374849"/>
                </a:cubicBezTo>
                <a:cubicBezTo>
                  <a:pt x="-531487" y="315275"/>
                  <a:pt x="-462214" y="88061"/>
                  <a:pt x="1606270" y="34028"/>
                </a:cubicBezTo>
                <a:close/>
              </a:path>
            </a:pathLst>
          </a:custGeom>
          <a:solidFill>
            <a:srgbClr val="52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27" name="任意多边形: 形状 11"/>
          <p:cNvSpPr/>
          <p:nvPr userDrawn="1"/>
        </p:nvSpPr>
        <p:spPr>
          <a:xfrm>
            <a:off x="-257695" y="2853594"/>
            <a:ext cx="12578771" cy="250213"/>
          </a:xfrm>
          <a:custGeom>
            <a:avLst/>
            <a:gdLst>
              <a:gd name="connsiteX0" fmla="*/ 1606270 w 15012790"/>
              <a:gd name="connsiteY0" fmla="*/ 34028 h 417477"/>
              <a:gd name="connsiteX1" fmla="*/ 13801041 w 15012790"/>
              <a:gd name="connsiteY1" fmla="*/ 50653 h 417477"/>
              <a:gd name="connsiteX2" fmla="*/ 13169274 w 15012790"/>
              <a:gd name="connsiteY2" fmla="*/ 374849 h 417477"/>
              <a:gd name="connsiteX3" fmla="*/ 1390139 w 15012790"/>
              <a:gd name="connsiteY3" fmla="*/ 374849 h 417477"/>
              <a:gd name="connsiteX4" fmla="*/ 1606270 w 15012790"/>
              <a:gd name="connsiteY4" fmla="*/ 34028 h 4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2790" h="417477">
                <a:moveTo>
                  <a:pt x="1606270" y="34028"/>
                </a:moveTo>
                <a:cubicBezTo>
                  <a:pt x="3674754" y="-20005"/>
                  <a:pt x="11873874" y="-6150"/>
                  <a:pt x="13801041" y="50653"/>
                </a:cubicBezTo>
                <a:cubicBezTo>
                  <a:pt x="15728208" y="107456"/>
                  <a:pt x="15237758" y="320816"/>
                  <a:pt x="13169274" y="374849"/>
                </a:cubicBezTo>
                <a:cubicBezTo>
                  <a:pt x="11100790" y="428882"/>
                  <a:pt x="3311765" y="434424"/>
                  <a:pt x="1390139" y="374849"/>
                </a:cubicBezTo>
                <a:cubicBezTo>
                  <a:pt x="-531487" y="315275"/>
                  <a:pt x="-462214" y="88061"/>
                  <a:pt x="1606270" y="34028"/>
                </a:cubicBezTo>
                <a:close/>
              </a:path>
            </a:pathLst>
          </a:custGeom>
          <a:solidFill>
            <a:srgbClr val="52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28" name="任意多边形: 形状 12"/>
          <p:cNvSpPr/>
          <p:nvPr userDrawn="1"/>
        </p:nvSpPr>
        <p:spPr>
          <a:xfrm>
            <a:off x="-357447" y="3935413"/>
            <a:ext cx="12678523" cy="250213"/>
          </a:xfrm>
          <a:custGeom>
            <a:avLst/>
            <a:gdLst>
              <a:gd name="connsiteX0" fmla="*/ 1606270 w 15012790"/>
              <a:gd name="connsiteY0" fmla="*/ 34028 h 417477"/>
              <a:gd name="connsiteX1" fmla="*/ 13801041 w 15012790"/>
              <a:gd name="connsiteY1" fmla="*/ 50653 h 417477"/>
              <a:gd name="connsiteX2" fmla="*/ 13169274 w 15012790"/>
              <a:gd name="connsiteY2" fmla="*/ 374849 h 417477"/>
              <a:gd name="connsiteX3" fmla="*/ 1390139 w 15012790"/>
              <a:gd name="connsiteY3" fmla="*/ 374849 h 417477"/>
              <a:gd name="connsiteX4" fmla="*/ 1606270 w 15012790"/>
              <a:gd name="connsiteY4" fmla="*/ 34028 h 4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2790" h="417477">
                <a:moveTo>
                  <a:pt x="1606270" y="34028"/>
                </a:moveTo>
                <a:cubicBezTo>
                  <a:pt x="3674754" y="-20005"/>
                  <a:pt x="11873874" y="-6150"/>
                  <a:pt x="13801041" y="50653"/>
                </a:cubicBezTo>
                <a:cubicBezTo>
                  <a:pt x="15728208" y="107456"/>
                  <a:pt x="15237758" y="320816"/>
                  <a:pt x="13169274" y="374849"/>
                </a:cubicBezTo>
                <a:cubicBezTo>
                  <a:pt x="11100790" y="428882"/>
                  <a:pt x="3311765" y="434424"/>
                  <a:pt x="1390139" y="374849"/>
                </a:cubicBezTo>
                <a:cubicBezTo>
                  <a:pt x="-531487" y="315275"/>
                  <a:pt x="-462214" y="88061"/>
                  <a:pt x="1606270" y="34028"/>
                </a:cubicBezTo>
                <a:close/>
              </a:path>
            </a:pathLst>
          </a:custGeom>
          <a:solidFill>
            <a:srgbClr val="52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29" name="任意多边形: 形状 13"/>
          <p:cNvSpPr/>
          <p:nvPr userDrawn="1"/>
        </p:nvSpPr>
        <p:spPr>
          <a:xfrm>
            <a:off x="-443499" y="5086225"/>
            <a:ext cx="12678523" cy="250213"/>
          </a:xfrm>
          <a:custGeom>
            <a:avLst/>
            <a:gdLst>
              <a:gd name="connsiteX0" fmla="*/ 1606270 w 15012790"/>
              <a:gd name="connsiteY0" fmla="*/ 34028 h 417477"/>
              <a:gd name="connsiteX1" fmla="*/ 13801041 w 15012790"/>
              <a:gd name="connsiteY1" fmla="*/ 50653 h 417477"/>
              <a:gd name="connsiteX2" fmla="*/ 13169274 w 15012790"/>
              <a:gd name="connsiteY2" fmla="*/ 374849 h 417477"/>
              <a:gd name="connsiteX3" fmla="*/ 1390139 w 15012790"/>
              <a:gd name="connsiteY3" fmla="*/ 374849 h 417477"/>
              <a:gd name="connsiteX4" fmla="*/ 1606270 w 15012790"/>
              <a:gd name="connsiteY4" fmla="*/ 34028 h 4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2790" h="417477">
                <a:moveTo>
                  <a:pt x="1606270" y="34028"/>
                </a:moveTo>
                <a:cubicBezTo>
                  <a:pt x="3674754" y="-20005"/>
                  <a:pt x="11873874" y="-6150"/>
                  <a:pt x="13801041" y="50653"/>
                </a:cubicBezTo>
                <a:cubicBezTo>
                  <a:pt x="15728208" y="107456"/>
                  <a:pt x="15237758" y="320816"/>
                  <a:pt x="13169274" y="374849"/>
                </a:cubicBezTo>
                <a:cubicBezTo>
                  <a:pt x="11100790" y="428882"/>
                  <a:pt x="3311765" y="434424"/>
                  <a:pt x="1390139" y="374849"/>
                </a:cubicBezTo>
                <a:cubicBezTo>
                  <a:pt x="-531487" y="315275"/>
                  <a:pt x="-462214" y="88061"/>
                  <a:pt x="1606270" y="34028"/>
                </a:cubicBezTo>
                <a:close/>
              </a:path>
            </a:pathLst>
          </a:custGeom>
          <a:solidFill>
            <a:srgbClr val="52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30" name="任意多边形: 形状 14"/>
          <p:cNvSpPr/>
          <p:nvPr userDrawn="1"/>
        </p:nvSpPr>
        <p:spPr>
          <a:xfrm>
            <a:off x="-182878" y="6168044"/>
            <a:ext cx="12417904" cy="250213"/>
          </a:xfrm>
          <a:custGeom>
            <a:avLst/>
            <a:gdLst>
              <a:gd name="connsiteX0" fmla="*/ 1606270 w 15012790"/>
              <a:gd name="connsiteY0" fmla="*/ 34028 h 417477"/>
              <a:gd name="connsiteX1" fmla="*/ 13801041 w 15012790"/>
              <a:gd name="connsiteY1" fmla="*/ 50653 h 417477"/>
              <a:gd name="connsiteX2" fmla="*/ 13169274 w 15012790"/>
              <a:gd name="connsiteY2" fmla="*/ 374849 h 417477"/>
              <a:gd name="connsiteX3" fmla="*/ 1390139 w 15012790"/>
              <a:gd name="connsiteY3" fmla="*/ 374849 h 417477"/>
              <a:gd name="connsiteX4" fmla="*/ 1606270 w 15012790"/>
              <a:gd name="connsiteY4" fmla="*/ 34028 h 4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2790" h="417477">
                <a:moveTo>
                  <a:pt x="1606270" y="34028"/>
                </a:moveTo>
                <a:cubicBezTo>
                  <a:pt x="3674754" y="-20005"/>
                  <a:pt x="11873874" y="-6150"/>
                  <a:pt x="13801041" y="50653"/>
                </a:cubicBezTo>
                <a:cubicBezTo>
                  <a:pt x="15728208" y="107456"/>
                  <a:pt x="15237758" y="320816"/>
                  <a:pt x="13169274" y="374849"/>
                </a:cubicBezTo>
                <a:cubicBezTo>
                  <a:pt x="11100790" y="428882"/>
                  <a:pt x="3311765" y="434424"/>
                  <a:pt x="1390139" y="374849"/>
                </a:cubicBezTo>
                <a:cubicBezTo>
                  <a:pt x="-531487" y="315275"/>
                  <a:pt x="-462214" y="88061"/>
                  <a:pt x="1606270" y="34028"/>
                </a:cubicBezTo>
                <a:close/>
              </a:path>
            </a:pathLst>
          </a:custGeom>
          <a:solidFill>
            <a:srgbClr val="52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97168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97169" name="图片 9"/>
          <p:cNvPicPr>
            <a:picLocks noChangeAspect="1"/>
          </p:cNvPicPr>
          <p:nvPr userDrawn="1"/>
        </p:nvPicPr>
        <p:blipFill rotWithShape="1">
          <a:blip r:embed="rId4"/>
          <a:srcRect b="34381"/>
          <a:stretch>
            <a:fillRect/>
          </a:stretch>
        </p:blipFill>
        <p:spPr>
          <a:xfrm>
            <a:off x="-101051" y="5810596"/>
            <a:ext cx="12293051" cy="1047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5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76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67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1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2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66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63201" y="3900196"/>
            <a:ext cx="419100" cy="361950"/>
          </a:xfrm>
          <a:prstGeom prst="rect">
            <a:avLst/>
          </a:prstGeom>
        </p:spPr>
      </p:pic>
      <p:grpSp>
        <p:nvGrpSpPr>
          <p:cNvPr id="49" name="组合 76"/>
          <p:cNvGrpSpPr/>
          <p:nvPr/>
        </p:nvGrpSpPr>
        <p:grpSpPr>
          <a:xfrm>
            <a:off x="2701766" y="5599890"/>
            <a:ext cx="3277269" cy="510977"/>
            <a:chOff x="3966186" y="6595253"/>
            <a:chExt cx="2153558" cy="510977"/>
          </a:xfrm>
        </p:grpSpPr>
        <p:sp>
          <p:nvSpPr>
            <p:cNvPr id="1048615" name="文本框 35"/>
            <p:cNvSpPr txBox="1"/>
            <p:nvPr/>
          </p:nvSpPr>
          <p:spPr>
            <a:xfrm>
              <a:off x="3989172" y="6595253"/>
              <a:ext cx="2130572" cy="44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学校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：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薛家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实验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小学</a:t>
              </a:r>
              <a:endParaRPr lang="zh-CN" altLang="en-US" sz="2400"/>
            </a:p>
          </p:txBody>
        </p:sp>
        <p:pic>
          <p:nvPicPr>
            <p:cNvPr id="2097188" name="图片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6186" y="6610930"/>
              <a:ext cx="2029026" cy="495300"/>
            </a:xfrm>
            <a:prstGeom prst="rect">
              <a:avLst/>
            </a:prstGeom>
          </p:spPr>
        </p:pic>
      </p:grpSp>
      <p:grpSp>
        <p:nvGrpSpPr>
          <p:cNvPr id="50" name="组合 77"/>
          <p:cNvGrpSpPr/>
          <p:nvPr/>
        </p:nvGrpSpPr>
        <p:grpSpPr>
          <a:xfrm>
            <a:off x="6269354" y="5599890"/>
            <a:ext cx="2687983" cy="528064"/>
            <a:chOff x="6339874" y="5591648"/>
            <a:chExt cx="2029026" cy="495300"/>
          </a:xfrm>
        </p:grpSpPr>
        <p:pic>
          <p:nvPicPr>
            <p:cNvPr id="2097189" name="图片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9874" y="5591648"/>
              <a:ext cx="2029026" cy="495300"/>
            </a:xfrm>
            <a:prstGeom prst="rect">
              <a:avLst/>
            </a:prstGeom>
          </p:spPr>
        </p:pic>
        <p:sp>
          <p:nvSpPr>
            <p:cNvPr id="1048616" name="矩形 42"/>
            <p:cNvSpPr/>
            <p:nvPr/>
          </p:nvSpPr>
          <p:spPr>
            <a:xfrm>
              <a:off x="6339874" y="5623522"/>
              <a:ext cx="1873223" cy="419304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班级：三（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3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）班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 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  </a:t>
              </a:r>
              <a:endParaRPr lang="zh-CN" altLang="en-US" sz="2400" dirty="0"/>
            </a:p>
          </p:txBody>
        </p:sp>
      </p:grpSp>
      <p:pic>
        <p:nvPicPr>
          <p:cNvPr id="2097190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733108">
            <a:off x="2623426" y="4290093"/>
            <a:ext cx="419100" cy="361950"/>
          </a:xfrm>
          <a:prstGeom prst="rect">
            <a:avLst/>
          </a:prstGeom>
        </p:spPr>
      </p:pic>
      <p:pic>
        <p:nvPicPr>
          <p:cNvPr id="209719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09" y="2804248"/>
            <a:ext cx="579188" cy="645761"/>
          </a:xfrm>
          <a:prstGeom prst="rect">
            <a:avLst/>
          </a:prstGeom>
        </p:spPr>
      </p:pic>
      <p:pic>
        <p:nvPicPr>
          <p:cNvPr id="2097192" name="图片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6442" y="5403733"/>
            <a:ext cx="227128" cy="196156"/>
          </a:xfrm>
          <a:prstGeom prst="rect">
            <a:avLst/>
          </a:prstGeom>
        </p:spPr>
      </p:pic>
      <p:pic>
        <p:nvPicPr>
          <p:cNvPr id="2097193" name="图片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16" y="4811791"/>
            <a:ext cx="425606" cy="474526"/>
          </a:xfrm>
          <a:prstGeom prst="rect">
            <a:avLst/>
          </a:prstGeom>
        </p:spPr>
      </p:pic>
      <p:sp>
        <p:nvSpPr>
          <p:cNvPr id="1048617" name="空心弧 66"/>
          <p:cNvSpPr/>
          <p:nvPr/>
        </p:nvSpPr>
        <p:spPr>
          <a:xfrm rot="18605071">
            <a:off x="-765282" y="1497981"/>
            <a:ext cx="4293511" cy="967187"/>
          </a:xfrm>
          <a:custGeom>
            <a:avLst/>
            <a:gdLst>
              <a:gd name="connsiteX0" fmla="*/ 27 w 2916093"/>
              <a:gd name="connsiteY0" fmla="*/ 605148 h 1217683"/>
              <a:gd name="connsiteX1" fmla="*/ 1458818 w 2916093"/>
              <a:gd name="connsiteY1" fmla="*/ -1 h 1217683"/>
              <a:gd name="connsiteX2" fmla="*/ 2916094 w 2916093"/>
              <a:gd name="connsiteY2" fmla="*/ 608841 h 1217683"/>
              <a:gd name="connsiteX3" fmla="*/ 2611672 w 2916093"/>
              <a:gd name="connsiteY3" fmla="*/ 608842 h 1217683"/>
              <a:gd name="connsiteX4" fmla="*/ 1458432 w 2916093"/>
              <a:gd name="connsiteY4" fmla="*/ 304421 h 1217683"/>
              <a:gd name="connsiteX5" fmla="*/ 304474 w 2916093"/>
              <a:gd name="connsiteY5" fmla="*/ 605920 h 1217683"/>
              <a:gd name="connsiteX6" fmla="*/ 27 w 2916093"/>
              <a:gd name="connsiteY6" fmla="*/ 605148 h 1217683"/>
              <a:gd name="connsiteX0-1" fmla="*/ 871116 w 3787183"/>
              <a:gd name="connsiteY0-2" fmla="*/ 605149 h 780725"/>
              <a:gd name="connsiteX1-3" fmla="*/ 2329907 w 3787183"/>
              <a:gd name="connsiteY1-4" fmla="*/ 0 h 780725"/>
              <a:gd name="connsiteX2-5" fmla="*/ 3787183 w 3787183"/>
              <a:gd name="connsiteY2-6" fmla="*/ 608842 h 780725"/>
              <a:gd name="connsiteX3-7" fmla="*/ 3482761 w 3787183"/>
              <a:gd name="connsiteY3-8" fmla="*/ 608843 h 780725"/>
              <a:gd name="connsiteX4-9" fmla="*/ 2329521 w 3787183"/>
              <a:gd name="connsiteY4-10" fmla="*/ 304422 h 780725"/>
              <a:gd name="connsiteX5-11" fmla="*/ 6813 w 3787183"/>
              <a:gd name="connsiteY5-12" fmla="*/ 780725 h 780725"/>
              <a:gd name="connsiteX6-13" fmla="*/ 871116 w 3787183"/>
              <a:gd name="connsiteY6-14" fmla="*/ 605149 h 780725"/>
              <a:gd name="connsiteX0-15" fmla="*/ 252345 w 3795681"/>
              <a:gd name="connsiteY0-16" fmla="*/ 506409 h 781819"/>
              <a:gd name="connsiteX1-17" fmla="*/ 2338405 w 3795681"/>
              <a:gd name="connsiteY1-18" fmla="*/ 1094 h 781819"/>
              <a:gd name="connsiteX2-19" fmla="*/ 3795681 w 3795681"/>
              <a:gd name="connsiteY2-20" fmla="*/ 609936 h 781819"/>
              <a:gd name="connsiteX3-21" fmla="*/ 3491259 w 3795681"/>
              <a:gd name="connsiteY3-22" fmla="*/ 609937 h 781819"/>
              <a:gd name="connsiteX4-23" fmla="*/ 2338019 w 3795681"/>
              <a:gd name="connsiteY4-24" fmla="*/ 305516 h 781819"/>
              <a:gd name="connsiteX5-25" fmla="*/ 15311 w 3795681"/>
              <a:gd name="connsiteY5-26" fmla="*/ 781819 h 781819"/>
              <a:gd name="connsiteX6-27" fmla="*/ 252345 w 3795681"/>
              <a:gd name="connsiteY6-28" fmla="*/ 506409 h 781819"/>
              <a:gd name="connsiteX0-29" fmla="*/ 252345 w 3795681"/>
              <a:gd name="connsiteY0-30" fmla="*/ 506162 h 781572"/>
              <a:gd name="connsiteX1-31" fmla="*/ 2338405 w 3795681"/>
              <a:gd name="connsiteY1-32" fmla="*/ 847 h 781572"/>
              <a:gd name="connsiteX2-33" fmla="*/ 3795681 w 3795681"/>
              <a:gd name="connsiteY2-34" fmla="*/ 609689 h 781572"/>
              <a:gd name="connsiteX3-35" fmla="*/ 3491259 w 3795681"/>
              <a:gd name="connsiteY3-36" fmla="*/ 609690 h 781572"/>
              <a:gd name="connsiteX4-37" fmla="*/ 2338019 w 3795681"/>
              <a:gd name="connsiteY4-38" fmla="*/ 305269 h 781572"/>
              <a:gd name="connsiteX5-39" fmla="*/ 15311 w 3795681"/>
              <a:gd name="connsiteY5-40" fmla="*/ 781572 h 781572"/>
              <a:gd name="connsiteX6-41" fmla="*/ 252345 w 3795681"/>
              <a:gd name="connsiteY6-42" fmla="*/ 506162 h 781572"/>
              <a:gd name="connsiteX0-43" fmla="*/ 252345 w 3739630"/>
              <a:gd name="connsiteY0-44" fmla="*/ 527904 h 803314"/>
              <a:gd name="connsiteX1-45" fmla="*/ 2338405 w 3739630"/>
              <a:gd name="connsiteY1-46" fmla="*/ 22589 h 803314"/>
              <a:gd name="connsiteX2-47" fmla="*/ 3739630 w 3739630"/>
              <a:gd name="connsiteY2-48" fmla="*/ 292295 h 803314"/>
              <a:gd name="connsiteX3-49" fmla="*/ 3491259 w 3739630"/>
              <a:gd name="connsiteY3-50" fmla="*/ 631432 h 803314"/>
              <a:gd name="connsiteX4-51" fmla="*/ 2338019 w 3739630"/>
              <a:gd name="connsiteY4-52" fmla="*/ 327011 h 803314"/>
              <a:gd name="connsiteX5-53" fmla="*/ 15311 w 3739630"/>
              <a:gd name="connsiteY5-54" fmla="*/ 803314 h 803314"/>
              <a:gd name="connsiteX6-55" fmla="*/ 252345 w 3739630"/>
              <a:gd name="connsiteY6-56" fmla="*/ 527904 h 803314"/>
              <a:gd name="connsiteX0-57" fmla="*/ 252345 w 3935626"/>
              <a:gd name="connsiteY0-58" fmla="*/ 527904 h 803314"/>
              <a:gd name="connsiteX1-59" fmla="*/ 2338405 w 3935626"/>
              <a:gd name="connsiteY1-60" fmla="*/ 22589 h 803314"/>
              <a:gd name="connsiteX2-61" fmla="*/ 3739630 w 3935626"/>
              <a:gd name="connsiteY2-62" fmla="*/ 292295 h 803314"/>
              <a:gd name="connsiteX3-63" fmla="*/ 3935626 w 3935626"/>
              <a:gd name="connsiteY3-64" fmla="*/ 571321 h 803314"/>
              <a:gd name="connsiteX4-65" fmla="*/ 2338019 w 3935626"/>
              <a:gd name="connsiteY4-66" fmla="*/ 327011 h 803314"/>
              <a:gd name="connsiteX5-67" fmla="*/ 15311 w 3935626"/>
              <a:gd name="connsiteY5-68" fmla="*/ 803314 h 803314"/>
              <a:gd name="connsiteX6-69" fmla="*/ 252345 w 3935626"/>
              <a:gd name="connsiteY6-70" fmla="*/ 527904 h 803314"/>
              <a:gd name="connsiteX0-71" fmla="*/ 252345 w 3935626"/>
              <a:gd name="connsiteY0-72" fmla="*/ 582187 h 857597"/>
              <a:gd name="connsiteX1-73" fmla="*/ 2338405 w 3935626"/>
              <a:gd name="connsiteY1-74" fmla="*/ 76872 h 857597"/>
              <a:gd name="connsiteX2-75" fmla="*/ 3645590 w 3935626"/>
              <a:gd name="connsiteY2-76" fmla="*/ 220497 h 857597"/>
              <a:gd name="connsiteX3-77" fmla="*/ 3935626 w 3935626"/>
              <a:gd name="connsiteY3-78" fmla="*/ 625604 h 857597"/>
              <a:gd name="connsiteX4-79" fmla="*/ 2338019 w 3935626"/>
              <a:gd name="connsiteY4-80" fmla="*/ 381294 h 857597"/>
              <a:gd name="connsiteX5-81" fmla="*/ 15311 w 3935626"/>
              <a:gd name="connsiteY5-82" fmla="*/ 857597 h 857597"/>
              <a:gd name="connsiteX6-83" fmla="*/ 252345 w 3935626"/>
              <a:gd name="connsiteY6-84" fmla="*/ 582187 h 857597"/>
              <a:gd name="connsiteX0-85" fmla="*/ 252345 w 3935626"/>
              <a:gd name="connsiteY0-86" fmla="*/ 520163 h 795573"/>
              <a:gd name="connsiteX1-87" fmla="*/ 2338405 w 3935626"/>
              <a:gd name="connsiteY1-88" fmla="*/ 14848 h 795573"/>
              <a:gd name="connsiteX2-89" fmla="*/ 3645590 w 3935626"/>
              <a:gd name="connsiteY2-90" fmla="*/ 158473 h 795573"/>
              <a:gd name="connsiteX3-91" fmla="*/ 3935626 w 3935626"/>
              <a:gd name="connsiteY3-92" fmla="*/ 563580 h 795573"/>
              <a:gd name="connsiteX4-93" fmla="*/ 2338019 w 3935626"/>
              <a:gd name="connsiteY4-94" fmla="*/ 319270 h 795573"/>
              <a:gd name="connsiteX5-95" fmla="*/ 15311 w 3935626"/>
              <a:gd name="connsiteY5-96" fmla="*/ 795573 h 795573"/>
              <a:gd name="connsiteX6-97" fmla="*/ 252345 w 3935626"/>
              <a:gd name="connsiteY6-98" fmla="*/ 520163 h 795573"/>
              <a:gd name="connsiteX0-99" fmla="*/ 252345 w 3934157"/>
              <a:gd name="connsiteY0-100" fmla="*/ 520163 h 795573"/>
              <a:gd name="connsiteX1-101" fmla="*/ 2338405 w 3934157"/>
              <a:gd name="connsiteY1-102" fmla="*/ 14848 h 795573"/>
              <a:gd name="connsiteX2-103" fmla="*/ 3645590 w 3934157"/>
              <a:gd name="connsiteY2-104" fmla="*/ 158473 h 795573"/>
              <a:gd name="connsiteX3-105" fmla="*/ 3934157 w 3934157"/>
              <a:gd name="connsiteY3-106" fmla="*/ 504457 h 795573"/>
              <a:gd name="connsiteX4-107" fmla="*/ 2338019 w 3934157"/>
              <a:gd name="connsiteY4-108" fmla="*/ 319270 h 795573"/>
              <a:gd name="connsiteX5-109" fmla="*/ 15311 w 3934157"/>
              <a:gd name="connsiteY5-110" fmla="*/ 795573 h 795573"/>
              <a:gd name="connsiteX6-111" fmla="*/ 252345 w 3934157"/>
              <a:gd name="connsiteY6-112" fmla="*/ 520163 h 795573"/>
              <a:gd name="connsiteX0-113" fmla="*/ 416979 w 3930309"/>
              <a:gd name="connsiteY0-114" fmla="*/ 383255 h 788390"/>
              <a:gd name="connsiteX1-115" fmla="*/ 2334557 w 3930309"/>
              <a:gd name="connsiteY1-116" fmla="*/ 7665 h 788390"/>
              <a:gd name="connsiteX2-117" fmla="*/ 3641742 w 3930309"/>
              <a:gd name="connsiteY2-118" fmla="*/ 151290 h 788390"/>
              <a:gd name="connsiteX3-119" fmla="*/ 3930309 w 3930309"/>
              <a:gd name="connsiteY3-120" fmla="*/ 497274 h 788390"/>
              <a:gd name="connsiteX4-121" fmla="*/ 2334171 w 3930309"/>
              <a:gd name="connsiteY4-122" fmla="*/ 312087 h 788390"/>
              <a:gd name="connsiteX5-123" fmla="*/ 11463 w 3930309"/>
              <a:gd name="connsiteY5-124" fmla="*/ 788390 h 788390"/>
              <a:gd name="connsiteX6-125" fmla="*/ 416979 w 3930309"/>
              <a:gd name="connsiteY6-126" fmla="*/ 383255 h 788390"/>
              <a:gd name="connsiteX0-127" fmla="*/ 518101 w 4031431"/>
              <a:gd name="connsiteY0-128" fmla="*/ 383255 h 838559"/>
              <a:gd name="connsiteX1-129" fmla="*/ 2435679 w 4031431"/>
              <a:gd name="connsiteY1-130" fmla="*/ 7665 h 838559"/>
              <a:gd name="connsiteX2-131" fmla="*/ 3742864 w 4031431"/>
              <a:gd name="connsiteY2-132" fmla="*/ 151290 h 838559"/>
              <a:gd name="connsiteX3-133" fmla="*/ 4031431 w 4031431"/>
              <a:gd name="connsiteY3-134" fmla="*/ 497274 h 838559"/>
              <a:gd name="connsiteX4-135" fmla="*/ 2435293 w 4031431"/>
              <a:gd name="connsiteY4-136" fmla="*/ 312087 h 838559"/>
              <a:gd name="connsiteX5-137" fmla="*/ 9943 w 4031431"/>
              <a:gd name="connsiteY5-138" fmla="*/ 838559 h 838559"/>
              <a:gd name="connsiteX6-139" fmla="*/ 518101 w 4031431"/>
              <a:gd name="connsiteY6-140" fmla="*/ 383255 h 838559"/>
              <a:gd name="connsiteX0-141" fmla="*/ 518101 w 4031431"/>
              <a:gd name="connsiteY0-142" fmla="*/ 383255 h 838559"/>
              <a:gd name="connsiteX1-143" fmla="*/ 2435679 w 4031431"/>
              <a:gd name="connsiteY1-144" fmla="*/ 7665 h 838559"/>
              <a:gd name="connsiteX2-145" fmla="*/ 3742864 w 4031431"/>
              <a:gd name="connsiteY2-146" fmla="*/ 151290 h 838559"/>
              <a:gd name="connsiteX3-147" fmla="*/ 4031431 w 4031431"/>
              <a:gd name="connsiteY3-148" fmla="*/ 497274 h 838559"/>
              <a:gd name="connsiteX4-149" fmla="*/ 2411504 w 4031431"/>
              <a:gd name="connsiteY4-150" fmla="*/ 283820 h 838559"/>
              <a:gd name="connsiteX5-151" fmla="*/ 9943 w 4031431"/>
              <a:gd name="connsiteY5-152" fmla="*/ 838559 h 838559"/>
              <a:gd name="connsiteX6-153" fmla="*/ 518101 w 4031431"/>
              <a:gd name="connsiteY6-154" fmla="*/ 383255 h 838559"/>
              <a:gd name="connsiteX0-155" fmla="*/ 518101 w 4031431"/>
              <a:gd name="connsiteY0-156" fmla="*/ 383255 h 838559"/>
              <a:gd name="connsiteX1-157" fmla="*/ 2435679 w 4031431"/>
              <a:gd name="connsiteY1-158" fmla="*/ 7665 h 838559"/>
              <a:gd name="connsiteX2-159" fmla="*/ 3742864 w 4031431"/>
              <a:gd name="connsiteY2-160" fmla="*/ 151290 h 838559"/>
              <a:gd name="connsiteX3-161" fmla="*/ 4031431 w 4031431"/>
              <a:gd name="connsiteY3-162" fmla="*/ 497274 h 838559"/>
              <a:gd name="connsiteX4-163" fmla="*/ 2411504 w 4031431"/>
              <a:gd name="connsiteY4-164" fmla="*/ 283820 h 838559"/>
              <a:gd name="connsiteX5-165" fmla="*/ 9943 w 4031431"/>
              <a:gd name="connsiteY5-166" fmla="*/ 838559 h 838559"/>
              <a:gd name="connsiteX6-167" fmla="*/ 518101 w 4031431"/>
              <a:gd name="connsiteY6-168" fmla="*/ 383255 h 838559"/>
              <a:gd name="connsiteX0-169" fmla="*/ 518101 w 4031431"/>
              <a:gd name="connsiteY0-170" fmla="*/ 383255 h 838559"/>
              <a:gd name="connsiteX1-171" fmla="*/ 2435679 w 4031431"/>
              <a:gd name="connsiteY1-172" fmla="*/ 7665 h 838559"/>
              <a:gd name="connsiteX2-173" fmla="*/ 3742864 w 4031431"/>
              <a:gd name="connsiteY2-174" fmla="*/ 151290 h 838559"/>
              <a:gd name="connsiteX3-175" fmla="*/ 4031431 w 4031431"/>
              <a:gd name="connsiteY3-176" fmla="*/ 497274 h 838559"/>
              <a:gd name="connsiteX4-177" fmla="*/ 2459084 w 4031431"/>
              <a:gd name="connsiteY4-178" fmla="*/ 340354 h 838559"/>
              <a:gd name="connsiteX5-179" fmla="*/ 9943 w 4031431"/>
              <a:gd name="connsiteY5-180" fmla="*/ 838559 h 838559"/>
              <a:gd name="connsiteX6-181" fmla="*/ 518101 w 4031431"/>
              <a:gd name="connsiteY6-182" fmla="*/ 383255 h 838559"/>
              <a:gd name="connsiteX0-183" fmla="*/ 518101 w 4031431"/>
              <a:gd name="connsiteY0-184" fmla="*/ 383255 h 838559"/>
              <a:gd name="connsiteX1-185" fmla="*/ 2435679 w 4031431"/>
              <a:gd name="connsiteY1-186" fmla="*/ 7665 h 838559"/>
              <a:gd name="connsiteX2-187" fmla="*/ 3742864 w 4031431"/>
              <a:gd name="connsiteY2-188" fmla="*/ 151290 h 838559"/>
              <a:gd name="connsiteX3-189" fmla="*/ 4031431 w 4031431"/>
              <a:gd name="connsiteY3-190" fmla="*/ 497274 h 838559"/>
              <a:gd name="connsiteX4-191" fmla="*/ 2459084 w 4031431"/>
              <a:gd name="connsiteY4-192" fmla="*/ 340354 h 838559"/>
              <a:gd name="connsiteX5-193" fmla="*/ 9943 w 4031431"/>
              <a:gd name="connsiteY5-194" fmla="*/ 838559 h 838559"/>
              <a:gd name="connsiteX6-195" fmla="*/ 518101 w 4031431"/>
              <a:gd name="connsiteY6-196" fmla="*/ 383255 h 838559"/>
              <a:gd name="connsiteX0-197" fmla="*/ 518101 w 4134777"/>
              <a:gd name="connsiteY0-198" fmla="*/ 383255 h 838559"/>
              <a:gd name="connsiteX1-199" fmla="*/ 2435679 w 4134777"/>
              <a:gd name="connsiteY1-200" fmla="*/ 7665 h 838559"/>
              <a:gd name="connsiteX2-201" fmla="*/ 3742864 w 4134777"/>
              <a:gd name="connsiteY2-202" fmla="*/ 151290 h 838559"/>
              <a:gd name="connsiteX3-203" fmla="*/ 4134777 w 4134777"/>
              <a:gd name="connsiteY3-204" fmla="*/ 591380 h 838559"/>
              <a:gd name="connsiteX4-205" fmla="*/ 2459084 w 4134777"/>
              <a:gd name="connsiteY4-206" fmla="*/ 340354 h 838559"/>
              <a:gd name="connsiteX5-207" fmla="*/ 9943 w 4134777"/>
              <a:gd name="connsiteY5-208" fmla="*/ 838559 h 838559"/>
              <a:gd name="connsiteX6-209" fmla="*/ 518101 w 4134777"/>
              <a:gd name="connsiteY6-210" fmla="*/ 383255 h 838559"/>
              <a:gd name="connsiteX0-211" fmla="*/ 518101 w 4134777"/>
              <a:gd name="connsiteY0-212" fmla="*/ 383255 h 838559"/>
              <a:gd name="connsiteX1-213" fmla="*/ 2435679 w 4134777"/>
              <a:gd name="connsiteY1-214" fmla="*/ 7665 h 838559"/>
              <a:gd name="connsiteX2-215" fmla="*/ 3742864 w 4134777"/>
              <a:gd name="connsiteY2-216" fmla="*/ 151290 h 838559"/>
              <a:gd name="connsiteX3-217" fmla="*/ 4134777 w 4134777"/>
              <a:gd name="connsiteY3-218" fmla="*/ 591380 h 838559"/>
              <a:gd name="connsiteX4-219" fmla="*/ 2473570 w 4134777"/>
              <a:gd name="connsiteY4-220" fmla="*/ 400597 h 838559"/>
              <a:gd name="connsiteX5-221" fmla="*/ 9943 w 4134777"/>
              <a:gd name="connsiteY5-222" fmla="*/ 838559 h 838559"/>
              <a:gd name="connsiteX6-223" fmla="*/ 518101 w 4134777"/>
              <a:gd name="connsiteY6-224" fmla="*/ 383255 h 838559"/>
              <a:gd name="connsiteX0-225" fmla="*/ 692921 w 4309597"/>
              <a:gd name="connsiteY0-226" fmla="*/ 383255 h 987245"/>
              <a:gd name="connsiteX1-227" fmla="*/ 2610499 w 4309597"/>
              <a:gd name="connsiteY1-228" fmla="*/ 7665 h 987245"/>
              <a:gd name="connsiteX2-229" fmla="*/ 3917684 w 4309597"/>
              <a:gd name="connsiteY2-230" fmla="*/ 151290 h 987245"/>
              <a:gd name="connsiteX3-231" fmla="*/ 4309597 w 4309597"/>
              <a:gd name="connsiteY3-232" fmla="*/ 591380 h 987245"/>
              <a:gd name="connsiteX4-233" fmla="*/ 2648390 w 4309597"/>
              <a:gd name="connsiteY4-234" fmla="*/ 400597 h 987245"/>
              <a:gd name="connsiteX5-235" fmla="*/ 8097 w 4309597"/>
              <a:gd name="connsiteY5-236" fmla="*/ 987245 h 987245"/>
              <a:gd name="connsiteX6-237" fmla="*/ 692921 w 4309597"/>
              <a:gd name="connsiteY6-238" fmla="*/ 383255 h 987245"/>
              <a:gd name="connsiteX0-239" fmla="*/ 582052 w 4310676"/>
              <a:gd name="connsiteY0-240" fmla="*/ 469833 h 991677"/>
              <a:gd name="connsiteX1-241" fmla="*/ 2611578 w 4310676"/>
              <a:gd name="connsiteY1-242" fmla="*/ 12097 h 991677"/>
              <a:gd name="connsiteX2-243" fmla="*/ 3918763 w 4310676"/>
              <a:gd name="connsiteY2-244" fmla="*/ 155722 h 991677"/>
              <a:gd name="connsiteX3-245" fmla="*/ 4310676 w 4310676"/>
              <a:gd name="connsiteY3-246" fmla="*/ 595812 h 991677"/>
              <a:gd name="connsiteX4-247" fmla="*/ 2649469 w 4310676"/>
              <a:gd name="connsiteY4-248" fmla="*/ 405029 h 991677"/>
              <a:gd name="connsiteX5-249" fmla="*/ 9176 w 4310676"/>
              <a:gd name="connsiteY5-250" fmla="*/ 991677 h 991677"/>
              <a:gd name="connsiteX6-251" fmla="*/ 582052 w 4310676"/>
              <a:gd name="connsiteY6-252" fmla="*/ 469833 h 991677"/>
              <a:gd name="connsiteX0-253" fmla="*/ 836895 w 4308528"/>
              <a:gd name="connsiteY0-254" fmla="*/ 293401 h 983245"/>
              <a:gd name="connsiteX1-255" fmla="*/ 2609430 w 4308528"/>
              <a:gd name="connsiteY1-256" fmla="*/ 3665 h 983245"/>
              <a:gd name="connsiteX2-257" fmla="*/ 3916615 w 4308528"/>
              <a:gd name="connsiteY2-258" fmla="*/ 147290 h 983245"/>
              <a:gd name="connsiteX3-259" fmla="*/ 4308528 w 4308528"/>
              <a:gd name="connsiteY3-260" fmla="*/ 587380 h 983245"/>
              <a:gd name="connsiteX4-261" fmla="*/ 2647321 w 4308528"/>
              <a:gd name="connsiteY4-262" fmla="*/ 396597 h 983245"/>
              <a:gd name="connsiteX5-263" fmla="*/ 7028 w 4308528"/>
              <a:gd name="connsiteY5-264" fmla="*/ 983245 h 983245"/>
              <a:gd name="connsiteX6-265" fmla="*/ 836895 w 4308528"/>
              <a:gd name="connsiteY6-266" fmla="*/ 293401 h 983245"/>
              <a:gd name="connsiteX0-267" fmla="*/ 826188 w 4308597"/>
              <a:gd name="connsiteY0-268" fmla="*/ 265190 h 982180"/>
              <a:gd name="connsiteX1-269" fmla="*/ 2609499 w 4308597"/>
              <a:gd name="connsiteY1-270" fmla="*/ 2600 h 982180"/>
              <a:gd name="connsiteX2-271" fmla="*/ 3916684 w 4308597"/>
              <a:gd name="connsiteY2-272" fmla="*/ 146225 h 982180"/>
              <a:gd name="connsiteX3-273" fmla="*/ 4308597 w 4308597"/>
              <a:gd name="connsiteY3-274" fmla="*/ 586315 h 982180"/>
              <a:gd name="connsiteX4-275" fmla="*/ 2647390 w 4308597"/>
              <a:gd name="connsiteY4-276" fmla="*/ 395532 h 982180"/>
              <a:gd name="connsiteX5-277" fmla="*/ 7097 w 4308597"/>
              <a:gd name="connsiteY5-278" fmla="*/ 982180 h 982180"/>
              <a:gd name="connsiteX6-279" fmla="*/ 826188 w 4308597"/>
              <a:gd name="connsiteY6-280" fmla="*/ 265190 h 982180"/>
              <a:gd name="connsiteX0-281" fmla="*/ 627337 w 4109746"/>
              <a:gd name="connsiteY0-282" fmla="*/ 265190 h 861760"/>
              <a:gd name="connsiteX1-283" fmla="*/ 2410648 w 4109746"/>
              <a:gd name="connsiteY1-284" fmla="*/ 2600 h 861760"/>
              <a:gd name="connsiteX2-285" fmla="*/ 3717833 w 4109746"/>
              <a:gd name="connsiteY2-286" fmla="*/ 146225 h 861760"/>
              <a:gd name="connsiteX3-287" fmla="*/ 4109746 w 4109746"/>
              <a:gd name="connsiteY3-288" fmla="*/ 586315 h 861760"/>
              <a:gd name="connsiteX4-289" fmla="*/ 2448539 w 4109746"/>
              <a:gd name="connsiteY4-290" fmla="*/ 395532 h 861760"/>
              <a:gd name="connsiteX5-291" fmla="*/ 8703 w 4109746"/>
              <a:gd name="connsiteY5-292" fmla="*/ 861760 h 861760"/>
              <a:gd name="connsiteX6-293" fmla="*/ 627337 w 4109746"/>
              <a:gd name="connsiteY6-294" fmla="*/ 265190 h 861760"/>
              <a:gd name="connsiteX0-295" fmla="*/ 652009 w 4109508"/>
              <a:gd name="connsiteY0-296" fmla="*/ 281025 h 862343"/>
              <a:gd name="connsiteX1-297" fmla="*/ 2410410 w 4109508"/>
              <a:gd name="connsiteY1-298" fmla="*/ 3183 h 862343"/>
              <a:gd name="connsiteX2-299" fmla="*/ 3717595 w 4109508"/>
              <a:gd name="connsiteY2-300" fmla="*/ 146808 h 862343"/>
              <a:gd name="connsiteX3-301" fmla="*/ 4109508 w 4109508"/>
              <a:gd name="connsiteY3-302" fmla="*/ 586898 h 862343"/>
              <a:gd name="connsiteX4-303" fmla="*/ 2448301 w 4109508"/>
              <a:gd name="connsiteY4-304" fmla="*/ 396115 h 862343"/>
              <a:gd name="connsiteX5-305" fmla="*/ 8465 w 4109508"/>
              <a:gd name="connsiteY5-306" fmla="*/ 862343 h 862343"/>
              <a:gd name="connsiteX6-307" fmla="*/ 652009 w 4109508"/>
              <a:gd name="connsiteY6-308" fmla="*/ 281025 h 862343"/>
              <a:gd name="connsiteX0-309" fmla="*/ 652009 w 4109508"/>
              <a:gd name="connsiteY0-310" fmla="*/ 281025 h 862343"/>
              <a:gd name="connsiteX1-311" fmla="*/ 2410410 w 4109508"/>
              <a:gd name="connsiteY1-312" fmla="*/ 3183 h 862343"/>
              <a:gd name="connsiteX2-313" fmla="*/ 3717595 w 4109508"/>
              <a:gd name="connsiteY2-314" fmla="*/ 146808 h 862343"/>
              <a:gd name="connsiteX3-315" fmla="*/ 4109508 w 4109508"/>
              <a:gd name="connsiteY3-316" fmla="*/ 586898 h 862343"/>
              <a:gd name="connsiteX4-317" fmla="*/ 2448301 w 4109508"/>
              <a:gd name="connsiteY4-318" fmla="*/ 396115 h 862343"/>
              <a:gd name="connsiteX5-319" fmla="*/ 8465 w 4109508"/>
              <a:gd name="connsiteY5-320" fmla="*/ 862343 h 862343"/>
              <a:gd name="connsiteX6-321" fmla="*/ 652009 w 4109508"/>
              <a:gd name="connsiteY6-322" fmla="*/ 281025 h 862343"/>
              <a:gd name="connsiteX0-323" fmla="*/ 767407 w 4224906"/>
              <a:gd name="connsiteY0-324" fmla="*/ 281025 h 787095"/>
              <a:gd name="connsiteX1-325" fmla="*/ 2525808 w 4224906"/>
              <a:gd name="connsiteY1-326" fmla="*/ 3183 h 787095"/>
              <a:gd name="connsiteX2-327" fmla="*/ 3832993 w 4224906"/>
              <a:gd name="connsiteY2-328" fmla="*/ 146808 h 787095"/>
              <a:gd name="connsiteX3-329" fmla="*/ 4224906 w 4224906"/>
              <a:gd name="connsiteY3-330" fmla="*/ 586898 h 787095"/>
              <a:gd name="connsiteX4-331" fmla="*/ 2563699 w 4224906"/>
              <a:gd name="connsiteY4-332" fmla="*/ 396115 h 787095"/>
              <a:gd name="connsiteX5-333" fmla="*/ 7505 w 4224906"/>
              <a:gd name="connsiteY5-334" fmla="*/ 787095 h 787095"/>
              <a:gd name="connsiteX6-335" fmla="*/ 767407 w 4224906"/>
              <a:gd name="connsiteY6-336" fmla="*/ 281025 h 787095"/>
              <a:gd name="connsiteX0-337" fmla="*/ 720192 w 4225271"/>
              <a:gd name="connsiteY0-338" fmla="*/ 234762 h 785506"/>
              <a:gd name="connsiteX1-339" fmla="*/ 2526173 w 4225271"/>
              <a:gd name="connsiteY1-340" fmla="*/ 1594 h 785506"/>
              <a:gd name="connsiteX2-341" fmla="*/ 3833358 w 4225271"/>
              <a:gd name="connsiteY2-342" fmla="*/ 145219 h 785506"/>
              <a:gd name="connsiteX3-343" fmla="*/ 4225271 w 4225271"/>
              <a:gd name="connsiteY3-344" fmla="*/ 585309 h 785506"/>
              <a:gd name="connsiteX4-345" fmla="*/ 2564064 w 4225271"/>
              <a:gd name="connsiteY4-346" fmla="*/ 394526 h 785506"/>
              <a:gd name="connsiteX5-347" fmla="*/ 7870 w 4225271"/>
              <a:gd name="connsiteY5-348" fmla="*/ 785506 h 785506"/>
              <a:gd name="connsiteX6-349" fmla="*/ 720192 w 4225271"/>
              <a:gd name="connsiteY6-350" fmla="*/ 234762 h 785506"/>
              <a:gd name="connsiteX0-351" fmla="*/ 720192 w 4225271"/>
              <a:gd name="connsiteY0-352" fmla="*/ 234762 h 785506"/>
              <a:gd name="connsiteX1-353" fmla="*/ 2526173 w 4225271"/>
              <a:gd name="connsiteY1-354" fmla="*/ 1594 h 785506"/>
              <a:gd name="connsiteX2-355" fmla="*/ 3833358 w 4225271"/>
              <a:gd name="connsiteY2-356" fmla="*/ 145219 h 785506"/>
              <a:gd name="connsiteX3-357" fmla="*/ 4225271 w 4225271"/>
              <a:gd name="connsiteY3-358" fmla="*/ 585309 h 785506"/>
              <a:gd name="connsiteX4-359" fmla="*/ 2564064 w 4225271"/>
              <a:gd name="connsiteY4-360" fmla="*/ 394526 h 785506"/>
              <a:gd name="connsiteX5-361" fmla="*/ 7870 w 4225271"/>
              <a:gd name="connsiteY5-362" fmla="*/ 785506 h 785506"/>
              <a:gd name="connsiteX6-363" fmla="*/ 720192 w 4225271"/>
              <a:gd name="connsiteY6-364" fmla="*/ 234762 h 785506"/>
              <a:gd name="connsiteX0-365" fmla="*/ 720192 w 4225271"/>
              <a:gd name="connsiteY0-366" fmla="*/ 235888 h 786632"/>
              <a:gd name="connsiteX1-367" fmla="*/ 2526173 w 4225271"/>
              <a:gd name="connsiteY1-368" fmla="*/ 2720 h 786632"/>
              <a:gd name="connsiteX2-369" fmla="*/ 3848611 w 4225271"/>
              <a:gd name="connsiteY2-370" fmla="*/ 126661 h 786632"/>
              <a:gd name="connsiteX3-371" fmla="*/ 4225271 w 4225271"/>
              <a:gd name="connsiteY3-372" fmla="*/ 586435 h 786632"/>
              <a:gd name="connsiteX4-373" fmla="*/ 2564064 w 4225271"/>
              <a:gd name="connsiteY4-374" fmla="*/ 395652 h 786632"/>
              <a:gd name="connsiteX5-375" fmla="*/ 7870 w 4225271"/>
              <a:gd name="connsiteY5-376" fmla="*/ 786632 h 786632"/>
              <a:gd name="connsiteX6-377" fmla="*/ 720192 w 4225271"/>
              <a:gd name="connsiteY6-378" fmla="*/ 235888 h 786632"/>
              <a:gd name="connsiteX0-379" fmla="*/ 720192 w 4269909"/>
              <a:gd name="connsiteY0-380" fmla="*/ 235888 h 786632"/>
              <a:gd name="connsiteX1-381" fmla="*/ 2526173 w 4269909"/>
              <a:gd name="connsiteY1-382" fmla="*/ 2720 h 786632"/>
              <a:gd name="connsiteX2-383" fmla="*/ 3848611 w 4269909"/>
              <a:gd name="connsiteY2-384" fmla="*/ 126661 h 786632"/>
              <a:gd name="connsiteX3-385" fmla="*/ 4269909 w 4269909"/>
              <a:gd name="connsiteY3-386" fmla="*/ 537669 h 786632"/>
              <a:gd name="connsiteX4-387" fmla="*/ 2564064 w 4269909"/>
              <a:gd name="connsiteY4-388" fmla="*/ 395652 h 786632"/>
              <a:gd name="connsiteX5-389" fmla="*/ 7870 w 4269909"/>
              <a:gd name="connsiteY5-390" fmla="*/ 786632 h 786632"/>
              <a:gd name="connsiteX6-391" fmla="*/ 720192 w 4269909"/>
              <a:gd name="connsiteY6-392" fmla="*/ 235888 h 786632"/>
              <a:gd name="connsiteX0-393" fmla="*/ 720192 w 4269909"/>
              <a:gd name="connsiteY0-394" fmla="*/ 235888 h 786632"/>
              <a:gd name="connsiteX1-395" fmla="*/ 2526173 w 4269909"/>
              <a:gd name="connsiteY1-396" fmla="*/ 2720 h 786632"/>
              <a:gd name="connsiteX2-397" fmla="*/ 3848611 w 4269909"/>
              <a:gd name="connsiteY2-398" fmla="*/ 126661 h 786632"/>
              <a:gd name="connsiteX3-399" fmla="*/ 4269909 w 4269909"/>
              <a:gd name="connsiteY3-400" fmla="*/ 537669 h 786632"/>
              <a:gd name="connsiteX4-401" fmla="*/ 2564064 w 4269909"/>
              <a:gd name="connsiteY4-402" fmla="*/ 395652 h 786632"/>
              <a:gd name="connsiteX5-403" fmla="*/ 7870 w 4269909"/>
              <a:gd name="connsiteY5-404" fmla="*/ 786632 h 786632"/>
              <a:gd name="connsiteX6-405" fmla="*/ 720192 w 4269909"/>
              <a:gd name="connsiteY6-406" fmla="*/ 235888 h 786632"/>
              <a:gd name="connsiteX0-407" fmla="*/ 720192 w 4269909"/>
              <a:gd name="connsiteY0-408" fmla="*/ 235888 h 786632"/>
              <a:gd name="connsiteX1-409" fmla="*/ 2526173 w 4269909"/>
              <a:gd name="connsiteY1-410" fmla="*/ 2720 h 786632"/>
              <a:gd name="connsiteX2-411" fmla="*/ 3848611 w 4269909"/>
              <a:gd name="connsiteY2-412" fmla="*/ 126661 h 786632"/>
              <a:gd name="connsiteX3-413" fmla="*/ 4269909 w 4269909"/>
              <a:gd name="connsiteY3-414" fmla="*/ 537669 h 786632"/>
              <a:gd name="connsiteX4-415" fmla="*/ 2564064 w 4269909"/>
              <a:gd name="connsiteY4-416" fmla="*/ 395652 h 786632"/>
              <a:gd name="connsiteX5-417" fmla="*/ 7870 w 4269909"/>
              <a:gd name="connsiteY5-418" fmla="*/ 786632 h 786632"/>
              <a:gd name="connsiteX6-419" fmla="*/ 720192 w 4269909"/>
              <a:gd name="connsiteY6-420" fmla="*/ 235888 h 786632"/>
              <a:gd name="connsiteX0-421" fmla="*/ 743794 w 4293511"/>
              <a:gd name="connsiteY0-422" fmla="*/ 235888 h 764295"/>
              <a:gd name="connsiteX1-423" fmla="*/ 2549775 w 4293511"/>
              <a:gd name="connsiteY1-424" fmla="*/ 2720 h 764295"/>
              <a:gd name="connsiteX2-425" fmla="*/ 3872213 w 4293511"/>
              <a:gd name="connsiteY2-426" fmla="*/ 126661 h 764295"/>
              <a:gd name="connsiteX3-427" fmla="*/ 4293511 w 4293511"/>
              <a:gd name="connsiteY3-428" fmla="*/ 537669 h 764295"/>
              <a:gd name="connsiteX4-429" fmla="*/ 2587666 w 4293511"/>
              <a:gd name="connsiteY4-430" fmla="*/ 395652 h 764295"/>
              <a:gd name="connsiteX5-431" fmla="*/ 7683 w 4293511"/>
              <a:gd name="connsiteY5-432" fmla="*/ 764295 h 764295"/>
              <a:gd name="connsiteX6-433" fmla="*/ 743794 w 4293511"/>
              <a:gd name="connsiteY6-434" fmla="*/ 235888 h 7642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293511" h="764295">
                <a:moveTo>
                  <a:pt x="743794" y="235888"/>
                </a:moveTo>
                <a:cubicBezTo>
                  <a:pt x="1124184" y="21205"/>
                  <a:pt x="2028372" y="20924"/>
                  <a:pt x="2549775" y="2720"/>
                </a:cubicBezTo>
                <a:cubicBezTo>
                  <a:pt x="3071178" y="-15484"/>
                  <a:pt x="3894819" y="61241"/>
                  <a:pt x="3872213" y="126661"/>
                </a:cubicBezTo>
                <a:cubicBezTo>
                  <a:pt x="4012646" y="263664"/>
                  <a:pt x="4179106" y="402434"/>
                  <a:pt x="4293511" y="537669"/>
                </a:cubicBezTo>
                <a:cubicBezTo>
                  <a:pt x="4257058" y="403366"/>
                  <a:pt x="3271104" y="465256"/>
                  <a:pt x="2587666" y="395652"/>
                </a:cubicBezTo>
                <a:cubicBezTo>
                  <a:pt x="1954706" y="395596"/>
                  <a:pt x="392288" y="616720"/>
                  <a:pt x="7683" y="764295"/>
                </a:cubicBezTo>
                <a:cubicBezTo>
                  <a:pt x="-93799" y="764038"/>
                  <a:pt x="845276" y="236145"/>
                  <a:pt x="743794" y="235888"/>
                </a:cubicBezTo>
                <a:close/>
              </a:path>
            </a:pathLst>
          </a:custGeom>
          <a:solidFill>
            <a:srgbClr val="1189A5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48618" name="空心弧 66"/>
          <p:cNvSpPr/>
          <p:nvPr/>
        </p:nvSpPr>
        <p:spPr>
          <a:xfrm rot="14209950" flipV="1">
            <a:off x="8615250" y="1530008"/>
            <a:ext cx="4343435" cy="959826"/>
          </a:xfrm>
          <a:custGeom>
            <a:avLst/>
            <a:gdLst>
              <a:gd name="connsiteX0" fmla="*/ 27 w 2916093"/>
              <a:gd name="connsiteY0" fmla="*/ 605148 h 1217683"/>
              <a:gd name="connsiteX1" fmla="*/ 1458818 w 2916093"/>
              <a:gd name="connsiteY1" fmla="*/ -1 h 1217683"/>
              <a:gd name="connsiteX2" fmla="*/ 2916094 w 2916093"/>
              <a:gd name="connsiteY2" fmla="*/ 608841 h 1217683"/>
              <a:gd name="connsiteX3" fmla="*/ 2611672 w 2916093"/>
              <a:gd name="connsiteY3" fmla="*/ 608842 h 1217683"/>
              <a:gd name="connsiteX4" fmla="*/ 1458432 w 2916093"/>
              <a:gd name="connsiteY4" fmla="*/ 304421 h 1217683"/>
              <a:gd name="connsiteX5" fmla="*/ 304474 w 2916093"/>
              <a:gd name="connsiteY5" fmla="*/ 605920 h 1217683"/>
              <a:gd name="connsiteX6" fmla="*/ 27 w 2916093"/>
              <a:gd name="connsiteY6" fmla="*/ 605148 h 1217683"/>
              <a:gd name="connsiteX0-1" fmla="*/ 871116 w 3787183"/>
              <a:gd name="connsiteY0-2" fmla="*/ 605149 h 780725"/>
              <a:gd name="connsiteX1-3" fmla="*/ 2329907 w 3787183"/>
              <a:gd name="connsiteY1-4" fmla="*/ 0 h 780725"/>
              <a:gd name="connsiteX2-5" fmla="*/ 3787183 w 3787183"/>
              <a:gd name="connsiteY2-6" fmla="*/ 608842 h 780725"/>
              <a:gd name="connsiteX3-7" fmla="*/ 3482761 w 3787183"/>
              <a:gd name="connsiteY3-8" fmla="*/ 608843 h 780725"/>
              <a:gd name="connsiteX4-9" fmla="*/ 2329521 w 3787183"/>
              <a:gd name="connsiteY4-10" fmla="*/ 304422 h 780725"/>
              <a:gd name="connsiteX5-11" fmla="*/ 6813 w 3787183"/>
              <a:gd name="connsiteY5-12" fmla="*/ 780725 h 780725"/>
              <a:gd name="connsiteX6-13" fmla="*/ 871116 w 3787183"/>
              <a:gd name="connsiteY6-14" fmla="*/ 605149 h 780725"/>
              <a:gd name="connsiteX0-15" fmla="*/ 252345 w 3795681"/>
              <a:gd name="connsiteY0-16" fmla="*/ 506409 h 781819"/>
              <a:gd name="connsiteX1-17" fmla="*/ 2338405 w 3795681"/>
              <a:gd name="connsiteY1-18" fmla="*/ 1094 h 781819"/>
              <a:gd name="connsiteX2-19" fmla="*/ 3795681 w 3795681"/>
              <a:gd name="connsiteY2-20" fmla="*/ 609936 h 781819"/>
              <a:gd name="connsiteX3-21" fmla="*/ 3491259 w 3795681"/>
              <a:gd name="connsiteY3-22" fmla="*/ 609937 h 781819"/>
              <a:gd name="connsiteX4-23" fmla="*/ 2338019 w 3795681"/>
              <a:gd name="connsiteY4-24" fmla="*/ 305516 h 781819"/>
              <a:gd name="connsiteX5-25" fmla="*/ 15311 w 3795681"/>
              <a:gd name="connsiteY5-26" fmla="*/ 781819 h 781819"/>
              <a:gd name="connsiteX6-27" fmla="*/ 252345 w 3795681"/>
              <a:gd name="connsiteY6-28" fmla="*/ 506409 h 781819"/>
              <a:gd name="connsiteX0-29" fmla="*/ 252345 w 3795681"/>
              <a:gd name="connsiteY0-30" fmla="*/ 506162 h 781572"/>
              <a:gd name="connsiteX1-31" fmla="*/ 2338405 w 3795681"/>
              <a:gd name="connsiteY1-32" fmla="*/ 847 h 781572"/>
              <a:gd name="connsiteX2-33" fmla="*/ 3795681 w 3795681"/>
              <a:gd name="connsiteY2-34" fmla="*/ 609689 h 781572"/>
              <a:gd name="connsiteX3-35" fmla="*/ 3491259 w 3795681"/>
              <a:gd name="connsiteY3-36" fmla="*/ 609690 h 781572"/>
              <a:gd name="connsiteX4-37" fmla="*/ 2338019 w 3795681"/>
              <a:gd name="connsiteY4-38" fmla="*/ 305269 h 781572"/>
              <a:gd name="connsiteX5-39" fmla="*/ 15311 w 3795681"/>
              <a:gd name="connsiteY5-40" fmla="*/ 781572 h 781572"/>
              <a:gd name="connsiteX6-41" fmla="*/ 252345 w 3795681"/>
              <a:gd name="connsiteY6-42" fmla="*/ 506162 h 781572"/>
              <a:gd name="connsiteX0-43" fmla="*/ 252345 w 3739630"/>
              <a:gd name="connsiteY0-44" fmla="*/ 527904 h 803314"/>
              <a:gd name="connsiteX1-45" fmla="*/ 2338405 w 3739630"/>
              <a:gd name="connsiteY1-46" fmla="*/ 22589 h 803314"/>
              <a:gd name="connsiteX2-47" fmla="*/ 3739630 w 3739630"/>
              <a:gd name="connsiteY2-48" fmla="*/ 292295 h 803314"/>
              <a:gd name="connsiteX3-49" fmla="*/ 3491259 w 3739630"/>
              <a:gd name="connsiteY3-50" fmla="*/ 631432 h 803314"/>
              <a:gd name="connsiteX4-51" fmla="*/ 2338019 w 3739630"/>
              <a:gd name="connsiteY4-52" fmla="*/ 327011 h 803314"/>
              <a:gd name="connsiteX5-53" fmla="*/ 15311 w 3739630"/>
              <a:gd name="connsiteY5-54" fmla="*/ 803314 h 803314"/>
              <a:gd name="connsiteX6-55" fmla="*/ 252345 w 3739630"/>
              <a:gd name="connsiteY6-56" fmla="*/ 527904 h 803314"/>
              <a:gd name="connsiteX0-57" fmla="*/ 252345 w 3935626"/>
              <a:gd name="connsiteY0-58" fmla="*/ 527904 h 803314"/>
              <a:gd name="connsiteX1-59" fmla="*/ 2338405 w 3935626"/>
              <a:gd name="connsiteY1-60" fmla="*/ 22589 h 803314"/>
              <a:gd name="connsiteX2-61" fmla="*/ 3739630 w 3935626"/>
              <a:gd name="connsiteY2-62" fmla="*/ 292295 h 803314"/>
              <a:gd name="connsiteX3-63" fmla="*/ 3935626 w 3935626"/>
              <a:gd name="connsiteY3-64" fmla="*/ 571321 h 803314"/>
              <a:gd name="connsiteX4-65" fmla="*/ 2338019 w 3935626"/>
              <a:gd name="connsiteY4-66" fmla="*/ 327011 h 803314"/>
              <a:gd name="connsiteX5-67" fmla="*/ 15311 w 3935626"/>
              <a:gd name="connsiteY5-68" fmla="*/ 803314 h 803314"/>
              <a:gd name="connsiteX6-69" fmla="*/ 252345 w 3935626"/>
              <a:gd name="connsiteY6-70" fmla="*/ 527904 h 803314"/>
              <a:gd name="connsiteX0-71" fmla="*/ 252345 w 3935626"/>
              <a:gd name="connsiteY0-72" fmla="*/ 582187 h 857597"/>
              <a:gd name="connsiteX1-73" fmla="*/ 2338405 w 3935626"/>
              <a:gd name="connsiteY1-74" fmla="*/ 76872 h 857597"/>
              <a:gd name="connsiteX2-75" fmla="*/ 3645590 w 3935626"/>
              <a:gd name="connsiteY2-76" fmla="*/ 220497 h 857597"/>
              <a:gd name="connsiteX3-77" fmla="*/ 3935626 w 3935626"/>
              <a:gd name="connsiteY3-78" fmla="*/ 625604 h 857597"/>
              <a:gd name="connsiteX4-79" fmla="*/ 2338019 w 3935626"/>
              <a:gd name="connsiteY4-80" fmla="*/ 381294 h 857597"/>
              <a:gd name="connsiteX5-81" fmla="*/ 15311 w 3935626"/>
              <a:gd name="connsiteY5-82" fmla="*/ 857597 h 857597"/>
              <a:gd name="connsiteX6-83" fmla="*/ 252345 w 3935626"/>
              <a:gd name="connsiteY6-84" fmla="*/ 582187 h 857597"/>
              <a:gd name="connsiteX0-85" fmla="*/ 252345 w 3935626"/>
              <a:gd name="connsiteY0-86" fmla="*/ 520163 h 795573"/>
              <a:gd name="connsiteX1-87" fmla="*/ 2338405 w 3935626"/>
              <a:gd name="connsiteY1-88" fmla="*/ 14848 h 795573"/>
              <a:gd name="connsiteX2-89" fmla="*/ 3645590 w 3935626"/>
              <a:gd name="connsiteY2-90" fmla="*/ 158473 h 795573"/>
              <a:gd name="connsiteX3-91" fmla="*/ 3935626 w 3935626"/>
              <a:gd name="connsiteY3-92" fmla="*/ 563580 h 795573"/>
              <a:gd name="connsiteX4-93" fmla="*/ 2338019 w 3935626"/>
              <a:gd name="connsiteY4-94" fmla="*/ 319270 h 795573"/>
              <a:gd name="connsiteX5-95" fmla="*/ 15311 w 3935626"/>
              <a:gd name="connsiteY5-96" fmla="*/ 795573 h 795573"/>
              <a:gd name="connsiteX6-97" fmla="*/ 252345 w 3935626"/>
              <a:gd name="connsiteY6-98" fmla="*/ 520163 h 795573"/>
              <a:gd name="connsiteX0-99" fmla="*/ 252345 w 3934157"/>
              <a:gd name="connsiteY0-100" fmla="*/ 520163 h 795573"/>
              <a:gd name="connsiteX1-101" fmla="*/ 2338405 w 3934157"/>
              <a:gd name="connsiteY1-102" fmla="*/ 14848 h 795573"/>
              <a:gd name="connsiteX2-103" fmla="*/ 3645590 w 3934157"/>
              <a:gd name="connsiteY2-104" fmla="*/ 158473 h 795573"/>
              <a:gd name="connsiteX3-105" fmla="*/ 3934157 w 3934157"/>
              <a:gd name="connsiteY3-106" fmla="*/ 504457 h 795573"/>
              <a:gd name="connsiteX4-107" fmla="*/ 2338019 w 3934157"/>
              <a:gd name="connsiteY4-108" fmla="*/ 319270 h 795573"/>
              <a:gd name="connsiteX5-109" fmla="*/ 15311 w 3934157"/>
              <a:gd name="connsiteY5-110" fmla="*/ 795573 h 795573"/>
              <a:gd name="connsiteX6-111" fmla="*/ 252345 w 3934157"/>
              <a:gd name="connsiteY6-112" fmla="*/ 520163 h 795573"/>
              <a:gd name="connsiteX0-113" fmla="*/ 416979 w 3930309"/>
              <a:gd name="connsiteY0-114" fmla="*/ 383255 h 788390"/>
              <a:gd name="connsiteX1-115" fmla="*/ 2334557 w 3930309"/>
              <a:gd name="connsiteY1-116" fmla="*/ 7665 h 788390"/>
              <a:gd name="connsiteX2-117" fmla="*/ 3641742 w 3930309"/>
              <a:gd name="connsiteY2-118" fmla="*/ 151290 h 788390"/>
              <a:gd name="connsiteX3-119" fmla="*/ 3930309 w 3930309"/>
              <a:gd name="connsiteY3-120" fmla="*/ 497274 h 788390"/>
              <a:gd name="connsiteX4-121" fmla="*/ 2334171 w 3930309"/>
              <a:gd name="connsiteY4-122" fmla="*/ 312087 h 788390"/>
              <a:gd name="connsiteX5-123" fmla="*/ 11463 w 3930309"/>
              <a:gd name="connsiteY5-124" fmla="*/ 788390 h 788390"/>
              <a:gd name="connsiteX6-125" fmla="*/ 416979 w 3930309"/>
              <a:gd name="connsiteY6-126" fmla="*/ 383255 h 788390"/>
              <a:gd name="connsiteX0-127" fmla="*/ 518101 w 4031431"/>
              <a:gd name="connsiteY0-128" fmla="*/ 383255 h 838559"/>
              <a:gd name="connsiteX1-129" fmla="*/ 2435679 w 4031431"/>
              <a:gd name="connsiteY1-130" fmla="*/ 7665 h 838559"/>
              <a:gd name="connsiteX2-131" fmla="*/ 3742864 w 4031431"/>
              <a:gd name="connsiteY2-132" fmla="*/ 151290 h 838559"/>
              <a:gd name="connsiteX3-133" fmla="*/ 4031431 w 4031431"/>
              <a:gd name="connsiteY3-134" fmla="*/ 497274 h 838559"/>
              <a:gd name="connsiteX4-135" fmla="*/ 2435293 w 4031431"/>
              <a:gd name="connsiteY4-136" fmla="*/ 312087 h 838559"/>
              <a:gd name="connsiteX5-137" fmla="*/ 9943 w 4031431"/>
              <a:gd name="connsiteY5-138" fmla="*/ 838559 h 838559"/>
              <a:gd name="connsiteX6-139" fmla="*/ 518101 w 4031431"/>
              <a:gd name="connsiteY6-140" fmla="*/ 383255 h 838559"/>
              <a:gd name="connsiteX0-141" fmla="*/ 518101 w 4031431"/>
              <a:gd name="connsiteY0-142" fmla="*/ 383255 h 838559"/>
              <a:gd name="connsiteX1-143" fmla="*/ 2435679 w 4031431"/>
              <a:gd name="connsiteY1-144" fmla="*/ 7665 h 838559"/>
              <a:gd name="connsiteX2-145" fmla="*/ 3742864 w 4031431"/>
              <a:gd name="connsiteY2-146" fmla="*/ 151290 h 838559"/>
              <a:gd name="connsiteX3-147" fmla="*/ 4031431 w 4031431"/>
              <a:gd name="connsiteY3-148" fmla="*/ 497274 h 838559"/>
              <a:gd name="connsiteX4-149" fmla="*/ 2411504 w 4031431"/>
              <a:gd name="connsiteY4-150" fmla="*/ 283820 h 838559"/>
              <a:gd name="connsiteX5-151" fmla="*/ 9943 w 4031431"/>
              <a:gd name="connsiteY5-152" fmla="*/ 838559 h 838559"/>
              <a:gd name="connsiteX6-153" fmla="*/ 518101 w 4031431"/>
              <a:gd name="connsiteY6-154" fmla="*/ 383255 h 838559"/>
              <a:gd name="connsiteX0-155" fmla="*/ 518101 w 4031431"/>
              <a:gd name="connsiteY0-156" fmla="*/ 383255 h 838559"/>
              <a:gd name="connsiteX1-157" fmla="*/ 2435679 w 4031431"/>
              <a:gd name="connsiteY1-158" fmla="*/ 7665 h 838559"/>
              <a:gd name="connsiteX2-159" fmla="*/ 3742864 w 4031431"/>
              <a:gd name="connsiteY2-160" fmla="*/ 151290 h 838559"/>
              <a:gd name="connsiteX3-161" fmla="*/ 4031431 w 4031431"/>
              <a:gd name="connsiteY3-162" fmla="*/ 497274 h 838559"/>
              <a:gd name="connsiteX4-163" fmla="*/ 2411504 w 4031431"/>
              <a:gd name="connsiteY4-164" fmla="*/ 283820 h 838559"/>
              <a:gd name="connsiteX5-165" fmla="*/ 9943 w 4031431"/>
              <a:gd name="connsiteY5-166" fmla="*/ 838559 h 838559"/>
              <a:gd name="connsiteX6-167" fmla="*/ 518101 w 4031431"/>
              <a:gd name="connsiteY6-168" fmla="*/ 383255 h 838559"/>
              <a:gd name="connsiteX0-169" fmla="*/ 518101 w 4031431"/>
              <a:gd name="connsiteY0-170" fmla="*/ 383255 h 838559"/>
              <a:gd name="connsiteX1-171" fmla="*/ 2435679 w 4031431"/>
              <a:gd name="connsiteY1-172" fmla="*/ 7665 h 838559"/>
              <a:gd name="connsiteX2-173" fmla="*/ 3742864 w 4031431"/>
              <a:gd name="connsiteY2-174" fmla="*/ 151290 h 838559"/>
              <a:gd name="connsiteX3-175" fmla="*/ 4031431 w 4031431"/>
              <a:gd name="connsiteY3-176" fmla="*/ 497274 h 838559"/>
              <a:gd name="connsiteX4-177" fmla="*/ 2459084 w 4031431"/>
              <a:gd name="connsiteY4-178" fmla="*/ 340354 h 838559"/>
              <a:gd name="connsiteX5-179" fmla="*/ 9943 w 4031431"/>
              <a:gd name="connsiteY5-180" fmla="*/ 838559 h 838559"/>
              <a:gd name="connsiteX6-181" fmla="*/ 518101 w 4031431"/>
              <a:gd name="connsiteY6-182" fmla="*/ 383255 h 838559"/>
              <a:gd name="connsiteX0-183" fmla="*/ 518101 w 4031431"/>
              <a:gd name="connsiteY0-184" fmla="*/ 383255 h 838559"/>
              <a:gd name="connsiteX1-185" fmla="*/ 2435679 w 4031431"/>
              <a:gd name="connsiteY1-186" fmla="*/ 7665 h 838559"/>
              <a:gd name="connsiteX2-187" fmla="*/ 3742864 w 4031431"/>
              <a:gd name="connsiteY2-188" fmla="*/ 151290 h 838559"/>
              <a:gd name="connsiteX3-189" fmla="*/ 4031431 w 4031431"/>
              <a:gd name="connsiteY3-190" fmla="*/ 497274 h 838559"/>
              <a:gd name="connsiteX4-191" fmla="*/ 2459084 w 4031431"/>
              <a:gd name="connsiteY4-192" fmla="*/ 340354 h 838559"/>
              <a:gd name="connsiteX5-193" fmla="*/ 9943 w 4031431"/>
              <a:gd name="connsiteY5-194" fmla="*/ 838559 h 838559"/>
              <a:gd name="connsiteX6-195" fmla="*/ 518101 w 4031431"/>
              <a:gd name="connsiteY6-196" fmla="*/ 383255 h 838559"/>
              <a:gd name="connsiteX0-197" fmla="*/ 518101 w 4134777"/>
              <a:gd name="connsiteY0-198" fmla="*/ 383255 h 838559"/>
              <a:gd name="connsiteX1-199" fmla="*/ 2435679 w 4134777"/>
              <a:gd name="connsiteY1-200" fmla="*/ 7665 h 838559"/>
              <a:gd name="connsiteX2-201" fmla="*/ 3742864 w 4134777"/>
              <a:gd name="connsiteY2-202" fmla="*/ 151290 h 838559"/>
              <a:gd name="connsiteX3-203" fmla="*/ 4134777 w 4134777"/>
              <a:gd name="connsiteY3-204" fmla="*/ 591380 h 838559"/>
              <a:gd name="connsiteX4-205" fmla="*/ 2459084 w 4134777"/>
              <a:gd name="connsiteY4-206" fmla="*/ 340354 h 838559"/>
              <a:gd name="connsiteX5-207" fmla="*/ 9943 w 4134777"/>
              <a:gd name="connsiteY5-208" fmla="*/ 838559 h 838559"/>
              <a:gd name="connsiteX6-209" fmla="*/ 518101 w 4134777"/>
              <a:gd name="connsiteY6-210" fmla="*/ 383255 h 838559"/>
              <a:gd name="connsiteX0-211" fmla="*/ 518101 w 4134777"/>
              <a:gd name="connsiteY0-212" fmla="*/ 383255 h 838559"/>
              <a:gd name="connsiteX1-213" fmla="*/ 2435679 w 4134777"/>
              <a:gd name="connsiteY1-214" fmla="*/ 7665 h 838559"/>
              <a:gd name="connsiteX2-215" fmla="*/ 3742864 w 4134777"/>
              <a:gd name="connsiteY2-216" fmla="*/ 151290 h 838559"/>
              <a:gd name="connsiteX3-217" fmla="*/ 4134777 w 4134777"/>
              <a:gd name="connsiteY3-218" fmla="*/ 591380 h 838559"/>
              <a:gd name="connsiteX4-219" fmla="*/ 2473570 w 4134777"/>
              <a:gd name="connsiteY4-220" fmla="*/ 400597 h 838559"/>
              <a:gd name="connsiteX5-221" fmla="*/ 9943 w 4134777"/>
              <a:gd name="connsiteY5-222" fmla="*/ 838559 h 838559"/>
              <a:gd name="connsiteX6-223" fmla="*/ 518101 w 4134777"/>
              <a:gd name="connsiteY6-224" fmla="*/ 383255 h 838559"/>
              <a:gd name="connsiteX0-225" fmla="*/ 692921 w 4309597"/>
              <a:gd name="connsiteY0-226" fmla="*/ 383255 h 987245"/>
              <a:gd name="connsiteX1-227" fmla="*/ 2610499 w 4309597"/>
              <a:gd name="connsiteY1-228" fmla="*/ 7665 h 987245"/>
              <a:gd name="connsiteX2-229" fmla="*/ 3917684 w 4309597"/>
              <a:gd name="connsiteY2-230" fmla="*/ 151290 h 987245"/>
              <a:gd name="connsiteX3-231" fmla="*/ 4309597 w 4309597"/>
              <a:gd name="connsiteY3-232" fmla="*/ 591380 h 987245"/>
              <a:gd name="connsiteX4-233" fmla="*/ 2648390 w 4309597"/>
              <a:gd name="connsiteY4-234" fmla="*/ 400597 h 987245"/>
              <a:gd name="connsiteX5-235" fmla="*/ 8097 w 4309597"/>
              <a:gd name="connsiteY5-236" fmla="*/ 987245 h 987245"/>
              <a:gd name="connsiteX6-237" fmla="*/ 692921 w 4309597"/>
              <a:gd name="connsiteY6-238" fmla="*/ 383255 h 987245"/>
              <a:gd name="connsiteX0-239" fmla="*/ 582052 w 4310676"/>
              <a:gd name="connsiteY0-240" fmla="*/ 469833 h 991677"/>
              <a:gd name="connsiteX1-241" fmla="*/ 2611578 w 4310676"/>
              <a:gd name="connsiteY1-242" fmla="*/ 12097 h 991677"/>
              <a:gd name="connsiteX2-243" fmla="*/ 3918763 w 4310676"/>
              <a:gd name="connsiteY2-244" fmla="*/ 155722 h 991677"/>
              <a:gd name="connsiteX3-245" fmla="*/ 4310676 w 4310676"/>
              <a:gd name="connsiteY3-246" fmla="*/ 595812 h 991677"/>
              <a:gd name="connsiteX4-247" fmla="*/ 2649469 w 4310676"/>
              <a:gd name="connsiteY4-248" fmla="*/ 405029 h 991677"/>
              <a:gd name="connsiteX5-249" fmla="*/ 9176 w 4310676"/>
              <a:gd name="connsiteY5-250" fmla="*/ 991677 h 991677"/>
              <a:gd name="connsiteX6-251" fmla="*/ 582052 w 4310676"/>
              <a:gd name="connsiteY6-252" fmla="*/ 469833 h 991677"/>
              <a:gd name="connsiteX0-253" fmla="*/ 836895 w 4308528"/>
              <a:gd name="connsiteY0-254" fmla="*/ 293401 h 983245"/>
              <a:gd name="connsiteX1-255" fmla="*/ 2609430 w 4308528"/>
              <a:gd name="connsiteY1-256" fmla="*/ 3665 h 983245"/>
              <a:gd name="connsiteX2-257" fmla="*/ 3916615 w 4308528"/>
              <a:gd name="connsiteY2-258" fmla="*/ 147290 h 983245"/>
              <a:gd name="connsiteX3-259" fmla="*/ 4308528 w 4308528"/>
              <a:gd name="connsiteY3-260" fmla="*/ 587380 h 983245"/>
              <a:gd name="connsiteX4-261" fmla="*/ 2647321 w 4308528"/>
              <a:gd name="connsiteY4-262" fmla="*/ 396597 h 983245"/>
              <a:gd name="connsiteX5-263" fmla="*/ 7028 w 4308528"/>
              <a:gd name="connsiteY5-264" fmla="*/ 983245 h 983245"/>
              <a:gd name="connsiteX6-265" fmla="*/ 836895 w 4308528"/>
              <a:gd name="connsiteY6-266" fmla="*/ 293401 h 983245"/>
              <a:gd name="connsiteX0-267" fmla="*/ 826188 w 4308597"/>
              <a:gd name="connsiteY0-268" fmla="*/ 265190 h 982180"/>
              <a:gd name="connsiteX1-269" fmla="*/ 2609499 w 4308597"/>
              <a:gd name="connsiteY1-270" fmla="*/ 2600 h 982180"/>
              <a:gd name="connsiteX2-271" fmla="*/ 3916684 w 4308597"/>
              <a:gd name="connsiteY2-272" fmla="*/ 146225 h 982180"/>
              <a:gd name="connsiteX3-273" fmla="*/ 4308597 w 4308597"/>
              <a:gd name="connsiteY3-274" fmla="*/ 586315 h 982180"/>
              <a:gd name="connsiteX4-275" fmla="*/ 2647390 w 4308597"/>
              <a:gd name="connsiteY4-276" fmla="*/ 395532 h 982180"/>
              <a:gd name="connsiteX5-277" fmla="*/ 7097 w 4308597"/>
              <a:gd name="connsiteY5-278" fmla="*/ 982180 h 982180"/>
              <a:gd name="connsiteX6-279" fmla="*/ 826188 w 4308597"/>
              <a:gd name="connsiteY6-280" fmla="*/ 265190 h 982180"/>
              <a:gd name="connsiteX0-281" fmla="*/ 831435 w 4308563"/>
              <a:gd name="connsiteY0-282" fmla="*/ 274696 h 982525"/>
              <a:gd name="connsiteX1-283" fmla="*/ 2609465 w 4308563"/>
              <a:gd name="connsiteY1-284" fmla="*/ 2945 h 982525"/>
              <a:gd name="connsiteX2-285" fmla="*/ 3916650 w 4308563"/>
              <a:gd name="connsiteY2-286" fmla="*/ 146570 h 982525"/>
              <a:gd name="connsiteX3-287" fmla="*/ 4308563 w 4308563"/>
              <a:gd name="connsiteY3-288" fmla="*/ 586660 h 982525"/>
              <a:gd name="connsiteX4-289" fmla="*/ 2647356 w 4308563"/>
              <a:gd name="connsiteY4-290" fmla="*/ 395877 h 982525"/>
              <a:gd name="connsiteX5-291" fmla="*/ 7063 w 4308563"/>
              <a:gd name="connsiteY5-292" fmla="*/ 982525 h 982525"/>
              <a:gd name="connsiteX6-293" fmla="*/ 831435 w 4308563"/>
              <a:gd name="connsiteY6-294" fmla="*/ 274696 h 982525"/>
              <a:gd name="connsiteX0-295" fmla="*/ 831435 w 4308563"/>
              <a:gd name="connsiteY0-296" fmla="*/ 274696 h 982525"/>
              <a:gd name="connsiteX1-297" fmla="*/ 2609465 w 4308563"/>
              <a:gd name="connsiteY1-298" fmla="*/ 2945 h 982525"/>
              <a:gd name="connsiteX2-299" fmla="*/ 3916650 w 4308563"/>
              <a:gd name="connsiteY2-300" fmla="*/ 146570 h 982525"/>
              <a:gd name="connsiteX3-301" fmla="*/ 4308563 w 4308563"/>
              <a:gd name="connsiteY3-302" fmla="*/ 586660 h 982525"/>
              <a:gd name="connsiteX4-303" fmla="*/ 2647356 w 4308563"/>
              <a:gd name="connsiteY4-304" fmla="*/ 395877 h 982525"/>
              <a:gd name="connsiteX5-305" fmla="*/ 7063 w 4308563"/>
              <a:gd name="connsiteY5-306" fmla="*/ 982525 h 982525"/>
              <a:gd name="connsiteX6-307" fmla="*/ 831435 w 4308563"/>
              <a:gd name="connsiteY6-308" fmla="*/ 274696 h 982525"/>
              <a:gd name="connsiteX0-309" fmla="*/ 831435 w 4308563"/>
              <a:gd name="connsiteY0-310" fmla="*/ 280884 h 988713"/>
              <a:gd name="connsiteX1-311" fmla="*/ 2609465 w 4308563"/>
              <a:gd name="connsiteY1-312" fmla="*/ 9133 h 988713"/>
              <a:gd name="connsiteX2-313" fmla="*/ 3976014 w 4308563"/>
              <a:gd name="connsiteY2-314" fmla="*/ 95692 h 988713"/>
              <a:gd name="connsiteX3-315" fmla="*/ 4308563 w 4308563"/>
              <a:gd name="connsiteY3-316" fmla="*/ 592848 h 988713"/>
              <a:gd name="connsiteX4-317" fmla="*/ 2647356 w 4308563"/>
              <a:gd name="connsiteY4-318" fmla="*/ 402065 h 988713"/>
              <a:gd name="connsiteX5-319" fmla="*/ 7063 w 4308563"/>
              <a:gd name="connsiteY5-320" fmla="*/ 988713 h 988713"/>
              <a:gd name="connsiteX6-321" fmla="*/ 831435 w 4308563"/>
              <a:gd name="connsiteY6-322" fmla="*/ 280884 h 988713"/>
              <a:gd name="connsiteX0-323" fmla="*/ 831435 w 4416985"/>
              <a:gd name="connsiteY0-324" fmla="*/ 280884 h 988713"/>
              <a:gd name="connsiteX1-325" fmla="*/ 2609465 w 4416985"/>
              <a:gd name="connsiteY1-326" fmla="*/ 9133 h 988713"/>
              <a:gd name="connsiteX2-327" fmla="*/ 3976014 w 4416985"/>
              <a:gd name="connsiteY2-328" fmla="*/ 95692 h 988713"/>
              <a:gd name="connsiteX3-329" fmla="*/ 4416985 w 4416985"/>
              <a:gd name="connsiteY3-330" fmla="*/ 760940 h 988713"/>
              <a:gd name="connsiteX4-331" fmla="*/ 2647356 w 4416985"/>
              <a:gd name="connsiteY4-332" fmla="*/ 402065 h 988713"/>
              <a:gd name="connsiteX5-333" fmla="*/ 7063 w 4416985"/>
              <a:gd name="connsiteY5-334" fmla="*/ 988713 h 988713"/>
              <a:gd name="connsiteX6-335" fmla="*/ 831435 w 4416985"/>
              <a:gd name="connsiteY6-336" fmla="*/ 280884 h 988713"/>
              <a:gd name="connsiteX0-337" fmla="*/ 831435 w 4416985"/>
              <a:gd name="connsiteY0-338" fmla="*/ 273166 h 980995"/>
              <a:gd name="connsiteX1-339" fmla="*/ 2609465 w 4416985"/>
              <a:gd name="connsiteY1-340" fmla="*/ 1415 h 980995"/>
              <a:gd name="connsiteX2-341" fmla="*/ 4015465 w 4416985"/>
              <a:gd name="connsiteY2-342" fmla="*/ 176420 h 980995"/>
              <a:gd name="connsiteX3-343" fmla="*/ 4416985 w 4416985"/>
              <a:gd name="connsiteY3-344" fmla="*/ 753222 h 980995"/>
              <a:gd name="connsiteX4-345" fmla="*/ 2647356 w 4416985"/>
              <a:gd name="connsiteY4-346" fmla="*/ 394347 h 980995"/>
              <a:gd name="connsiteX5-347" fmla="*/ 7063 w 4416985"/>
              <a:gd name="connsiteY5-348" fmla="*/ 980995 h 980995"/>
              <a:gd name="connsiteX6-349" fmla="*/ 831435 w 4416985"/>
              <a:gd name="connsiteY6-350" fmla="*/ 273166 h 980995"/>
              <a:gd name="connsiteX0-351" fmla="*/ 687074 w 4272624"/>
              <a:gd name="connsiteY0-352" fmla="*/ 273166 h 873209"/>
              <a:gd name="connsiteX1-353" fmla="*/ 2465104 w 4272624"/>
              <a:gd name="connsiteY1-354" fmla="*/ 1415 h 873209"/>
              <a:gd name="connsiteX2-355" fmla="*/ 3871104 w 4272624"/>
              <a:gd name="connsiteY2-356" fmla="*/ 176420 h 873209"/>
              <a:gd name="connsiteX3-357" fmla="*/ 4272624 w 4272624"/>
              <a:gd name="connsiteY3-358" fmla="*/ 753222 h 873209"/>
              <a:gd name="connsiteX4-359" fmla="*/ 2502995 w 4272624"/>
              <a:gd name="connsiteY4-360" fmla="*/ 394347 h 873209"/>
              <a:gd name="connsiteX5-361" fmla="*/ 8149 w 4272624"/>
              <a:gd name="connsiteY5-362" fmla="*/ 873209 h 873209"/>
              <a:gd name="connsiteX6-363" fmla="*/ 687074 w 4272624"/>
              <a:gd name="connsiteY6-364" fmla="*/ 273166 h 873209"/>
              <a:gd name="connsiteX0-365" fmla="*/ 640409 w 4273049"/>
              <a:gd name="connsiteY0-366" fmla="*/ 186044 h 871817"/>
              <a:gd name="connsiteX1-367" fmla="*/ 2465529 w 4273049"/>
              <a:gd name="connsiteY1-368" fmla="*/ 23 h 871817"/>
              <a:gd name="connsiteX2-369" fmla="*/ 3871529 w 4273049"/>
              <a:gd name="connsiteY2-370" fmla="*/ 175028 h 871817"/>
              <a:gd name="connsiteX3-371" fmla="*/ 4273049 w 4273049"/>
              <a:gd name="connsiteY3-372" fmla="*/ 751830 h 871817"/>
              <a:gd name="connsiteX4-373" fmla="*/ 2503420 w 4273049"/>
              <a:gd name="connsiteY4-374" fmla="*/ 392955 h 871817"/>
              <a:gd name="connsiteX5-375" fmla="*/ 8574 w 4273049"/>
              <a:gd name="connsiteY5-376" fmla="*/ 871817 h 871817"/>
              <a:gd name="connsiteX6-377" fmla="*/ 640409 w 4273049"/>
              <a:gd name="connsiteY6-378" fmla="*/ 186044 h 871817"/>
              <a:gd name="connsiteX0-379" fmla="*/ 605892 w 4238532"/>
              <a:gd name="connsiteY0-380" fmla="*/ 186044 h 751830"/>
              <a:gd name="connsiteX1-381" fmla="*/ 2431012 w 4238532"/>
              <a:gd name="connsiteY1-382" fmla="*/ 23 h 751830"/>
              <a:gd name="connsiteX2-383" fmla="*/ 3837012 w 4238532"/>
              <a:gd name="connsiteY2-384" fmla="*/ 175028 h 751830"/>
              <a:gd name="connsiteX3-385" fmla="*/ 4238532 w 4238532"/>
              <a:gd name="connsiteY3-386" fmla="*/ 751830 h 751830"/>
              <a:gd name="connsiteX4-387" fmla="*/ 2468903 w 4238532"/>
              <a:gd name="connsiteY4-388" fmla="*/ 392955 h 751830"/>
              <a:gd name="connsiteX5-389" fmla="*/ 8921 w 4238532"/>
              <a:gd name="connsiteY5-390" fmla="*/ 650310 h 751830"/>
              <a:gd name="connsiteX6-391" fmla="*/ 605892 w 4238532"/>
              <a:gd name="connsiteY6-392" fmla="*/ 186044 h 751830"/>
              <a:gd name="connsiteX0-393" fmla="*/ 806694 w 4236839"/>
              <a:gd name="connsiteY0-394" fmla="*/ 131920 h 783671"/>
              <a:gd name="connsiteX1-395" fmla="*/ 2429319 w 4236839"/>
              <a:gd name="connsiteY1-396" fmla="*/ 31864 h 783671"/>
              <a:gd name="connsiteX2-397" fmla="*/ 3835319 w 4236839"/>
              <a:gd name="connsiteY2-398" fmla="*/ 206869 h 783671"/>
              <a:gd name="connsiteX3-399" fmla="*/ 4236839 w 4236839"/>
              <a:gd name="connsiteY3-400" fmla="*/ 783671 h 783671"/>
              <a:gd name="connsiteX4-401" fmla="*/ 2467210 w 4236839"/>
              <a:gd name="connsiteY4-402" fmla="*/ 424796 h 783671"/>
              <a:gd name="connsiteX5-403" fmla="*/ 7228 w 4236839"/>
              <a:gd name="connsiteY5-404" fmla="*/ 682151 h 783671"/>
              <a:gd name="connsiteX6-405" fmla="*/ 806694 w 4236839"/>
              <a:gd name="connsiteY6-406" fmla="*/ 131920 h 783671"/>
              <a:gd name="connsiteX0-407" fmla="*/ 773558 w 4203703"/>
              <a:gd name="connsiteY0-408" fmla="*/ 131920 h 783671"/>
              <a:gd name="connsiteX1-409" fmla="*/ 2396183 w 4203703"/>
              <a:gd name="connsiteY1-410" fmla="*/ 31864 h 783671"/>
              <a:gd name="connsiteX2-411" fmla="*/ 3802183 w 4203703"/>
              <a:gd name="connsiteY2-412" fmla="*/ 206869 h 783671"/>
              <a:gd name="connsiteX3-413" fmla="*/ 4203703 w 4203703"/>
              <a:gd name="connsiteY3-414" fmla="*/ 783671 h 783671"/>
              <a:gd name="connsiteX4-415" fmla="*/ 2434074 w 4203703"/>
              <a:gd name="connsiteY4-416" fmla="*/ 424796 h 783671"/>
              <a:gd name="connsiteX5-417" fmla="*/ 7461 w 4203703"/>
              <a:gd name="connsiteY5-418" fmla="*/ 619070 h 783671"/>
              <a:gd name="connsiteX6-419" fmla="*/ 773558 w 4203703"/>
              <a:gd name="connsiteY6-420" fmla="*/ 131920 h 783671"/>
              <a:gd name="connsiteX0-421" fmla="*/ 771533 w 4203717"/>
              <a:gd name="connsiteY0-422" fmla="*/ 112315 h 815272"/>
              <a:gd name="connsiteX1-423" fmla="*/ 2396197 w 4203717"/>
              <a:gd name="connsiteY1-424" fmla="*/ 63465 h 815272"/>
              <a:gd name="connsiteX2-425" fmla="*/ 3802197 w 4203717"/>
              <a:gd name="connsiteY2-426" fmla="*/ 238470 h 815272"/>
              <a:gd name="connsiteX3-427" fmla="*/ 4203717 w 4203717"/>
              <a:gd name="connsiteY3-428" fmla="*/ 815272 h 815272"/>
              <a:gd name="connsiteX4-429" fmla="*/ 2434088 w 4203717"/>
              <a:gd name="connsiteY4-430" fmla="*/ 456397 h 815272"/>
              <a:gd name="connsiteX5-431" fmla="*/ 7475 w 4203717"/>
              <a:gd name="connsiteY5-432" fmla="*/ 650671 h 815272"/>
              <a:gd name="connsiteX6-433" fmla="*/ 771533 w 4203717"/>
              <a:gd name="connsiteY6-434" fmla="*/ 112315 h 815272"/>
              <a:gd name="connsiteX0-435" fmla="*/ 771533 w 4226841"/>
              <a:gd name="connsiteY0-436" fmla="*/ 112315 h 776321"/>
              <a:gd name="connsiteX1-437" fmla="*/ 2396197 w 4226841"/>
              <a:gd name="connsiteY1-438" fmla="*/ 63465 h 776321"/>
              <a:gd name="connsiteX2-439" fmla="*/ 3802197 w 4226841"/>
              <a:gd name="connsiteY2-440" fmla="*/ 238470 h 776321"/>
              <a:gd name="connsiteX3-441" fmla="*/ 4226841 w 4226841"/>
              <a:gd name="connsiteY3-442" fmla="*/ 776321 h 776321"/>
              <a:gd name="connsiteX4-443" fmla="*/ 2434088 w 4226841"/>
              <a:gd name="connsiteY4-444" fmla="*/ 456397 h 776321"/>
              <a:gd name="connsiteX5-445" fmla="*/ 7475 w 4226841"/>
              <a:gd name="connsiteY5-446" fmla="*/ 650671 h 776321"/>
              <a:gd name="connsiteX6-447" fmla="*/ 771533 w 4226841"/>
              <a:gd name="connsiteY6-448" fmla="*/ 112315 h 776321"/>
              <a:gd name="connsiteX0-449" fmla="*/ 771533 w 4226841"/>
              <a:gd name="connsiteY0-450" fmla="*/ 112315 h 776321"/>
              <a:gd name="connsiteX1-451" fmla="*/ 2396197 w 4226841"/>
              <a:gd name="connsiteY1-452" fmla="*/ 63465 h 776321"/>
              <a:gd name="connsiteX2-453" fmla="*/ 3802197 w 4226841"/>
              <a:gd name="connsiteY2-454" fmla="*/ 238470 h 776321"/>
              <a:gd name="connsiteX3-455" fmla="*/ 4226841 w 4226841"/>
              <a:gd name="connsiteY3-456" fmla="*/ 776321 h 776321"/>
              <a:gd name="connsiteX4-457" fmla="*/ 2434088 w 4226841"/>
              <a:gd name="connsiteY4-458" fmla="*/ 456397 h 776321"/>
              <a:gd name="connsiteX5-459" fmla="*/ 7475 w 4226841"/>
              <a:gd name="connsiteY5-460" fmla="*/ 650671 h 776321"/>
              <a:gd name="connsiteX6-461" fmla="*/ 771533 w 4226841"/>
              <a:gd name="connsiteY6-462" fmla="*/ 112315 h 776321"/>
              <a:gd name="connsiteX0-463" fmla="*/ 771533 w 4237084"/>
              <a:gd name="connsiteY0-464" fmla="*/ 112315 h 761983"/>
              <a:gd name="connsiteX1-465" fmla="*/ 2396197 w 4237084"/>
              <a:gd name="connsiteY1-466" fmla="*/ 63465 h 761983"/>
              <a:gd name="connsiteX2-467" fmla="*/ 3802197 w 4237084"/>
              <a:gd name="connsiteY2-468" fmla="*/ 238470 h 761983"/>
              <a:gd name="connsiteX3-469" fmla="*/ 4237084 w 4237084"/>
              <a:gd name="connsiteY3-470" fmla="*/ 761983 h 761983"/>
              <a:gd name="connsiteX4-471" fmla="*/ 2434088 w 4237084"/>
              <a:gd name="connsiteY4-472" fmla="*/ 456397 h 761983"/>
              <a:gd name="connsiteX5-473" fmla="*/ 7475 w 4237084"/>
              <a:gd name="connsiteY5-474" fmla="*/ 650671 h 761983"/>
              <a:gd name="connsiteX6-475" fmla="*/ 771533 w 4237084"/>
              <a:gd name="connsiteY6-476" fmla="*/ 112315 h 761983"/>
              <a:gd name="connsiteX0-477" fmla="*/ 803479 w 4269030"/>
              <a:gd name="connsiteY0-478" fmla="*/ 112315 h 761983"/>
              <a:gd name="connsiteX1-479" fmla="*/ 2428143 w 4269030"/>
              <a:gd name="connsiteY1-480" fmla="*/ 63465 h 761983"/>
              <a:gd name="connsiteX2-481" fmla="*/ 3834143 w 4269030"/>
              <a:gd name="connsiteY2-482" fmla="*/ 238470 h 761983"/>
              <a:gd name="connsiteX3-483" fmla="*/ 4269030 w 4269030"/>
              <a:gd name="connsiteY3-484" fmla="*/ 761983 h 761983"/>
              <a:gd name="connsiteX4-485" fmla="*/ 2466034 w 4269030"/>
              <a:gd name="connsiteY4-486" fmla="*/ 456397 h 761983"/>
              <a:gd name="connsiteX5-487" fmla="*/ 7249 w 4269030"/>
              <a:gd name="connsiteY5-488" fmla="*/ 596895 h 761983"/>
              <a:gd name="connsiteX6-489" fmla="*/ 803479 w 4269030"/>
              <a:gd name="connsiteY6-490" fmla="*/ 112315 h 761983"/>
              <a:gd name="connsiteX0-491" fmla="*/ 803479 w 4269030"/>
              <a:gd name="connsiteY0-492" fmla="*/ 112315 h 761983"/>
              <a:gd name="connsiteX1-493" fmla="*/ 2428143 w 4269030"/>
              <a:gd name="connsiteY1-494" fmla="*/ 63465 h 761983"/>
              <a:gd name="connsiteX2-495" fmla="*/ 3834143 w 4269030"/>
              <a:gd name="connsiteY2-496" fmla="*/ 238470 h 761983"/>
              <a:gd name="connsiteX3-497" fmla="*/ 4269030 w 4269030"/>
              <a:gd name="connsiteY3-498" fmla="*/ 761983 h 761983"/>
              <a:gd name="connsiteX4-499" fmla="*/ 2466034 w 4269030"/>
              <a:gd name="connsiteY4-500" fmla="*/ 456397 h 761983"/>
              <a:gd name="connsiteX5-501" fmla="*/ 7249 w 4269030"/>
              <a:gd name="connsiteY5-502" fmla="*/ 596895 h 761983"/>
              <a:gd name="connsiteX6-503" fmla="*/ 803479 w 4269030"/>
              <a:gd name="connsiteY6-504" fmla="*/ 112315 h 761983"/>
              <a:gd name="connsiteX0-505" fmla="*/ 881106 w 4268535"/>
              <a:gd name="connsiteY0-506" fmla="*/ 113186 h 760213"/>
              <a:gd name="connsiteX1-507" fmla="*/ 2427648 w 4268535"/>
              <a:gd name="connsiteY1-508" fmla="*/ 61695 h 760213"/>
              <a:gd name="connsiteX2-509" fmla="*/ 3833648 w 4268535"/>
              <a:gd name="connsiteY2-510" fmla="*/ 236700 h 760213"/>
              <a:gd name="connsiteX3-511" fmla="*/ 4268535 w 4268535"/>
              <a:gd name="connsiteY3-512" fmla="*/ 760213 h 760213"/>
              <a:gd name="connsiteX4-513" fmla="*/ 2465539 w 4268535"/>
              <a:gd name="connsiteY4-514" fmla="*/ 454627 h 760213"/>
              <a:gd name="connsiteX5-515" fmla="*/ 6754 w 4268535"/>
              <a:gd name="connsiteY5-516" fmla="*/ 595125 h 760213"/>
              <a:gd name="connsiteX6-517" fmla="*/ 881106 w 4268535"/>
              <a:gd name="connsiteY6-518" fmla="*/ 113186 h 760213"/>
              <a:gd name="connsiteX0-519" fmla="*/ 881929 w 4269358"/>
              <a:gd name="connsiteY0-520" fmla="*/ 113186 h 760213"/>
              <a:gd name="connsiteX1-521" fmla="*/ 2428471 w 4269358"/>
              <a:gd name="connsiteY1-522" fmla="*/ 61695 h 760213"/>
              <a:gd name="connsiteX2-523" fmla="*/ 3834471 w 4269358"/>
              <a:gd name="connsiteY2-524" fmla="*/ 236700 h 760213"/>
              <a:gd name="connsiteX3-525" fmla="*/ 4269358 w 4269358"/>
              <a:gd name="connsiteY3-526" fmla="*/ 760213 h 760213"/>
              <a:gd name="connsiteX4-527" fmla="*/ 2466362 w 4269358"/>
              <a:gd name="connsiteY4-528" fmla="*/ 454627 h 760213"/>
              <a:gd name="connsiteX5-529" fmla="*/ 7577 w 4269358"/>
              <a:gd name="connsiteY5-530" fmla="*/ 595125 h 760213"/>
              <a:gd name="connsiteX6-531" fmla="*/ 881929 w 4269358"/>
              <a:gd name="connsiteY6-532" fmla="*/ 113186 h 760213"/>
              <a:gd name="connsiteX0-533" fmla="*/ 879611 w 4269376"/>
              <a:gd name="connsiteY0-534" fmla="*/ 107962 h 771479"/>
              <a:gd name="connsiteX1-535" fmla="*/ 2428489 w 4269376"/>
              <a:gd name="connsiteY1-536" fmla="*/ 72961 h 771479"/>
              <a:gd name="connsiteX2-537" fmla="*/ 3834489 w 4269376"/>
              <a:gd name="connsiteY2-538" fmla="*/ 247966 h 771479"/>
              <a:gd name="connsiteX3-539" fmla="*/ 4269376 w 4269376"/>
              <a:gd name="connsiteY3-540" fmla="*/ 771479 h 771479"/>
              <a:gd name="connsiteX4-541" fmla="*/ 2466380 w 4269376"/>
              <a:gd name="connsiteY4-542" fmla="*/ 465893 h 771479"/>
              <a:gd name="connsiteX5-543" fmla="*/ 7595 w 4269376"/>
              <a:gd name="connsiteY5-544" fmla="*/ 606391 h 771479"/>
              <a:gd name="connsiteX6-545" fmla="*/ 879611 w 4269376"/>
              <a:gd name="connsiteY6-546" fmla="*/ 107962 h 771479"/>
              <a:gd name="connsiteX0-547" fmla="*/ 884547 w 4274312"/>
              <a:gd name="connsiteY0-548" fmla="*/ 107962 h 771479"/>
              <a:gd name="connsiteX1-549" fmla="*/ 2433425 w 4274312"/>
              <a:gd name="connsiteY1-550" fmla="*/ 72961 h 771479"/>
              <a:gd name="connsiteX2-551" fmla="*/ 3839425 w 4274312"/>
              <a:gd name="connsiteY2-552" fmla="*/ 247966 h 771479"/>
              <a:gd name="connsiteX3-553" fmla="*/ 4274312 w 4274312"/>
              <a:gd name="connsiteY3-554" fmla="*/ 771479 h 771479"/>
              <a:gd name="connsiteX4-555" fmla="*/ 2471316 w 4274312"/>
              <a:gd name="connsiteY4-556" fmla="*/ 465893 h 771479"/>
              <a:gd name="connsiteX5-557" fmla="*/ 7558 w 4274312"/>
              <a:gd name="connsiteY5-558" fmla="*/ 600176 h 771479"/>
              <a:gd name="connsiteX6-559" fmla="*/ 884547 w 4274312"/>
              <a:gd name="connsiteY6-560" fmla="*/ 107962 h 7714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274312" h="771479">
                <a:moveTo>
                  <a:pt x="884547" y="107962"/>
                </a:moveTo>
                <a:cubicBezTo>
                  <a:pt x="1231471" y="-97874"/>
                  <a:pt x="1940945" y="49627"/>
                  <a:pt x="2433425" y="72961"/>
                </a:cubicBezTo>
                <a:cubicBezTo>
                  <a:pt x="2925905" y="96295"/>
                  <a:pt x="3862031" y="182546"/>
                  <a:pt x="3839425" y="247966"/>
                </a:cubicBezTo>
                <a:lnTo>
                  <a:pt x="4274312" y="771479"/>
                </a:lnTo>
                <a:cubicBezTo>
                  <a:pt x="4031438" y="679829"/>
                  <a:pt x="3154754" y="535497"/>
                  <a:pt x="2471316" y="465893"/>
                </a:cubicBezTo>
                <a:cubicBezTo>
                  <a:pt x="1838356" y="465837"/>
                  <a:pt x="477596" y="477946"/>
                  <a:pt x="7558" y="600176"/>
                </a:cubicBezTo>
                <a:cubicBezTo>
                  <a:pt x="-93924" y="599919"/>
                  <a:pt x="859620" y="140224"/>
                  <a:pt x="884547" y="107962"/>
                </a:cubicBezTo>
                <a:close/>
              </a:path>
            </a:pathLst>
          </a:custGeom>
          <a:solidFill>
            <a:srgbClr val="1189A5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619" name="矩形 44"/>
          <p:cNvSpPr/>
          <p:nvPr/>
        </p:nvSpPr>
        <p:spPr>
          <a:xfrm>
            <a:off x="261727" y="371764"/>
            <a:ext cx="11434617" cy="6114473"/>
          </a:xfrm>
          <a:prstGeom prst="rect">
            <a:avLst/>
          </a:prstGeom>
          <a:noFill/>
          <a:ln w="38100">
            <a:solidFill>
              <a:srgbClr val="52B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20" name="文本框 34"/>
          <p:cNvSpPr txBox="1"/>
          <p:nvPr/>
        </p:nvSpPr>
        <p:spPr>
          <a:xfrm>
            <a:off x="6172498" y="2842068"/>
            <a:ext cx="4085094" cy="15392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/>
            <a:r>
              <a:rPr lang="zh-CN" altLang="en-US" sz="4800" b="1" dirty="0">
                <a:solidFill>
                  <a:srgbClr val="E9483C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大队委</a:t>
            </a:r>
            <a:r>
              <a:rPr lang="zh-CN" altLang="en-US" sz="4800" b="1" dirty="0">
                <a:solidFill>
                  <a:srgbClr val="E9483C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礼仪部</a:t>
            </a:r>
            <a:r>
              <a:rPr lang="zh-CN" altLang="en-US" sz="4800" b="1" dirty="0">
                <a:solidFill>
                  <a:srgbClr val="E9483C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竞选</a:t>
            </a:r>
            <a:endParaRPr lang="zh-CN" altLang="en-US" sz="4800"/>
          </a:p>
        </p:txBody>
      </p:sp>
      <p:pic>
        <p:nvPicPr>
          <p:cNvPr id="2097194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741" y="45732"/>
            <a:ext cx="6314905" cy="3894371"/>
          </a:xfrm>
          <a:prstGeom prst="rect">
            <a:avLst/>
          </a:prstGeom>
        </p:spPr>
      </p:pic>
      <p:pic>
        <p:nvPicPr>
          <p:cNvPr id="2097195" name="图片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170" y="5087121"/>
            <a:ext cx="829128" cy="768163"/>
          </a:xfrm>
          <a:prstGeom prst="rect">
            <a:avLst/>
          </a:prstGeom>
        </p:spPr>
      </p:pic>
      <p:pic>
        <p:nvPicPr>
          <p:cNvPr id="2097196" name="图片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1565" y="5204969"/>
            <a:ext cx="1107581" cy="1316496"/>
          </a:xfrm>
          <a:prstGeom prst="rect">
            <a:avLst/>
          </a:prstGeom>
        </p:spPr>
      </p:pic>
      <p:grpSp>
        <p:nvGrpSpPr>
          <p:cNvPr id="51" name="组合 76"/>
          <p:cNvGrpSpPr/>
          <p:nvPr/>
        </p:nvGrpSpPr>
        <p:grpSpPr>
          <a:xfrm>
            <a:off x="4245645" y="4591821"/>
            <a:ext cx="3471498" cy="495300"/>
            <a:chOff x="3827060" y="6886260"/>
            <a:chExt cx="2281191" cy="495300"/>
          </a:xfrm>
        </p:grpSpPr>
        <p:sp>
          <p:nvSpPr>
            <p:cNvPr id="1048621" name="文本框 35"/>
            <p:cNvSpPr txBox="1"/>
            <p:nvPr/>
          </p:nvSpPr>
          <p:spPr>
            <a:xfrm>
              <a:off x="3977679" y="6934518"/>
              <a:ext cx="2130572" cy="44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汇报人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：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徐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欣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彤</a:t>
              </a:r>
              <a:endParaRPr lang="zh-CN" altLang="en-US" sz="2400"/>
            </a:p>
          </p:txBody>
        </p:sp>
        <p:pic>
          <p:nvPicPr>
            <p:cNvPr id="2097197" name="图片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7060" y="6886260"/>
              <a:ext cx="2029026" cy="4953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85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700" fill="hold"/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700" fill="hold"/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4"/>
          <p:cNvGrpSpPr/>
          <p:nvPr/>
        </p:nvGrpSpPr>
        <p:grpSpPr>
          <a:xfrm>
            <a:off x="6887007" y="2883683"/>
            <a:ext cx="3300571" cy="1583729"/>
            <a:chOff x="1113706" y="866814"/>
            <a:chExt cx="3300571" cy="1583729"/>
          </a:xfrm>
        </p:grpSpPr>
        <p:pic>
          <p:nvPicPr>
            <p:cNvPr id="2097200" name="图片 5" descr="图片包含 定居者&#10;&#10;已生成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/>
            <a:stretch>
              <a:fillRect/>
            </a:stretch>
          </p:blipFill>
          <p:spPr>
            <a:xfrm>
              <a:off x="1113706" y="866814"/>
              <a:ext cx="3300571" cy="1583729"/>
            </a:xfrm>
            <a:prstGeom prst="rect">
              <a:avLst/>
            </a:prstGeom>
          </p:spPr>
        </p:pic>
        <p:sp>
          <p:nvSpPr>
            <p:cNvPr id="1048631" name="矩形 6"/>
            <p:cNvSpPr/>
            <p:nvPr/>
          </p:nvSpPr>
          <p:spPr>
            <a:xfrm>
              <a:off x="2281391" y="1648949"/>
              <a:ext cx="1774141" cy="52322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8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岗位</a:t>
              </a:r>
              <a:r>
                <a:rPr lang="zh-CN" altLang="en-US" sz="28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认知</a:t>
              </a:r>
              <a:endParaRPr lang="zh-CN" altLang="en-US"/>
            </a:p>
          </p:txBody>
        </p:sp>
      </p:grpSp>
      <p:grpSp>
        <p:nvGrpSpPr>
          <p:cNvPr id="57" name="组合 7"/>
          <p:cNvGrpSpPr/>
          <p:nvPr/>
        </p:nvGrpSpPr>
        <p:grpSpPr>
          <a:xfrm>
            <a:off x="7409861" y="4409192"/>
            <a:ext cx="3300571" cy="1451037"/>
            <a:chOff x="4119557" y="3308238"/>
            <a:chExt cx="3300571" cy="1583729"/>
          </a:xfrm>
        </p:grpSpPr>
        <p:pic>
          <p:nvPicPr>
            <p:cNvPr id="2097201" name="图片 8" descr="图片包含 定居者&#10;&#10;已生成高可信度的说明"/>
            <p:cNvPicPr>
              <a:picLocks noChangeAspect="1"/>
            </p:cNvPicPr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4119557" y="3308238"/>
              <a:ext cx="3300571" cy="1583729"/>
            </a:xfrm>
            <a:prstGeom prst="rect">
              <a:avLst/>
            </a:prstGeom>
          </p:spPr>
        </p:pic>
        <p:sp>
          <p:nvSpPr>
            <p:cNvPr id="1048632" name="矩形 9"/>
            <p:cNvSpPr/>
            <p:nvPr/>
          </p:nvSpPr>
          <p:spPr>
            <a:xfrm>
              <a:off x="5390298" y="4208355"/>
              <a:ext cx="1774141" cy="55722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8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胜任</a:t>
              </a:r>
              <a:r>
                <a:rPr lang="zh-CN" altLang="en-US" sz="28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能力</a:t>
              </a:r>
              <a:endParaRPr lang="zh-CN" altLang="en-US"/>
            </a:p>
          </p:txBody>
        </p:sp>
      </p:grpSp>
      <p:grpSp>
        <p:nvGrpSpPr>
          <p:cNvPr id="58" name="组合 10"/>
          <p:cNvGrpSpPr/>
          <p:nvPr/>
        </p:nvGrpSpPr>
        <p:grpSpPr>
          <a:xfrm>
            <a:off x="6795428" y="1054363"/>
            <a:ext cx="3300571" cy="1496297"/>
            <a:chOff x="1321563" y="5279710"/>
            <a:chExt cx="3300571" cy="1496297"/>
          </a:xfrm>
        </p:grpSpPr>
        <p:pic>
          <p:nvPicPr>
            <p:cNvPr id="2097202" name="图片 11" descr="图片包含 定居者&#10;&#10;已生成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1321563" y="5279710"/>
              <a:ext cx="3300571" cy="1496297"/>
            </a:xfrm>
            <a:prstGeom prst="rect">
              <a:avLst/>
            </a:prstGeom>
          </p:spPr>
        </p:pic>
        <p:sp>
          <p:nvSpPr>
            <p:cNvPr id="1048633" name="矩形 12"/>
            <p:cNvSpPr/>
            <p:nvPr/>
          </p:nvSpPr>
          <p:spPr>
            <a:xfrm>
              <a:off x="2398829" y="6187397"/>
              <a:ext cx="1774141" cy="52322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8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关于</a:t>
              </a:r>
              <a:r>
                <a:rPr lang="zh-CN" altLang="en-US" sz="28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我</a:t>
              </a:r>
              <a:endParaRPr lang="zh-CN" altLang="en-US"/>
            </a:p>
          </p:txBody>
        </p:sp>
      </p:grpSp>
      <p:grpSp>
        <p:nvGrpSpPr>
          <p:cNvPr id="59" name="组合 22"/>
          <p:cNvGrpSpPr/>
          <p:nvPr/>
        </p:nvGrpSpPr>
        <p:grpSpPr>
          <a:xfrm>
            <a:off x="3200324" y="2142264"/>
            <a:ext cx="4228457" cy="4228457"/>
            <a:chOff x="3200324" y="2142264"/>
            <a:chExt cx="4228457" cy="4228457"/>
          </a:xfrm>
        </p:grpSpPr>
        <p:pic>
          <p:nvPicPr>
            <p:cNvPr id="2097203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324" y="2142264"/>
              <a:ext cx="4228457" cy="4228457"/>
            </a:xfrm>
            <a:prstGeom prst="rect">
              <a:avLst/>
            </a:prstGeom>
          </p:spPr>
        </p:pic>
        <p:sp>
          <p:nvSpPr>
            <p:cNvPr id="1048634" name="矩形 3"/>
            <p:cNvSpPr/>
            <p:nvPr/>
          </p:nvSpPr>
          <p:spPr>
            <a:xfrm>
              <a:off x="4393425" y="3437197"/>
              <a:ext cx="1300480" cy="75184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sz="4400" dirty="0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目录</a:t>
              </a:r>
              <a:endParaRPr lang="zh-CN" altLang="en-US"/>
            </a:p>
          </p:txBody>
        </p:sp>
      </p:grpSp>
      <p:pic>
        <p:nvPicPr>
          <p:cNvPr id="2097204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34356" y="802974"/>
            <a:ext cx="6248908" cy="6248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6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6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9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9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5" name="图片 9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74" y="165166"/>
            <a:ext cx="6616820" cy="65771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06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30581" y="-299"/>
            <a:ext cx="2130750" cy="2889156"/>
          </a:xfrm>
          <a:prstGeom prst="rect">
            <a:avLst/>
          </a:prstGeom>
        </p:spPr>
      </p:pic>
      <p:sp>
        <p:nvSpPr>
          <p:cNvPr id="1048638" name="文本框 11"/>
          <p:cNvSpPr txBox="1"/>
          <p:nvPr/>
        </p:nvSpPr>
        <p:spPr>
          <a:xfrm>
            <a:off x="1340485" y="1619250"/>
            <a:ext cx="429514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姓名：</a:t>
            </a:r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徐</a:t>
            </a:r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欣</a:t>
            </a:r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彤</a:t>
            </a:r>
            <a:r>
              <a:rPr lang="en-US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 </a:t>
            </a:r>
            <a:r>
              <a:rPr lang="en-US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 </a:t>
            </a:r>
            <a:r>
              <a:rPr lang="en-US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 </a:t>
            </a:r>
            <a:r>
              <a:rPr lang="en-US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 </a:t>
            </a:r>
            <a:r>
              <a:rPr lang="en-US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 </a:t>
            </a:r>
            <a:r>
              <a:rPr lang="en-US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 </a:t>
            </a:r>
            <a:r>
              <a:rPr lang="en-US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 </a:t>
            </a:r>
            <a:r>
              <a:rPr lang="en-US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 </a:t>
            </a:r>
            <a:r>
              <a:rPr lang="en-US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 </a:t>
            </a:r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年龄：</a:t>
            </a:r>
            <a:r>
              <a:rPr lang="en-US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9</a:t>
            </a:r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岁</a:t>
            </a:r>
            <a:endParaRPr lang="zh-CN" altLang="en-US" sz="2000"/>
          </a:p>
          <a:p>
            <a:pPr>
              <a:lnSpc>
                <a:spcPct val="100000"/>
              </a:lnSpc>
            </a:pPr>
            <a:r>
              <a:rPr lang="zh-CN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家庭</a:t>
            </a:r>
            <a:r>
              <a:rPr lang="zh-CN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成员</a:t>
            </a:r>
            <a:r>
              <a:rPr lang="zh-CN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：</a:t>
            </a:r>
            <a:r>
              <a:rPr lang="zh-CN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爷爷</a:t>
            </a:r>
            <a:r>
              <a:rPr lang="zh-CN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、</a:t>
            </a:r>
            <a:r>
              <a:rPr lang="zh-CN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奶奶</a:t>
            </a:r>
            <a:r>
              <a:rPr lang="zh-CN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、</a:t>
            </a:r>
            <a:r>
              <a:rPr lang="zh-CN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爸爸</a:t>
            </a:r>
            <a:r>
              <a:rPr lang="zh-CN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、</a:t>
            </a:r>
            <a:r>
              <a:rPr lang="zh-CN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妈妈</a:t>
            </a:r>
            <a:r>
              <a:rPr lang="zh-CN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、</a:t>
            </a:r>
            <a:r>
              <a:rPr lang="zh-CN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弟弟</a:t>
            </a:r>
            <a:endParaRPr lang="en-US" altLang="zh-CN" sz="2000" dirty="0">
              <a:solidFill>
                <a:srgbClr val="603913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竞选</a:t>
            </a:r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部门</a:t>
            </a:r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：</a:t>
            </a:r>
            <a:r>
              <a:rPr lang="zh-CN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礼仪</a:t>
            </a:r>
            <a:r>
              <a:rPr lang="zh-CN" altLang="zh-CN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部</a:t>
            </a:r>
            <a:endParaRPr lang="zh-CN" altLang="en-US" sz="2000"/>
          </a:p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竞选宣言</a:t>
            </a:r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：给我一次机会，</a:t>
            </a:r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还你</a:t>
            </a:r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一</a:t>
            </a:r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份</a:t>
            </a:r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精彩</a:t>
            </a:r>
            <a:endParaRPr lang="zh-CN" altLang="en-US" sz="2000"/>
          </a:p>
          <a:p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兴趣爱好</a:t>
            </a:r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：</a:t>
            </a:r>
            <a:endParaRPr lang="zh-CN" altLang="en-US" sz="2000"/>
          </a:p>
          <a:p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喜欢看书，喜欢与书为友，书中自有黄金屋，书中自有颜如玉！</a:t>
            </a:r>
            <a:endParaRPr lang="zh-CN" altLang="en-US" sz="2000"/>
          </a:p>
          <a:p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喜欢画画，喜欢把美好的事物用笔一点点勾画出来！</a:t>
            </a:r>
            <a:endParaRPr lang="zh-CN" altLang="en-US" sz="2000"/>
          </a:p>
          <a:p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喜欢弹琴，喜欢那音符像小精灵欢快地从指尖流淌下来的感觉！</a:t>
            </a:r>
            <a:endParaRPr lang="zh-CN" altLang="en-US" sz="2000"/>
          </a:p>
          <a:p>
            <a:r>
              <a:rPr lang="zh-CN" altLang="en-US" sz="2000" dirty="0">
                <a:solidFill>
                  <a:srgbClr val="603913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还喜欢看书、运动......</a:t>
            </a:r>
            <a:endParaRPr lang="zh-CN" altLang="en-US" sz="2000"/>
          </a:p>
        </p:txBody>
      </p:sp>
      <p:pic>
        <p:nvPicPr>
          <p:cNvPr id="2097207" name="图片 2097208"/>
          <p:cNvPicPr/>
          <p:nvPr/>
        </p:nvPicPr>
        <p:blipFill>
          <a:blip r:embed="rId3"/>
          <a:srcRect l="1389" r="1389"/>
          <a:stretch>
            <a:fillRect/>
          </a:stretch>
        </p:blipFill>
        <p:spPr>
          <a:xfrm>
            <a:off x="7339524" y="-65"/>
            <a:ext cx="4708185" cy="6858000"/>
          </a:xfrm>
          <a:prstGeom prst="rect">
            <a:avLst/>
          </a:prstGeom>
        </p:spPr>
      </p:pic>
      <p:sp>
        <p:nvSpPr>
          <p:cNvPr id="1048639" name="矩形 28"/>
          <p:cNvSpPr/>
          <p:nvPr/>
        </p:nvSpPr>
        <p:spPr>
          <a:xfrm>
            <a:off x="2383508" y="974378"/>
            <a:ext cx="2468880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F15A4C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个人小档案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676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12"/>
          <p:cNvGrpSpPr/>
          <p:nvPr/>
        </p:nvGrpSpPr>
        <p:grpSpPr>
          <a:xfrm>
            <a:off x="-180010" y="2401451"/>
            <a:ext cx="4243980" cy="4615000"/>
            <a:chOff x="876101" y="1256585"/>
            <a:chExt cx="2871685" cy="3701308"/>
          </a:xfrm>
        </p:grpSpPr>
        <p:pic>
          <p:nvPicPr>
            <p:cNvPr id="2097208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76101" y="1644241"/>
              <a:ext cx="2871685" cy="3313652"/>
            </a:xfrm>
            <a:prstGeom prst="rect">
              <a:avLst/>
            </a:prstGeom>
          </p:spPr>
        </p:pic>
        <p:sp>
          <p:nvSpPr>
            <p:cNvPr id="1048643" name="文本框 10"/>
            <p:cNvSpPr txBox="1"/>
            <p:nvPr/>
          </p:nvSpPr>
          <p:spPr>
            <a:xfrm>
              <a:off x="1771242" y="1256585"/>
              <a:ext cx="1342239" cy="460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>
                  <a:solidFill>
                    <a:srgbClr val="F15A4C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钢琴</a:t>
              </a:r>
              <a:endParaRPr lang="zh-CN" altLang="en-US"/>
            </a:p>
          </p:txBody>
        </p:sp>
      </p:grpSp>
      <p:grpSp>
        <p:nvGrpSpPr>
          <p:cNvPr id="67" name="组合 13"/>
          <p:cNvGrpSpPr/>
          <p:nvPr/>
        </p:nvGrpSpPr>
        <p:grpSpPr>
          <a:xfrm>
            <a:off x="3791194" y="1092907"/>
            <a:ext cx="4893032" cy="5686882"/>
            <a:chOff x="876101" y="1561427"/>
            <a:chExt cx="2871685" cy="3396466"/>
          </a:xfrm>
        </p:grpSpPr>
        <p:pic>
          <p:nvPicPr>
            <p:cNvPr id="2097209" name="图片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76101" y="2165024"/>
              <a:ext cx="2871685" cy="2792869"/>
            </a:xfrm>
            <a:prstGeom prst="rect">
              <a:avLst/>
            </a:prstGeom>
          </p:spPr>
        </p:pic>
        <p:sp>
          <p:nvSpPr>
            <p:cNvPr id="1048644" name="文本框 16"/>
            <p:cNvSpPr txBox="1"/>
            <p:nvPr/>
          </p:nvSpPr>
          <p:spPr>
            <a:xfrm>
              <a:off x="1972243" y="1561427"/>
              <a:ext cx="1662918" cy="342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>
                  <a:solidFill>
                    <a:srgbClr val="F15A4C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主持</a:t>
              </a:r>
              <a:endParaRPr lang="zh-CN" altLang="en-US"/>
            </a:p>
          </p:txBody>
        </p:sp>
      </p:grpSp>
      <p:grpSp>
        <p:nvGrpSpPr>
          <p:cNvPr id="68" name="组合 18"/>
          <p:cNvGrpSpPr/>
          <p:nvPr/>
        </p:nvGrpSpPr>
        <p:grpSpPr>
          <a:xfrm rot="31041">
            <a:off x="8426706" y="569229"/>
            <a:ext cx="3940702" cy="4764376"/>
            <a:chOff x="1471630" y="1258686"/>
            <a:chExt cx="2871685" cy="3540846"/>
          </a:xfrm>
        </p:grpSpPr>
        <p:pic>
          <p:nvPicPr>
            <p:cNvPr id="2097210" name="图片 1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71630" y="1485880"/>
              <a:ext cx="2871685" cy="3313652"/>
            </a:xfrm>
            <a:prstGeom prst="rect">
              <a:avLst/>
            </a:prstGeom>
          </p:spPr>
        </p:pic>
        <p:sp>
          <p:nvSpPr>
            <p:cNvPr id="1048645" name="文本框 21"/>
            <p:cNvSpPr txBox="1"/>
            <p:nvPr/>
          </p:nvSpPr>
          <p:spPr>
            <a:xfrm>
              <a:off x="2556023" y="1258686"/>
              <a:ext cx="1342239" cy="42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>
                  <a:solidFill>
                    <a:srgbClr val="F15A4C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画画</a:t>
              </a:r>
              <a:endParaRPr lang="zh-CN" altLang="en-US"/>
            </a:p>
          </p:txBody>
        </p:sp>
      </p:grpSp>
      <p:grpSp>
        <p:nvGrpSpPr>
          <p:cNvPr id="69" name="组合 33"/>
          <p:cNvGrpSpPr/>
          <p:nvPr/>
        </p:nvGrpSpPr>
        <p:grpSpPr>
          <a:xfrm>
            <a:off x="4502931" y="19218"/>
            <a:ext cx="3469558" cy="1158685"/>
            <a:chOff x="4245386" y="450543"/>
            <a:chExt cx="3469558" cy="1158685"/>
          </a:xfrm>
        </p:grpSpPr>
        <p:pic>
          <p:nvPicPr>
            <p:cNvPr id="2097211" name="图片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5386" y="450543"/>
              <a:ext cx="3469558" cy="1158685"/>
            </a:xfrm>
            <a:prstGeom prst="rect">
              <a:avLst/>
            </a:prstGeom>
          </p:spPr>
        </p:pic>
        <p:sp>
          <p:nvSpPr>
            <p:cNvPr id="1048646" name="文本框 29"/>
            <p:cNvSpPr txBox="1"/>
            <p:nvPr/>
          </p:nvSpPr>
          <p:spPr>
            <a:xfrm rot="448843">
              <a:off x="5198519" y="598497"/>
              <a:ext cx="1005403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我的</a:t>
              </a:r>
              <a:endParaRPr lang="zh-CN" altLang="en-US" sz="3200" dirty="0">
                <a:solidFill>
                  <a:schemeClr val="bg1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1048647" name="矩形 32"/>
            <p:cNvSpPr/>
            <p:nvPr/>
          </p:nvSpPr>
          <p:spPr>
            <a:xfrm>
              <a:off x="6013178" y="737497"/>
              <a:ext cx="995680" cy="574040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3200" dirty="0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爱好</a:t>
              </a:r>
              <a:endParaRPr lang="zh-CN" altLang="en-US"/>
            </a:p>
          </p:txBody>
        </p:sp>
      </p:grpSp>
      <p:pic>
        <p:nvPicPr>
          <p:cNvPr id="2097212" name="图片 2097213"/>
          <p:cNvPicPr/>
          <p:nvPr/>
        </p:nvPicPr>
        <p:blipFill>
          <a:blip r:embed="rId3"/>
          <a:stretch>
            <a:fillRect/>
          </a:stretch>
        </p:blipFill>
        <p:spPr>
          <a:xfrm>
            <a:off x="3897075" y="3828761"/>
            <a:ext cx="4584751" cy="3045074"/>
          </a:xfrm>
          <a:prstGeom prst="rect">
            <a:avLst/>
          </a:prstGeom>
        </p:spPr>
      </p:pic>
      <p:pic>
        <p:nvPicPr>
          <p:cNvPr id="2097213" name="图片 2097214"/>
          <p:cNvPicPr/>
          <p:nvPr/>
        </p:nvPicPr>
        <p:blipFill>
          <a:blip r:embed="rId4"/>
          <a:stretch>
            <a:fillRect/>
          </a:stretch>
        </p:blipFill>
        <p:spPr>
          <a:xfrm>
            <a:off x="-450850" y="3940810"/>
            <a:ext cx="4347845" cy="2821305"/>
          </a:xfrm>
          <a:prstGeom prst="rect">
            <a:avLst/>
          </a:prstGeom>
        </p:spPr>
      </p:pic>
      <p:pic>
        <p:nvPicPr>
          <p:cNvPr id="2097214" name="图片 2097215"/>
          <p:cNvPicPr/>
          <p:nvPr/>
        </p:nvPicPr>
        <p:blipFill>
          <a:blip r:embed="rId5"/>
          <a:stretch>
            <a:fillRect/>
          </a:stretch>
        </p:blipFill>
        <p:spPr>
          <a:xfrm>
            <a:off x="8578197" y="2490730"/>
            <a:ext cx="3635095" cy="5012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1995" y="-61105"/>
            <a:ext cx="4286250" cy="6858000"/>
          </a:xfrm>
          <a:prstGeom prst="rect">
            <a:avLst/>
          </a:prstGeom>
        </p:spPr>
      </p:pic>
      <p:pic>
        <p:nvPicPr>
          <p:cNvPr id="209718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4" y="874342"/>
            <a:ext cx="8506863" cy="5392391"/>
          </a:xfrm>
          <a:prstGeom prst="rect">
            <a:avLst/>
          </a:prstGeom>
        </p:spPr>
      </p:pic>
      <p:pic>
        <p:nvPicPr>
          <p:cNvPr id="2097186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761" y="2976786"/>
            <a:ext cx="4315337" cy="3820109"/>
          </a:xfrm>
          <a:prstGeom prst="rect">
            <a:avLst/>
          </a:prstGeom>
        </p:spPr>
      </p:pic>
      <p:sp>
        <p:nvSpPr>
          <p:cNvPr id="1048610" name="TextBox 270"/>
          <p:cNvSpPr txBox="1"/>
          <p:nvPr/>
        </p:nvSpPr>
        <p:spPr>
          <a:xfrm>
            <a:off x="1400021" y="1573039"/>
            <a:ext cx="7031429" cy="3095625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p>
            <a:pPr algn="just">
              <a:lnSpc>
                <a:spcPct val="130000"/>
              </a:lnSpc>
            </a:pPr>
            <a:r>
              <a:rPr lang="en-US" altLang="zh-CN" sz="1800" b="1" dirty="0"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 </a:t>
            </a:r>
            <a:r>
              <a:rPr lang="en-US" altLang="zh-CN" sz="1800" b="1" dirty="0"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 </a:t>
            </a:r>
            <a:r>
              <a:rPr lang="en-US" altLang="zh-CN" sz="1800" b="1" dirty="0"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 </a:t>
            </a:r>
            <a:r>
              <a:rPr lang="en-US" altLang="zh-CN" sz="1800" b="1" dirty="0"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 </a:t>
            </a:r>
            <a:r>
              <a:rPr lang="en-US" altLang="zh-CN" sz="1800" b="1" dirty="0"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 </a:t>
            </a:r>
            <a:r>
              <a:rPr lang="en-US" altLang="zh-CN" sz="1800" b="1" dirty="0"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 </a:t>
            </a:r>
            <a:r>
              <a:rPr lang="en-US" altLang="zh-CN" sz="1800" b="1" dirty="0"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 </a:t>
            </a:r>
            <a:r>
              <a:rPr lang="zh-CN" altLang="en-US" sz="1800" b="1" dirty="0"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我热爱祖国，尊敬师长，团结同学，乐于助人，是老师的好帮手，同学的好伙伴；我性格开朗，热爱生活，对人热情。我勤奋好学，上课认真听讲，主动发言，还积极参加班级学校组织的各种课内外活动。在家是爸爸妈妈的好孩子，尊老爱幼，经常帮助爸爸妈妈做家务，疼爱照顾弟弟。我喜欢画画，弹琴，5岁开始学习画画、钢琴，一直坚持到现在，还参加过画画和钢琴比赛并得到奖励。我也喜欢各项运动项目。这就是我，一个乐观、积极向上的女孩！</a:t>
            </a:r>
            <a:r>
              <a:rPr lang="zh-CN" altLang="en-US" sz="1600" dirty="0"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 </a:t>
            </a:r>
            <a:endParaRPr lang="zh-CN" altLang="en-US"/>
          </a:p>
        </p:txBody>
      </p:sp>
      <p:sp>
        <p:nvSpPr>
          <p:cNvPr id="1048611" name="矩形 28"/>
          <p:cNvSpPr/>
          <p:nvPr/>
        </p:nvSpPr>
        <p:spPr>
          <a:xfrm>
            <a:off x="1120761" y="311533"/>
            <a:ext cx="2214880" cy="68834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dirty="0">
                <a:solidFill>
                  <a:srgbClr val="F15A4C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自我</a:t>
            </a:r>
            <a:r>
              <a:rPr lang="zh-CN" altLang="en-US" sz="4000" dirty="0">
                <a:solidFill>
                  <a:srgbClr val="F15A4C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评价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156602">
            <a:off x="10689334" y="653599"/>
            <a:ext cx="1472857" cy="1472857"/>
          </a:xfrm>
          <a:prstGeom prst="rect">
            <a:avLst/>
          </a:prstGeom>
        </p:spPr>
      </p:pic>
      <p:pic>
        <p:nvPicPr>
          <p:cNvPr id="209717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57" y="5977496"/>
            <a:ext cx="1230831" cy="1230831"/>
          </a:xfrm>
          <a:prstGeom prst="rect">
            <a:avLst/>
          </a:prstGeom>
        </p:spPr>
      </p:pic>
      <p:pic>
        <p:nvPicPr>
          <p:cNvPr id="2097175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712" y="4257413"/>
            <a:ext cx="2575867" cy="2575867"/>
          </a:xfrm>
          <a:prstGeom prst="rect">
            <a:avLst/>
          </a:prstGeom>
        </p:spPr>
      </p:pic>
      <p:grpSp>
        <p:nvGrpSpPr>
          <p:cNvPr id="39" name="组合 30"/>
          <p:cNvGrpSpPr/>
          <p:nvPr/>
        </p:nvGrpSpPr>
        <p:grpSpPr>
          <a:xfrm>
            <a:off x="-62234" y="891256"/>
            <a:ext cx="4496384" cy="5338567"/>
            <a:chOff x="-62234" y="891256"/>
            <a:chExt cx="4496384" cy="5338567"/>
          </a:xfrm>
        </p:grpSpPr>
        <p:pic>
          <p:nvPicPr>
            <p:cNvPr id="2097176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502" y="2564669"/>
              <a:ext cx="3754132" cy="3665154"/>
            </a:xfrm>
            <a:prstGeom prst="rect">
              <a:avLst/>
            </a:prstGeom>
          </p:spPr>
        </p:pic>
        <p:sp>
          <p:nvSpPr>
            <p:cNvPr id="1048602" name="矩形 9"/>
            <p:cNvSpPr/>
            <p:nvPr/>
          </p:nvSpPr>
          <p:spPr>
            <a:xfrm>
              <a:off x="1110313" y="3540381"/>
              <a:ext cx="2214880" cy="68834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sz="4000" dirty="0">
                  <a:solidFill>
                    <a:srgbClr val="F15A4C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岗位</a:t>
              </a:r>
              <a:r>
                <a:rPr lang="zh-CN" altLang="en-US" sz="4000" dirty="0">
                  <a:solidFill>
                    <a:srgbClr val="F15A4C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认知</a:t>
              </a:r>
              <a:endParaRPr lang="zh-CN" altLang="en-US"/>
            </a:p>
          </p:txBody>
        </p:sp>
        <p:pic>
          <p:nvPicPr>
            <p:cNvPr id="2097177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2234" y="891256"/>
              <a:ext cx="2174655" cy="2174655"/>
            </a:xfrm>
            <a:prstGeom prst="rect">
              <a:avLst/>
            </a:prstGeom>
          </p:spPr>
        </p:pic>
        <p:pic>
          <p:nvPicPr>
            <p:cNvPr id="209717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9495" y="937736"/>
              <a:ext cx="2174655" cy="2174655"/>
            </a:xfrm>
            <a:prstGeom prst="rect">
              <a:avLst/>
            </a:prstGeom>
          </p:spPr>
        </p:pic>
      </p:grpSp>
      <p:grpSp>
        <p:nvGrpSpPr>
          <p:cNvPr id="40" name="组合 31"/>
          <p:cNvGrpSpPr/>
          <p:nvPr/>
        </p:nvGrpSpPr>
        <p:grpSpPr>
          <a:xfrm>
            <a:off x="4021179" y="40368"/>
            <a:ext cx="4148919" cy="3876429"/>
            <a:chOff x="4205818" y="434093"/>
            <a:chExt cx="3630530" cy="3392085"/>
          </a:xfrm>
        </p:grpSpPr>
        <p:pic>
          <p:nvPicPr>
            <p:cNvPr id="2097179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5818" y="434093"/>
              <a:ext cx="3630530" cy="3392085"/>
            </a:xfrm>
            <a:prstGeom prst="rect">
              <a:avLst/>
            </a:prstGeom>
          </p:spPr>
        </p:pic>
        <p:sp>
          <p:nvSpPr>
            <p:cNvPr id="1048603" name="Text Placeholder 7"/>
            <p:cNvSpPr txBox="1"/>
            <p:nvPr/>
          </p:nvSpPr>
          <p:spPr>
            <a:xfrm>
              <a:off x="5152935" y="1305820"/>
              <a:ext cx="1513163" cy="346196"/>
            </a:xfrm>
            <a:prstGeom prst="rect">
              <a:avLst/>
            </a:prstGeom>
          </p:spPr>
          <p:txBody>
            <a:bodyPr vert="horz" lIns="0" tIns="72210" rIns="0" bIns="72210" anchor="ctr"/>
            <a:lstStyle>
              <a:lvl1pPr marL="0" indent="0" algn="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635" b="1" kern="1200" baseline="0">
                  <a:solidFill>
                    <a:schemeClr val="accent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79629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  <a:sym typeface="Arial" panose="020B0604020202020204" pitchFamily="34" charset="0"/>
                </a:rPr>
                <a:t>岗位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  <a:sym typeface="Arial" panose="020B0604020202020204" pitchFamily="34" charset="0"/>
                </a:rPr>
                <a:t>认知</a:t>
              </a:r>
              <a:endParaRPr lang="es-ES_tradnl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48604" name="Text Placeholder 2"/>
            <p:cNvSpPr txBox="1"/>
            <p:nvPr/>
          </p:nvSpPr>
          <p:spPr>
            <a:xfrm>
              <a:off x="5152662" y="1704331"/>
              <a:ext cx="1967035" cy="851826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r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580" b="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buClr>
                  <a:srgbClr val="CC0099"/>
                </a:buClr>
              </a:pPr>
              <a:r>
                <a:rPr lang="zh-CN" altLang="en-US" sz="14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我认为礼仪部是一个由很多优秀的同学组成的一个团结的组织，为大家做奉献的团队。帮助大家提高文明礼仪素养和整理仪表。</a:t>
              </a:r>
              <a:endParaRPr lang="zh-CN" altLang="en-US" sz="1400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</p:grpSp>
      <p:grpSp>
        <p:nvGrpSpPr>
          <p:cNvPr id="41" name="组合 32"/>
          <p:cNvGrpSpPr/>
          <p:nvPr/>
        </p:nvGrpSpPr>
        <p:grpSpPr>
          <a:xfrm>
            <a:off x="6313443" y="2197217"/>
            <a:ext cx="4316201" cy="4032723"/>
            <a:chOff x="5727214" y="3266316"/>
            <a:chExt cx="3206375" cy="2995787"/>
          </a:xfrm>
        </p:grpSpPr>
        <p:pic>
          <p:nvPicPr>
            <p:cNvPr id="2097180" name="图片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27214" y="3266316"/>
              <a:ext cx="3206375" cy="2995787"/>
            </a:xfrm>
            <a:prstGeom prst="rect">
              <a:avLst/>
            </a:prstGeom>
          </p:spPr>
        </p:pic>
        <p:sp>
          <p:nvSpPr>
            <p:cNvPr id="1048605" name="Text Placeholder 7"/>
            <p:cNvSpPr txBox="1"/>
            <p:nvPr/>
          </p:nvSpPr>
          <p:spPr>
            <a:xfrm>
              <a:off x="6338992" y="4177779"/>
              <a:ext cx="1886585" cy="254635"/>
            </a:xfrm>
            <a:prstGeom prst="rect">
              <a:avLst/>
            </a:prstGeom>
          </p:spPr>
          <p:txBody>
            <a:bodyPr vert="horz" lIns="0" tIns="72210" rIns="0" bIns="72210" anchor="ctr"/>
            <a:lstStyle>
              <a:lvl1pPr marL="0" indent="0" algn="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635" b="1" kern="1200" baseline="0">
                  <a:solidFill>
                    <a:schemeClr val="accent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79629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  <a:sym typeface="Arial" panose="020B0604020202020204" pitchFamily="34" charset="0"/>
                </a:rPr>
                <a:t>为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  <a:sym typeface="Arial" panose="020B0604020202020204" pitchFamily="34" charset="0"/>
                </a:rPr>
                <a:t>什么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  <a:sym typeface="Arial" panose="020B0604020202020204" pitchFamily="34" charset="0"/>
                </a:rPr>
                <a:t>要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  <a:sym typeface="Arial" panose="020B0604020202020204" pitchFamily="34" charset="0"/>
                </a:rPr>
                <a:t>竞选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  <a:sym typeface="Arial" panose="020B0604020202020204" pitchFamily="34" charset="0"/>
                </a:rPr>
                <a:t>礼仪部</a:t>
              </a:r>
              <a:endParaRPr lang="es-ES_tradnl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48606" name="Text Placeholder 2"/>
            <p:cNvSpPr txBox="1"/>
            <p:nvPr/>
          </p:nvSpPr>
          <p:spPr>
            <a:xfrm>
              <a:off x="6597468" y="4432414"/>
              <a:ext cx="1815707" cy="949325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r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580" b="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4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1</a:t>
              </a:r>
              <a:r>
                <a:rPr lang="zh-CN" altLang="en-US" sz="14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.我认为礼仪教养很重要。</a:t>
              </a:r>
              <a:endParaRPr lang="en-US" altLang="zh-CN" sz="1400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  <a:p>
              <a:pPr algn="just">
                <a:lnSpc>
                  <a:spcPct val="150000"/>
                </a:lnSpc>
                <a:buClr>
                  <a:srgbClr val="CC0099"/>
                </a:buClr>
              </a:pPr>
              <a:r>
                <a:rPr lang="zh-CN" altLang="en-US" sz="14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2.提高自己的素质能力。</a:t>
              </a:r>
              <a:endParaRPr lang="en-US" altLang="zh-CN" sz="1400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  <a:p>
              <a:pPr algn="just">
                <a:lnSpc>
                  <a:spcPct val="150000"/>
                </a:lnSpc>
                <a:buClr>
                  <a:srgbClr val="CC0099"/>
                </a:buClr>
              </a:pPr>
              <a:r>
                <a:rPr lang="zh-CN" altLang="en-US" sz="14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3想要</a:t>
              </a:r>
              <a:r>
                <a:rPr lang="zh-CN" altLang="en-US" sz="14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更好的</a:t>
              </a:r>
              <a:r>
                <a:rPr lang="zh-CN" altLang="en-US" sz="14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帮助大家</a:t>
              </a:r>
              <a:r>
                <a:rPr lang="zh-CN" altLang="en-US" sz="14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，为大家</a:t>
              </a:r>
              <a:r>
                <a:rPr lang="zh-CN" altLang="en-US" sz="14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服务，</a:t>
              </a:r>
              <a:r>
                <a:rPr lang="zh-CN" altLang="en-US" sz="14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贡献自己</a:t>
              </a:r>
              <a:r>
                <a:rPr lang="zh-CN" altLang="en-US" sz="14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的一份</a:t>
              </a:r>
              <a:r>
                <a:rPr lang="zh-CN" altLang="en-US" sz="14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力量。</a:t>
              </a:r>
              <a:endParaRPr lang="en-US" altLang="zh-CN" sz="1400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  <a:p>
              <a:pPr algn="just">
                <a:lnSpc>
                  <a:spcPct val="150000"/>
                </a:lnSpc>
                <a:buClr>
                  <a:srgbClr val="CC0099"/>
                </a:buClr>
              </a:pPr>
              <a:r>
                <a:rPr lang="zh-CN" altLang="en-US" sz="14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4.认识更多优秀的朋友。</a:t>
              </a:r>
              <a:endParaRPr lang="en-US" altLang="zh-CN" sz="1400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  <a:p>
              <a:pPr algn="just">
                <a:lnSpc>
                  <a:spcPct val="150000"/>
                </a:lnSpc>
                <a:buClr>
                  <a:srgbClr val="CC0099"/>
                </a:buClr>
              </a:pPr>
              <a:endParaRPr lang="en-US" altLang="zh-CN" sz="1400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24"/>
          <p:cNvGrpSpPr/>
          <p:nvPr/>
        </p:nvGrpSpPr>
        <p:grpSpPr>
          <a:xfrm>
            <a:off x="-340995" y="-107315"/>
            <a:ext cx="10650855" cy="5998846"/>
            <a:chOff x="307129" y="1228708"/>
            <a:chExt cx="5407871" cy="2634109"/>
          </a:xfrm>
        </p:grpSpPr>
        <p:sp>
          <p:nvSpPr>
            <p:cNvPr id="1048594" name="Freeform 2144"/>
            <p:cNvSpPr>
              <a:spLocks noChangeArrowheads="1"/>
            </p:cNvSpPr>
            <p:nvPr/>
          </p:nvSpPr>
          <p:spPr bwMode="auto">
            <a:xfrm>
              <a:off x="698499" y="2149600"/>
              <a:ext cx="5016501" cy="1644922"/>
            </a:xfrm>
            <a:custGeom>
              <a:avLst/>
              <a:gdLst>
                <a:gd name="T0" fmla="*/ 3860 w 3958"/>
                <a:gd name="T1" fmla="*/ 0 h 1134"/>
                <a:gd name="T2" fmla="*/ 3957 w 3958"/>
                <a:gd name="T3" fmla="*/ 97 h 1134"/>
                <a:gd name="T4" fmla="*/ 3957 w 3958"/>
                <a:gd name="T5" fmla="*/ 1036 h 1134"/>
                <a:gd name="T6" fmla="*/ 3860 w 3958"/>
                <a:gd name="T7" fmla="*/ 1133 h 1134"/>
                <a:gd name="T8" fmla="*/ 182 w 3958"/>
                <a:gd name="T9" fmla="*/ 1133 h 1134"/>
                <a:gd name="T10" fmla="*/ 182 w 3958"/>
                <a:gd name="T11" fmla="*/ 758 h 1134"/>
                <a:gd name="T12" fmla="*/ 0 w 3958"/>
                <a:gd name="T13" fmla="*/ 564 h 1134"/>
                <a:gd name="T14" fmla="*/ 182 w 3958"/>
                <a:gd name="T15" fmla="*/ 376 h 1134"/>
                <a:gd name="T16" fmla="*/ 182 w 3958"/>
                <a:gd name="T17" fmla="*/ 0 h 1134"/>
                <a:gd name="T18" fmla="*/ 3860 w 3958"/>
                <a:gd name="T19" fmla="*/ 0 h 1134"/>
                <a:gd name="T20" fmla="*/ 3860 w 3958"/>
                <a:gd name="T21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58" h="1134">
                  <a:moveTo>
                    <a:pt x="3860" y="0"/>
                  </a:moveTo>
                  <a:cubicBezTo>
                    <a:pt x="3915" y="0"/>
                    <a:pt x="3957" y="43"/>
                    <a:pt x="3957" y="97"/>
                  </a:cubicBezTo>
                  <a:cubicBezTo>
                    <a:pt x="3957" y="97"/>
                    <a:pt x="3957" y="97"/>
                    <a:pt x="3957" y="1036"/>
                  </a:cubicBezTo>
                  <a:cubicBezTo>
                    <a:pt x="3957" y="1091"/>
                    <a:pt x="3915" y="1133"/>
                    <a:pt x="3860" y="1133"/>
                  </a:cubicBezTo>
                  <a:cubicBezTo>
                    <a:pt x="3860" y="1133"/>
                    <a:pt x="3860" y="1133"/>
                    <a:pt x="182" y="1133"/>
                  </a:cubicBezTo>
                  <a:cubicBezTo>
                    <a:pt x="182" y="1133"/>
                    <a:pt x="182" y="1133"/>
                    <a:pt x="182" y="758"/>
                  </a:cubicBezTo>
                  <a:cubicBezTo>
                    <a:pt x="79" y="752"/>
                    <a:pt x="0" y="667"/>
                    <a:pt x="0" y="564"/>
                  </a:cubicBezTo>
                  <a:cubicBezTo>
                    <a:pt x="0" y="461"/>
                    <a:pt x="79" y="376"/>
                    <a:pt x="182" y="376"/>
                  </a:cubicBezTo>
                  <a:cubicBezTo>
                    <a:pt x="182" y="376"/>
                    <a:pt x="182" y="376"/>
                    <a:pt x="182" y="0"/>
                  </a:cubicBezTo>
                  <a:cubicBezTo>
                    <a:pt x="182" y="0"/>
                    <a:pt x="182" y="0"/>
                    <a:pt x="3860" y="0"/>
                  </a:cubicBezTo>
                  <a:lnTo>
                    <a:pt x="3860" y="0"/>
                  </a:lnTo>
                </a:path>
              </a:pathLst>
            </a:custGeom>
            <a:solidFill>
              <a:srgbClr val="DCF6E9"/>
            </a:solidFill>
            <a:ln>
              <a:noFill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p>
              <a:endParaRPr lang="en-US" sz="8000" dirty="0">
                <a:latin typeface="微软雅黑" panose="020B0503020204020204" pitchFamily="34" charset="-122"/>
              </a:endParaRPr>
            </a:p>
          </p:txBody>
        </p:sp>
        <p:sp>
          <p:nvSpPr>
            <p:cNvPr id="1048595" name="TextBox 270"/>
            <p:cNvSpPr txBox="1"/>
            <p:nvPr/>
          </p:nvSpPr>
          <p:spPr>
            <a:xfrm>
              <a:off x="1892445" y="2081092"/>
              <a:ext cx="3646194" cy="178172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敬爱的老师，亲爱的同学们：</a:t>
              </a:r>
              <a:endParaRPr lang="zh-CN" altLang="en-US" sz="1600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 </a:t>
              </a:r>
              <a:r>
                <a:rPr lang="en-US" altLang="zh-CN" sz="16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   </a:t>
              </a:r>
              <a:r>
                <a:rPr lang="zh-CN" altLang="en-US" sz="16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大家好，我是来自三（3）班的徐欣彤，承蒙大家的厚爱，我来参加大队委竞选啦！今天我之所以敢于竞选礼仪部,是因为我对自己有信心，我认为我自己有能力胜任。因为我有很强的责任心和荣誉感，珍惜集体每一份荣誉，愿意为大家服务！既然是花就要开放，既然是树就要成长，既然是班干部就要成为一名出色的领航员。榜样的力量是无穷的！假如我竞选成功， 我一定好好学习，争做同学们的好榜样；假如我竞选成功，我愿意用一颗真诚的心以及实际行动努力为大家服务，以良好的精神状态，用责任心去做好部门的事务；使校园生活更加多姿多彩！最后我想说的是无论谁竞选上，他们都是在为大家服务，也会做的很好，但是我更期望那个人是我，所以希望大家支持我，投上您宝贵的一票，我不会让大家失望的！请记住我，三3班，徐欣彤。谢谢大家！</a:t>
              </a:r>
              <a:r>
                <a:rPr lang="zh-CN" altLang="en-US" sz="16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 </a:t>
              </a:r>
              <a:endParaRPr lang="zh-CN" altLang="en-US"/>
            </a:p>
          </p:txBody>
        </p:sp>
        <p:pic>
          <p:nvPicPr>
            <p:cNvPr id="2097170" name="图片 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7129" y="1228708"/>
              <a:ext cx="2228601" cy="2228601"/>
            </a:xfrm>
            <a:prstGeom prst="rect">
              <a:avLst/>
            </a:prstGeom>
          </p:spPr>
        </p:pic>
        <p:sp>
          <p:nvSpPr>
            <p:cNvPr id="1048596" name="矩形 28"/>
            <p:cNvSpPr/>
            <p:nvPr/>
          </p:nvSpPr>
          <p:spPr>
            <a:xfrm>
              <a:off x="2060746" y="1728093"/>
              <a:ext cx="1233883" cy="31033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4000" dirty="0">
                  <a:solidFill>
                    <a:srgbClr val="F15A4C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竞选宣言</a:t>
              </a:r>
              <a:endParaRPr lang="zh-CN" altLang="en-US" sz="4000" dirty="0">
                <a:solidFill>
                  <a:srgbClr val="F15A4C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</p:grpSp>
      <p:pic>
        <p:nvPicPr>
          <p:cNvPr id="2097171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411" y="589748"/>
            <a:ext cx="2608176" cy="2608176"/>
          </a:xfrm>
          <a:prstGeom prst="rect">
            <a:avLst/>
          </a:prstGeom>
        </p:spPr>
      </p:pic>
      <p:grpSp>
        <p:nvGrpSpPr>
          <p:cNvPr id="35" name="组合 31"/>
          <p:cNvGrpSpPr/>
          <p:nvPr/>
        </p:nvGrpSpPr>
        <p:grpSpPr>
          <a:xfrm>
            <a:off x="6115685" y="-318135"/>
            <a:ext cx="3653155" cy="2381250"/>
            <a:chOff x="6237221" y="499758"/>
            <a:chExt cx="2230288" cy="2083808"/>
          </a:xfrm>
        </p:grpSpPr>
        <p:pic>
          <p:nvPicPr>
            <p:cNvPr id="209717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7221" y="499758"/>
              <a:ext cx="2230288" cy="2083808"/>
            </a:xfrm>
            <a:prstGeom prst="rect">
              <a:avLst/>
            </a:prstGeom>
          </p:spPr>
        </p:pic>
        <p:sp>
          <p:nvSpPr>
            <p:cNvPr id="1048597" name="Text Placeholder 7"/>
            <p:cNvSpPr txBox="1"/>
            <p:nvPr/>
          </p:nvSpPr>
          <p:spPr>
            <a:xfrm>
              <a:off x="6366070" y="1410800"/>
              <a:ext cx="1513163" cy="346196"/>
            </a:xfrm>
            <a:prstGeom prst="rect">
              <a:avLst/>
            </a:prstGeom>
          </p:spPr>
          <p:txBody>
            <a:bodyPr vert="horz" lIns="0" tIns="72210" rIns="0" bIns="72210" anchor="ctr"/>
            <a:lstStyle>
              <a:lvl1pPr marL="0" indent="0" algn="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635" b="1" kern="1200" baseline="0">
                  <a:solidFill>
                    <a:schemeClr val="accent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79629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800" b="0" i="1" dirty="0">
                  <a:solidFill>
                    <a:srgbClr val="F46D43"/>
                  </a:solidFill>
                  <a:latin typeface="方正全福体" panose="02000500000000000000" charset="-122"/>
                  <a:ea typeface="方正全福体" panose="02000500000000000000" charset="-122"/>
                  <a:cs typeface="+mn-cs"/>
                  <a:sym typeface="Arial" panose="020B0604020202020204" pitchFamily="34" charset="0"/>
                </a:rPr>
                <a:t>请投我</a:t>
              </a:r>
              <a:r>
                <a:rPr lang="zh-CN" altLang="en-US" sz="2800" b="0" i="1" dirty="0">
                  <a:solidFill>
                    <a:srgbClr val="F46D43"/>
                  </a:solidFill>
                  <a:latin typeface="方正全福体" panose="02000500000000000000" charset="-122"/>
                  <a:ea typeface="方正全福体" panose="02000500000000000000" charset="-122"/>
                  <a:cs typeface="+mn-cs"/>
                  <a:sym typeface="Arial" panose="020B0604020202020204" pitchFamily="34" charset="0"/>
                </a:rPr>
                <a:t>一票吧</a:t>
              </a:r>
              <a:endParaRPr lang="es-ES_tradnl" sz="2800" b="0" i="1" dirty="0">
                <a:solidFill>
                  <a:srgbClr val="F46D43"/>
                </a:solidFill>
                <a:latin typeface="方正全福体" panose="02000500000000000000" charset="-122"/>
                <a:ea typeface="方正全福体" panose="0200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48598" name="心形 0"/>
          <p:cNvSpPr/>
          <p:nvPr/>
        </p:nvSpPr>
        <p:spPr>
          <a:xfrm rot="21360000">
            <a:off x="8818718" y="741036"/>
            <a:ext cx="408452" cy="400183"/>
          </a:xfrm>
          <a:prstGeom prst="heart">
            <a:avLst/>
          </a:prstGeom>
          <a:solidFill>
            <a:srgbClr val="E94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4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4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文本框 30"/>
          <p:cNvSpPr txBox="1"/>
          <p:nvPr/>
        </p:nvSpPr>
        <p:spPr>
          <a:xfrm>
            <a:off x="4489725" y="3830138"/>
            <a:ext cx="1550994" cy="1869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0" b="1" dirty="0">
                <a:ln w="38100">
                  <a:solidFill>
                    <a:schemeClr val="bg1"/>
                  </a:solidFill>
                </a:ln>
                <a:solidFill>
                  <a:srgbClr val="FAC41D"/>
                </a:solidFill>
                <a:effectLst>
                  <a:outerShdw blurRad="139700" dist="101600" dir="1800000" sx="101000" sy="101000" algn="tl">
                    <a:srgbClr val="000000">
                      <a:alpha val="41000"/>
                    </a:srgbClr>
                  </a:outerShdw>
                </a:effectLst>
                <a:latin typeface="汉仪黑荔枝体简" panose="00020600040101010101" pitchFamily="18" charset="-122"/>
                <a:ea typeface="汉仪黑荔枝体简" panose="00020600040101010101" pitchFamily="18" charset="-122"/>
                <a:cs typeface="+mn-ea"/>
                <a:sym typeface="+mn-lt"/>
              </a:rPr>
              <a:t>谢</a:t>
            </a:r>
            <a:endParaRPr lang="zh-CN" altLang="en-US" sz="12000" b="1" dirty="0">
              <a:ln w="38100">
                <a:solidFill>
                  <a:schemeClr val="bg1"/>
                </a:solidFill>
              </a:ln>
              <a:solidFill>
                <a:srgbClr val="FAC41D"/>
              </a:solidFill>
              <a:effectLst>
                <a:outerShdw blurRad="139700" dist="101600" dir="1800000" sx="101000" sy="101000" algn="tl">
                  <a:srgbClr val="000000">
                    <a:alpha val="41000"/>
                  </a:srgbClr>
                </a:outerShdw>
              </a:effectLst>
              <a:latin typeface="汉仪黑荔枝体简" panose="00020600040101010101" pitchFamily="18" charset="-122"/>
              <a:ea typeface="汉仪黑荔枝体简" panose="00020600040101010101" pitchFamily="18" charset="-122"/>
              <a:cs typeface="+mn-ea"/>
              <a:sym typeface="+mn-lt"/>
            </a:endParaRPr>
          </a:p>
        </p:txBody>
      </p:sp>
      <p:grpSp>
        <p:nvGrpSpPr>
          <p:cNvPr id="25" name="组合 74"/>
          <p:cNvGrpSpPr/>
          <p:nvPr/>
        </p:nvGrpSpPr>
        <p:grpSpPr>
          <a:xfrm>
            <a:off x="6387866" y="3798912"/>
            <a:ext cx="1152176" cy="1869441"/>
            <a:chOff x="6387866" y="3798912"/>
            <a:chExt cx="1152176" cy="1869441"/>
          </a:xfrm>
        </p:grpSpPr>
        <p:sp>
          <p:nvSpPr>
            <p:cNvPr id="1048582" name="文本框 29"/>
            <p:cNvSpPr txBox="1"/>
            <p:nvPr/>
          </p:nvSpPr>
          <p:spPr>
            <a:xfrm>
              <a:off x="6389963" y="3798912"/>
              <a:ext cx="1150079" cy="18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2000" b="1" dirty="0">
                  <a:ln w="38100">
                    <a:solidFill>
                      <a:schemeClr val="bg1"/>
                    </a:solidFill>
                  </a:ln>
                  <a:solidFill>
                    <a:srgbClr val="52B7B7"/>
                  </a:solidFill>
                  <a:effectLst>
                    <a:outerShdw blurRad="139700" dist="101600" dir="1800000" sx="101000" sy="101000" algn="tl">
                      <a:srgbClr val="000000">
                        <a:alpha val="41000"/>
                      </a:srgbClr>
                    </a:outerShdw>
                  </a:effectLst>
                  <a:latin typeface="汉仪黑荔枝体简" panose="00020600040101010101" pitchFamily="18" charset="-122"/>
                  <a:ea typeface="汉仪黑荔枝体简" panose="00020600040101010101" pitchFamily="18" charset="-122"/>
                  <a:cs typeface="+mn-ea"/>
                  <a:sym typeface="+mn-lt"/>
                </a:rPr>
                <a:t>观</a:t>
              </a:r>
              <a:endParaRPr lang="zh-CN" altLang="en-US" sz="12000" b="1" dirty="0">
                <a:ln w="38100">
                  <a:solidFill>
                    <a:schemeClr val="bg1"/>
                  </a:solidFill>
                </a:ln>
                <a:solidFill>
                  <a:srgbClr val="52B7B7"/>
                </a:solidFill>
                <a:effectLst>
                  <a:outerShdw blurRad="139700" dist="101600" dir="1800000" sx="101000" sy="101000" algn="tl">
                    <a:srgbClr val="000000">
                      <a:alpha val="41000"/>
                    </a:srgbClr>
                  </a:outerShdw>
                </a:effectLst>
                <a:latin typeface="汉仪黑荔枝体简" panose="00020600040101010101" pitchFamily="18" charset="-122"/>
                <a:ea typeface="汉仪黑荔枝体简" panose="00020600040101010101" pitchFamily="18" charset="-122"/>
                <a:cs typeface="+mn-ea"/>
                <a:sym typeface="+mn-lt"/>
              </a:endParaRPr>
            </a:p>
          </p:txBody>
        </p:sp>
        <p:pic>
          <p:nvPicPr>
            <p:cNvPr id="2097154" name="图片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387866" y="4280700"/>
              <a:ext cx="500051" cy="557528"/>
            </a:xfrm>
            <a:prstGeom prst="rect">
              <a:avLst/>
            </a:prstGeom>
          </p:spPr>
        </p:pic>
      </p:grpSp>
      <p:grpSp>
        <p:nvGrpSpPr>
          <p:cNvPr id="26" name="组合 75"/>
          <p:cNvGrpSpPr/>
          <p:nvPr/>
        </p:nvGrpSpPr>
        <p:grpSpPr>
          <a:xfrm>
            <a:off x="7952493" y="3856681"/>
            <a:ext cx="1369407" cy="1869441"/>
            <a:chOff x="7823945" y="3749747"/>
            <a:chExt cx="1369407" cy="1869441"/>
          </a:xfrm>
        </p:grpSpPr>
        <p:sp>
          <p:nvSpPr>
            <p:cNvPr id="1048583" name="文本框 28"/>
            <p:cNvSpPr txBox="1"/>
            <p:nvPr/>
          </p:nvSpPr>
          <p:spPr>
            <a:xfrm>
              <a:off x="7823945" y="3749747"/>
              <a:ext cx="1369407" cy="18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12000" b="1" dirty="0">
                  <a:ln w="38100">
                    <a:solidFill>
                      <a:schemeClr val="bg1"/>
                    </a:solidFill>
                  </a:ln>
                  <a:solidFill>
                    <a:srgbClr val="52B7B7"/>
                  </a:solidFill>
                  <a:effectLst>
                    <a:outerShdw blurRad="139700" dist="101600" dir="1800000" sx="101000" sy="101000" algn="tl">
                      <a:srgbClr val="000000">
                        <a:alpha val="41000"/>
                      </a:srgbClr>
                    </a:outerShdw>
                  </a:effectLst>
                  <a:latin typeface="汉仪黑荔枝体简" panose="00020600040101010101" pitchFamily="18" charset="-122"/>
                  <a:ea typeface="汉仪黑荔枝体简" panose="00020600040101010101" pitchFamily="18" charset="-122"/>
                  <a:cs typeface="+mn-ea"/>
                  <a:sym typeface="+mn-lt"/>
                </a:rPr>
                <a:t>看</a:t>
              </a:r>
              <a:endParaRPr lang="zh-CN" altLang="en-US" sz="12000" b="1" dirty="0">
                <a:ln w="38100">
                  <a:solidFill>
                    <a:schemeClr val="bg1"/>
                  </a:solidFill>
                </a:ln>
                <a:solidFill>
                  <a:srgbClr val="52B7B7"/>
                </a:solidFill>
                <a:effectLst>
                  <a:outerShdw blurRad="139700" dist="101600" dir="1800000" sx="101000" sy="101000" algn="tl">
                    <a:srgbClr val="000000">
                      <a:alpha val="41000"/>
                    </a:srgbClr>
                  </a:outerShdw>
                </a:effectLst>
                <a:latin typeface="汉仪黑荔枝体简" panose="00020600040101010101" pitchFamily="18" charset="-122"/>
                <a:ea typeface="汉仪黑荔枝体简" panose="00020600040101010101" pitchFamily="18" charset="-122"/>
                <a:cs typeface="+mn-ea"/>
                <a:sym typeface="+mn-lt"/>
              </a:endParaRPr>
            </a:p>
          </p:txBody>
        </p:sp>
        <p:pic>
          <p:nvPicPr>
            <p:cNvPr id="2097155" name="图片 3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51795" y="4698993"/>
              <a:ext cx="500051" cy="557528"/>
            </a:xfrm>
            <a:prstGeom prst="rect">
              <a:avLst/>
            </a:prstGeom>
          </p:spPr>
        </p:pic>
      </p:grpSp>
      <p:pic>
        <p:nvPicPr>
          <p:cNvPr id="2097156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201" y="3900196"/>
            <a:ext cx="419100" cy="361950"/>
          </a:xfrm>
          <a:prstGeom prst="rect">
            <a:avLst/>
          </a:prstGeom>
        </p:spPr>
      </p:pic>
      <p:grpSp>
        <p:nvGrpSpPr>
          <p:cNvPr id="27" name="组合 73"/>
          <p:cNvGrpSpPr/>
          <p:nvPr/>
        </p:nvGrpSpPr>
        <p:grpSpPr>
          <a:xfrm>
            <a:off x="2885601" y="3858887"/>
            <a:ext cx="1401746" cy="1869442"/>
            <a:chOff x="2885601" y="3858887"/>
            <a:chExt cx="1401746" cy="1869442"/>
          </a:xfrm>
        </p:grpSpPr>
        <p:sp>
          <p:nvSpPr>
            <p:cNvPr id="1048584" name="文本框 27"/>
            <p:cNvSpPr txBox="1"/>
            <p:nvPr/>
          </p:nvSpPr>
          <p:spPr>
            <a:xfrm rot="302927">
              <a:off x="2885601" y="3858887"/>
              <a:ext cx="1401746" cy="1869442"/>
            </a:xfrm>
            <a:prstGeom prst="rect">
              <a:avLst/>
            </a:prstGeom>
            <a:noFill/>
            <a:effectLst>
              <a:outerShdw blurRad="50800" dist="50800" dir="5400000" sx="56000" sy="56000" algn="ctr" rotWithShape="0">
                <a:srgbClr val="00B0F0">
                  <a:alpha val="70000"/>
                </a:srgbClr>
              </a:outerShdw>
            </a:effectLst>
          </p:spPr>
          <p:txBody>
            <a:bodyPr wrap="square" rtlCol="0">
              <a:spAutoFit/>
            </a:bodyPr>
            <a:p>
              <a:pPr algn="ctr"/>
              <a:r>
                <a:rPr lang="zh-CN" altLang="en-US" sz="12000" b="1" dirty="0">
                  <a:ln w="38100">
                    <a:solidFill>
                      <a:schemeClr val="bg1"/>
                    </a:solidFill>
                  </a:ln>
                  <a:solidFill>
                    <a:srgbClr val="FBCA24"/>
                  </a:solidFill>
                  <a:effectLst>
                    <a:outerShdw blurRad="139700" dist="101600" dir="1800000" sx="101000" sy="101000" algn="tl">
                      <a:srgbClr val="000000">
                        <a:alpha val="41000"/>
                      </a:srgbClr>
                    </a:outerShdw>
                  </a:effectLst>
                  <a:latin typeface="汉仪黑荔枝体简" panose="00020600040101010101" pitchFamily="18" charset="-122"/>
                  <a:ea typeface="汉仪黑荔枝体简" panose="00020600040101010101" pitchFamily="18" charset="-122"/>
                  <a:cs typeface="+mn-ea"/>
                  <a:sym typeface="+mn-lt"/>
                </a:rPr>
                <a:t>谢</a:t>
              </a:r>
              <a:endParaRPr lang="zh-CN" altLang="en-US" sz="12000" b="1" dirty="0">
                <a:ln w="38100">
                  <a:solidFill>
                    <a:schemeClr val="bg1"/>
                  </a:solidFill>
                </a:ln>
                <a:solidFill>
                  <a:srgbClr val="FBCA24"/>
                </a:solidFill>
                <a:effectLst>
                  <a:outerShdw blurRad="139700" dist="101600" dir="1800000" sx="101000" sy="101000" algn="tl">
                    <a:srgbClr val="000000">
                      <a:alpha val="41000"/>
                    </a:srgbClr>
                  </a:outerShdw>
                </a:effectLst>
                <a:latin typeface="汉仪黑荔枝体简" panose="00020600040101010101" pitchFamily="18" charset="-122"/>
                <a:ea typeface="汉仪黑荔枝体简" panose="00020600040101010101" pitchFamily="18" charset="-122"/>
                <a:cs typeface="+mn-ea"/>
                <a:sym typeface="+mn-lt"/>
              </a:endParaRPr>
            </a:p>
          </p:txBody>
        </p:sp>
        <p:pic>
          <p:nvPicPr>
            <p:cNvPr id="2097157" name="图片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567147">
              <a:off x="2983298" y="3886702"/>
              <a:ext cx="463502" cy="642282"/>
            </a:xfrm>
            <a:prstGeom prst="rect">
              <a:avLst/>
            </a:prstGeom>
          </p:spPr>
        </p:pic>
      </p:grpSp>
      <p:grpSp>
        <p:nvGrpSpPr>
          <p:cNvPr id="28" name="组合 76"/>
          <p:cNvGrpSpPr/>
          <p:nvPr/>
        </p:nvGrpSpPr>
        <p:grpSpPr>
          <a:xfrm>
            <a:off x="3918926" y="5795794"/>
            <a:ext cx="1988615" cy="495301"/>
            <a:chOff x="3573434" y="5407223"/>
            <a:chExt cx="2029026" cy="495301"/>
          </a:xfrm>
        </p:grpSpPr>
        <p:sp>
          <p:nvSpPr>
            <p:cNvPr id="1048585" name="文本框 35"/>
            <p:cNvSpPr txBox="1"/>
            <p:nvPr/>
          </p:nvSpPr>
          <p:spPr>
            <a:xfrm>
              <a:off x="3687152" y="5533192"/>
              <a:ext cx="1915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薛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家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实验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小学</a:t>
              </a:r>
              <a:endParaRPr lang="zh-CN" altLang="en-US"/>
            </a:p>
          </p:txBody>
        </p:sp>
        <p:pic>
          <p:nvPicPr>
            <p:cNvPr id="2097158" name="图片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3434" y="5407223"/>
              <a:ext cx="2029026" cy="495300"/>
            </a:xfrm>
            <a:prstGeom prst="rect">
              <a:avLst/>
            </a:prstGeom>
          </p:spPr>
        </p:pic>
      </p:grpSp>
      <p:grpSp>
        <p:nvGrpSpPr>
          <p:cNvPr id="29" name="组合 77"/>
          <p:cNvGrpSpPr/>
          <p:nvPr/>
        </p:nvGrpSpPr>
        <p:grpSpPr>
          <a:xfrm>
            <a:off x="6506845" y="5795645"/>
            <a:ext cx="2473960" cy="495300"/>
            <a:chOff x="6431086" y="5795795"/>
            <a:chExt cx="2169795" cy="495300"/>
          </a:xfrm>
        </p:grpSpPr>
        <p:pic>
          <p:nvPicPr>
            <p:cNvPr id="2097159" name="图片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1086" y="5795795"/>
              <a:ext cx="2029026" cy="495300"/>
            </a:xfrm>
            <a:prstGeom prst="rect">
              <a:avLst/>
            </a:prstGeom>
          </p:spPr>
        </p:pic>
        <p:sp>
          <p:nvSpPr>
            <p:cNvPr id="1048586" name="矩形 42"/>
            <p:cNvSpPr/>
            <p:nvPr/>
          </p:nvSpPr>
          <p:spPr>
            <a:xfrm>
              <a:off x="6466011" y="5855485"/>
              <a:ext cx="2134870" cy="36830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三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(3)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班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徐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欣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彤</a:t>
              </a:r>
              <a:endParaRPr lang="zh-CN" altLang="en-US" dirty="0"/>
            </a:p>
          </p:txBody>
        </p:sp>
      </p:grpSp>
      <p:pic>
        <p:nvPicPr>
          <p:cNvPr id="2097160" name="图片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33108">
            <a:off x="2187577" y="4152608"/>
            <a:ext cx="419100" cy="361950"/>
          </a:xfrm>
          <a:prstGeom prst="rect">
            <a:avLst/>
          </a:prstGeom>
        </p:spPr>
      </p:pic>
      <p:pic>
        <p:nvPicPr>
          <p:cNvPr id="2097161" name="图片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8109" y="2804248"/>
            <a:ext cx="579188" cy="645761"/>
          </a:xfrm>
          <a:prstGeom prst="rect">
            <a:avLst/>
          </a:prstGeom>
        </p:spPr>
      </p:pic>
      <p:pic>
        <p:nvPicPr>
          <p:cNvPr id="2097162" name="图片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442" y="5403733"/>
            <a:ext cx="227128" cy="196156"/>
          </a:xfrm>
          <a:prstGeom prst="rect">
            <a:avLst/>
          </a:prstGeom>
        </p:spPr>
      </p:pic>
      <p:pic>
        <p:nvPicPr>
          <p:cNvPr id="2097163" name="图片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5016" y="4811791"/>
            <a:ext cx="425606" cy="474526"/>
          </a:xfrm>
          <a:prstGeom prst="rect">
            <a:avLst/>
          </a:prstGeom>
        </p:spPr>
      </p:pic>
      <p:sp>
        <p:nvSpPr>
          <p:cNvPr id="1048587" name="空心弧 66"/>
          <p:cNvSpPr/>
          <p:nvPr/>
        </p:nvSpPr>
        <p:spPr>
          <a:xfrm rot="18605071">
            <a:off x="-765282" y="1497981"/>
            <a:ext cx="4293511" cy="967187"/>
          </a:xfrm>
          <a:custGeom>
            <a:avLst/>
            <a:gdLst>
              <a:gd name="connsiteX0" fmla="*/ 27 w 2916093"/>
              <a:gd name="connsiteY0" fmla="*/ 605148 h 1217683"/>
              <a:gd name="connsiteX1" fmla="*/ 1458818 w 2916093"/>
              <a:gd name="connsiteY1" fmla="*/ -1 h 1217683"/>
              <a:gd name="connsiteX2" fmla="*/ 2916094 w 2916093"/>
              <a:gd name="connsiteY2" fmla="*/ 608841 h 1217683"/>
              <a:gd name="connsiteX3" fmla="*/ 2611672 w 2916093"/>
              <a:gd name="connsiteY3" fmla="*/ 608842 h 1217683"/>
              <a:gd name="connsiteX4" fmla="*/ 1458432 w 2916093"/>
              <a:gd name="connsiteY4" fmla="*/ 304421 h 1217683"/>
              <a:gd name="connsiteX5" fmla="*/ 304474 w 2916093"/>
              <a:gd name="connsiteY5" fmla="*/ 605920 h 1217683"/>
              <a:gd name="connsiteX6" fmla="*/ 27 w 2916093"/>
              <a:gd name="connsiteY6" fmla="*/ 605148 h 1217683"/>
              <a:gd name="connsiteX0-1" fmla="*/ 871116 w 3787183"/>
              <a:gd name="connsiteY0-2" fmla="*/ 605149 h 780725"/>
              <a:gd name="connsiteX1-3" fmla="*/ 2329907 w 3787183"/>
              <a:gd name="connsiteY1-4" fmla="*/ 0 h 780725"/>
              <a:gd name="connsiteX2-5" fmla="*/ 3787183 w 3787183"/>
              <a:gd name="connsiteY2-6" fmla="*/ 608842 h 780725"/>
              <a:gd name="connsiteX3-7" fmla="*/ 3482761 w 3787183"/>
              <a:gd name="connsiteY3-8" fmla="*/ 608843 h 780725"/>
              <a:gd name="connsiteX4-9" fmla="*/ 2329521 w 3787183"/>
              <a:gd name="connsiteY4-10" fmla="*/ 304422 h 780725"/>
              <a:gd name="connsiteX5-11" fmla="*/ 6813 w 3787183"/>
              <a:gd name="connsiteY5-12" fmla="*/ 780725 h 780725"/>
              <a:gd name="connsiteX6-13" fmla="*/ 871116 w 3787183"/>
              <a:gd name="connsiteY6-14" fmla="*/ 605149 h 780725"/>
              <a:gd name="connsiteX0-15" fmla="*/ 252345 w 3795681"/>
              <a:gd name="connsiteY0-16" fmla="*/ 506409 h 781819"/>
              <a:gd name="connsiteX1-17" fmla="*/ 2338405 w 3795681"/>
              <a:gd name="connsiteY1-18" fmla="*/ 1094 h 781819"/>
              <a:gd name="connsiteX2-19" fmla="*/ 3795681 w 3795681"/>
              <a:gd name="connsiteY2-20" fmla="*/ 609936 h 781819"/>
              <a:gd name="connsiteX3-21" fmla="*/ 3491259 w 3795681"/>
              <a:gd name="connsiteY3-22" fmla="*/ 609937 h 781819"/>
              <a:gd name="connsiteX4-23" fmla="*/ 2338019 w 3795681"/>
              <a:gd name="connsiteY4-24" fmla="*/ 305516 h 781819"/>
              <a:gd name="connsiteX5-25" fmla="*/ 15311 w 3795681"/>
              <a:gd name="connsiteY5-26" fmla="*/ 781819 h 781819"/>
              <a:gd name="connsiteX6-27" fmla="*/ 252345 w 3795681"/>
              <a:gd name="connsiteY6-28" fmla="*/ 506409 h 781819"/>
              <a:gd name="connsiteX0-29" fmla="*/ 252345 w 3795681"/>
              <a:gd name="connsiteY0-30" fmla="*/ 506162 h 781572"/>
              <a:gd name="connsiteX1-31" fmla="*/ 2338405 w 3795681"/>
              <a:gd name="connsiteY1-32" fmla="*/ 847 h 781572"/>
              <a:gd name="connsiteX2-33" fmla="*/ 3795681 w 3795681"/>
              <a:gd name="connsiteY2-34" fmla="*/ 609689 h 781572"/>
              <a:gd name="connsiteX3-35" fmla="*/ 3491259 w 3795681"/>
              <a:gd name="connsiteY3-36" fmla="*/ 609690 h 781572"/>
              <a:gd name="connsiteX4-37" fmla="*/ 2338019 w 3795681"/>
              <a:gd name="connsiteY4-38" fmla="*/ 305269 h 781572"/>
              <a:gd name="connsiteX5-39" fmla="*/ 15311 w 3795681"/>
              <a:gd name="connsiteY5-40" fmla="*/ 781572 h 781572"/>
              <a:gd name="connsiteX6-41" fmla="*/ 252345 w 3795681"/>
              <a:gd name="connsiteY6-42" fmla="*/ 506162 h 781572"/>
              <a:gd name="connsiteX0-43" fmla="*/ 252345 w 3739630"/>
              <a:gd name="connsiteY0-44" fmla="*/ 527904 h 803314"/>
              <a:gd name="connsiteX1-45" fmla="*/ 2338405 w 3739630"/>
              <a:gd name="connsiteY1-46" fmla="*/ 22589 h 803314"/>
              <a:gd name="connsiteX2-47" fmla="*/ 3739630 w 3739630"/>
              <a:gd name="connsiteY2-48" fmla="*/ 292295 h 803314"/>
              <a:gd name="connsiteX3-49" fmla="*/ 3491259 w 3739630"/>
              <a:gd name="connsiteY3-50" fmla="*/ 631432 h 803314"/>
              <a:gd name="connsiteX4-51" fmla="*/ 2338019 w 3739630"/>
              <a:gd name="connsiteY4-52" fmla="*/ 327011 h 803314"/>
              <a:gd name="connsiteX5-53" fmla="*/ 15311 w 3739630"/>
              <a:gd name="connsiteY5-54" fmla="*/ 803314 h 803314"/>
              <a:gd name="connsiteX6-55" fmla="*/ 252345 w 3739630"/>
              <a:gd name="connsiteY6-56" fmla="*/ 527904 h 803314"/>
              <a:gd name="connsiteX0-57" fmla="*/ 252345 w 3935626"/>
              <a:gd name="connsiteY0-58" fmla="*/ 527904 h 803314"/>
              <a:gd name="connsiteX1-59" fmla="*/ 2338405 w 3935626"/>
              <a:gd name="connsiteY1-60" fmla="*/ 22589 h 803314"/>
              <a:gd name="connsiteX2-61" fmla="*/ 3739630 w 3935626"/>
              <a:gd name="connsiteY2-62" fmla="*/ 292295 h 803314"/>
              <a:gd name="connsiteX3-63" fmla="*/ 3935626 w 3935626"/>
              <a:gd name="connsiteY3-64" fmla="*/ 571321 h 803314"/>
              <a:gd name="connsiteX4-65" fmla="*/ 2338019 w 3935626"/>
              <a:gd name="connsiteY4-66" fmla="*/ 327011 h 803314"/>
              <a:gd name="connsiteX5-67" fmla="*/ 15311 w 3935626"/>
              <a:gd name="connsiteY5-68" fmla="*/ 803314 h 803314"/>
              <a:gd name="connsiteX6-69" fmla="*/ 252345 w 3935626"/>
              <a:gd name="connsiteY6-70" fmla="*/ 527904 h 803314"/>
              <a:gd name="connsiteX0-71" fmla="*/ 252345 w 3935626"/>
              <a:gd name="connsiteY0-72" fmla="*/ 582187 h 857597"/>
              <a:gd name="connsiteX1-73" fmla="*/ 2338405 w 3935626"/>
              <a:gd name="connsiteY1-74" fmla="*/ 76872 h 857597"/>
              <a:gd name="connsiteX2-75" fmla="*/ 3645590 w 3935626"/>
              <a:gd name="connsiteY2-76" fmla="*/ 220497 h 857597"/>
              <a:gd name="connsiteX3-77" fmla="*/ 3935626 w 3935626"/>
              <a:gd name="connsiteY3-78" fmla="*/ 625604 h 857597"/>
              <a:gd name="connsiteX4-79" fmla="*/ 2338019 w 3935626"/>
              <a:gd name="connsiteY4-80" fmla="*/ 381294 h 857597"/>
              <a:gd name="connsiteX5-81" fmla="*/ 15311 w 3935626"/>
              <a:gd name="connsiteY5-82" fmla="*/ 857597 h 857597"/>
              <a:gd name="connsiteX6-83" fmla="*/ 252345 w 3935626"/>
              <a:gd name="connsiteY6-84" fmla="*/ 582187 h 857597"/>
              <a:gd name="connsiteX0-85" fmla="*/ 252345 w 3935626"/>
              <a:gd name="connsiteY0-86" fmla="*/ 520163 h 795573"/>
              <a:gd name="connsiteX1-87" fmla="*/ 2338405 w 3935626"/>
              <a:gd name="connsiteY1-88" fmla="*/ 14848 h 795573"/>
              <a:gd name="connsiteX2-89" fmla="*/ 3645590 w 3935626"/>
              <a:gd name="connsiteY2-90" fmla="*/ 158473 h 795573"/>
              <a:gd name="connsiteX3-91" fmla="*/ 3935626 w 3935626"/>
              <a:gd name="connsiteY3-92" fmla="*/ 563580 h 795573"/>
              <a:gd name="connsiteX4-93" fmla="*/ 2338019 w 3935626"/>
              <a:gd name="connsiteY4-94" fmla="*/ 319270 h 795573"/>
              <a:gd name="connsiteX5-95" fmla="*/ 15311 w 3935626"/>
              <a:gd name="connsiteY5-96" fmla="*/ 795573 h 795573"/>
              <a:gd name="connsiteX6-97" fmla="*/ 252345 w 3935626"/>
              <a:gd name="connsiteY6-98" fmla="*/ 520163 h 795573"/>
              <a:gd name="connsiteX0-99" fmla="*/ 252345 w 3934157"/>
              <a:gd name="connsiteY0-100" fmla="*/ 520163 h 795573"/>
              <a:gd name="connsiteX1-101" fmla="*/ 2338405 w 3934157"/>
              <a:gd name="connsiteY1-102" fmla="*/ 14848 h 795573"/>
              <a:gd name="connsiteX2-103" fmla="*/ 3645590 w 3934157"/>
              <a:gd name="connsiteY2-104" fmla="*/ 158473 h 795573"/>
              <a:gd name="connsiteX3-105" fmla="*/ 3934157 w 3934157"/>
              <a:gd name="connsiteY3-106" fmla="*/ 504457 h 795573"/>
              <a:gd name="connsiteX4-107" fmla="*/ 2338019 w 3934157"/>
              <a:gd name="connsiteY4-108" fmla="*/ 319270 h 795573"/>
              <a:gd name="connsiteX5-109" fmla="*/ 15311 w 3934157"/>
              <a:gd name="connsiteY5-110" fmla="*/ 795573 h 795573"/>
              <a:gd name="connsiteX6-111" fmla="*/ 252345 w 3934157"/>
              <a:gd name="connsiteY6-112" fmla="*/ 520163 h 795573"/>
              <a:gd name="connsiteX0-113" fmla="*/ 416979 w 3930309"/>
              <a:gd name="connsiteY0-114" fmla="*/ 383255 h 788390"/>
              <a:gd name="connsiteX1-115" fmla="*/ 2334557 w 3930309"/>
              <a:gd name="connsiteY1-116" fmla="*/ 7665 h 788390"/>
              <a:gd name="connsiteX2-117" fmla="*/ 3641742 w 3930309"/>
              <a:gd name="connsiteY2-118" fmla="*/ 151290 h 788390"/>
              <a:gd name="connsiteX3-119" fmla="*/ 3930309 w 3930309"/>
              <a:gd name="connsiteY3-120" fmla="*/ 497274 h 788390"/>
              <a:gd name="connsiteX4-121" fmla="*/ 2334171 w 3930309"/>
              <a:gd name="connsiteY4-122" fmla="*/ 312087 h 788390"/>
              <a:gd name="connsiteX5-123" fmla="*/ 11463 w 3930309"/>
              <a:gd name="connsiteY5-124" fmla="*/ 788390 h 788390"/>
              <a:gd name="connsiteX6-125" fmla="*/ 416979 w 3930309"/>
              <a:gd name="connsiteY6-126" fmla="*/ 383255 h 788390"/>
              <a:gd name="connsiteX0-127" fmla="*/ 518101 w 4031431"/>
              <a:gd name="connsiteY0-128" fmla="*/ 383255 h 838559"/>
              <a:gd name="connsiteX1-129" fmla="*/ 2435679 w 4031431"/>
              <a:gd name="connsiteY1-130" fmla="*/ 7665 h 838559"/>
              <a:gd name="connsiteX2-131" fmla="*/ 3742864 w 4031431"/>
              <a:gd name="connsiteY2-132" fmla="*/ 151290 h 838559"/>
              <a:gd name="connsiteX3-133" fmla="*/ 4031431 w 4031431"/>
              <a:gd name="connsiteY3-134" fmla="*/ 497274 h 838559"/>
              <a:gd name="connsiteX4-135" fmla="*/ 2435293 w 4031431"/>
              <a:gd name="connsiteY4-136" fmla="*/ 312087 h 838559"/>
              <a:gd name="connsiteX5-137" fmla="*/ 9943 w 4031431"/>
              <a:gd name="connsiteY5-138" fmla="*/ 838559 h 838559"/>
              <a:gd name="connsiteX6-139" fmla="*/ 518101 w 4031431"/>
              <a:gd name="connsiteY6-140" fmla="*/ 383255 h 838559"/>
              <a:gd name="connsiteX0-141" fmla="*/ 518101 w 4031431"/>
              <a:gd name="connsiteY0-142" fmla="*/ 383255 h 838559"/>
              <a:gd name="connsiteX1-143" fmla="*/ 2435679 w 4031431"/>
              <a:gd name="connsiteY1-144" fmla="*/ 7665 h 838559"/>
              <a:gd name="connsiteX2-145" fmla="*/ 3742864 w 4031431"/>
              <a:gd name="connsiteY2-146" fmla="*/ 151290 h 838559"/>
              <a:gd name="connsiteX3-147" fmla="*/ 4031431 w 4031431"/>
              <a:gd name="connsiteY3-148" fmla="*/ 497274 h 838559"/>
              <a:gd name="connsiteX4-149" fmla="*/ 2411504 w 4031431"/>
              <a:gd name="connsiteY4-150" fmla="*/ 283820 h 838559"/>
              <a:gd name="connsiteX5-151" fmla="*/ 9943 w 4031431"/>
              <a:gd name="connsiteY5-152" fmla="*/ 838559 h 838559"/>
              <a:gd name="connsiteX6-153" fmla="*/ 518101 w 4031431"/>
              <a:gd name="connsiteY6-154" fmla="*/ 383255 h 838559"/>
              <a:gd name="connsiteX0-155" fmla="*/ 518101 w 4031431"/>
              <a:gd name="connsiteY0-156" fmla="*/ 383255 h 838559"/>
              <a:gd name="connsiteX1-157" fmla="*/ 2435679 w 4031431"/>
              <a:gd name="connsiteY1-158" fmla="*/ 7665 h 838559"/>
              <a:gd name="connsiteX2-159" fmla="*/ 3742864 w 4031431"/>
              <a:gd name="connsiteY2-160" fmla="*/ 151290 h 838559"/>
              <a:gd name="connsiteX3-161" fmla="*/ 4031431 w 4031431"/>
              <a:gd name="connsiteY3-162" fmla="*/ 497274 h 838559"/>
              <a:gd name="connsiteX4-163" fmla="*/ 2411504 w 4031431"/>
              <a:gd name="connsiteY4-164" fmla="*/ 283820 h 838559"/>
              <a:gd name="connsiteX5-165" fmla="*/ 9943 w 4031431"/>
              <a:gd name="connsiteY5-166" fmla="*/ 838559 h 838559"/>
              <a:gd name="connsiteX6-167" fmla="*/ 518101 w 4031431"/>
              <a:gd name="connsiteY6-168" fmla="*/ 383255 h 838559"/>
              <a:gd name="connsiteX0-169" fmla="*/ 518101 w 4031431"/>
              <a:gd name="connsiteY0-170" fmla="*/ 383255 h 838559"/>
              <a:gd name="connsiteX1-171" fmla="*/ 2435679 w 4031431"/>
              <a:gd name="connsiteY1-172" fmla="*/ 7665 h 838559"/>
              <a:gd name="connsiteX2-173" fmla="*/ 3742864 w 4031431"/>
              <a:gd name="connsiteY2-174" fmla="*/ 151290 h 838559"/>
              <a:gd name="connsiteX3-175" fmla="*/ 4031431 w 4031431"/>
              <a:gd name="connsiteY3-176" fmla="*/ 497274 h 838559"/>
              <a:gd name="connsiteX4-177" fmla="*/ 2459084 w 4031431"/>
              <a:gd name="connsiteY4-178" fmla="*/ 340354 h 838559"/>
              <a:gd name="connsiteX5-179" fmla="*/ 9943 w 4031431"/>
              <a:gd name="connsiteY5-180" fmla="*/ 838559 h 838559"/>
              <a:gd name="connsiteX6-181" fmla="*/ 518101 w 4031431"/>
              <a:gd name="connsiteY6-182" fmla="*/ 383255 h 838559"/>
              <a:gd name="connsiteX0-183" fmla="*/ 518101 w 4031431"/>
              <a:gd name="connsiteY0-184" fmla="*/ 383255 h 838559"/>
              <a:gd name="connsiteX1-185" fmla="*/ 2435679 w 4031431"/>
              <a:gd name="connsiteY1-186" fmla="*/ 7665 h 838559"/>
              <a:gd name="connsiteX2-187" fmla="*/ 3742864 w 4031431"/>
              <a:gd name="connsiteY2-188" fmla="*/ 151290 h 838559"/>
              <a:gd name="connsiteX3-189" fmla="*/ 4031431 w 4031431"/>
              <a:gd name="connsiteY3-190" fmla="*/ 497274 h 838559"/>
              <a:gd name="connsiteX4-191" fmla="*/ 2459084 w 4031431"/>
              <a:gd name="connsiteY4-192" fmla="*/ 340354 h 838559"/>
              <a:gd name="connsiteX5-193" fmla="*/ 9943 w 4031431"/>
              <a:gd name="connsiteY5-194" fmla="*/ 838559 h 838559"/>
              <a:gd name="connsiteX6-195" fmla="*/ 518101 w 4031431"/>
              <a:gd name="connsiteY6-196" fmla="*/ 383255 h 838559"/>
              <a:gd name="connsiteX0-197" fmla="*/ 518101 w 4134777"/>
              <a:gd name="connsiteY0-198" fmla="*/ 383255 h 838559"/>
              <a:gd name="connsiteX1-199" fmla="*/ 2435679 w 4134777"/>
              <a:gd name="connsiteY1-200" fmla="*/ 7665 h 838559"/>
              <a:gd name="connsiteX2-201" fmla="*/ 3742864 w 4134777"/>
              <a:gd name="connsiteY2-202" fmla="*/ 151290 h 838559"/>
              <a:gd name="connsiteX3-203" fmla="*/ 4134777 w 4134777"/>
              <a:gd name="connsiteY3-204" fmla="*/ 591380 h 838559"/>
              <a:gd name="connsiteX4-205" fmla="*/ 2459084 w 4134777"/>
              <a:gd name="connsiteY4-206" fmla="*/ 340354 h 838559"/>
              <a:gd name="connsiteX5-207" fmla="*/ 9943 w 4134777"/>
              <a:gd name="connsiteY5-208" fmla="*/ 838559 h 838559"/>
              <a:gd name="connsiteX6-209" fmla="*/ 518101 w 4134777"/>
              <a:gd name="connsiteY6-210" fmla="*/ 383255 h 838559"/>
              <a:gd name="connsiteX0-211" fmla="*/ 518101 w 4134777"/>
              <a:gd name="connsiteY0-212" fmla="*/ 383255 h 838559"/>
              <a:gd name="connsiteX1-213" fmla="*/ 2435679 w 4134777"/>
              <a:gd name="connsiteY1-214" fmla="*/ 7665 h 838559"/>
              <a:gd name="connsiteX2-215" fmla="*/ 3742864 w 4134777"/>
              <a:gd name="connsiteY2-216" fmla="*/ 151290 h 838559"/>
              <a:gd name="connsiteX3-217" fmla="*/ 4134777 w 4134777"/>
              <a:gd name="connsiteY3-218" fmla="*/ 591380 h 838559"/>
              <a:gd name="connsiteX4-219" fmla="*/ 2473570 w 4134777"/>
              <a:gd name="connsiteY4-220" fmla="*/ 400597 h 838559"/>
              <a:gd name="connsiteX5-221" fmla="*/ 9943 w 4134777"/>
              <a:gd name="connsiteY5-222" fmla="*/ 838559 h 838559"/>
              <a:gd name="connsiteX6-223" fmla="*/ 518101 w 4134777"/>
              <a:gd name="connsiteY6-224" fmla="*/ 383255 h 838559"/>
              <a:gd name="connsiteX0-225" fmla="*/ 692921 w 4309597"/>
              <a:gd name="connsiteY0-226" fmla="*/ 383255 h 987245"/>
              <a:gd name="connsiteX1-227" fmla="*/ 2610499 w 4309597"/>
              <a:gd name="connsiteY1-228" fmla="*/ 7665 h 987245"/>
              <a:gd name="connsiteX2-229" fmla="*/ 3917684 w 4309597"/>
              <a:gd name="connsiteY2-230" fmla="*/ 151290 h 987245"/>
              <a:gd name="connsiteX3-231" fmla="*/ 4309597 w 4309597"/>
              <a:gd name="connsiteY3-232" fmla="*/ 591380 h 987245"/>
              <a:gd name="connsiteX4-233" fmla="*/ 2648390 w 4309597"/>
              <a:gd name="connsiteY4-234" fmla="*/ 400597 h 987245"/>
              <a:gd name="connsiteX5-235" fmla="*/ 8097 w 4309597"/>
              <a:gd name="connsiteY5-236" fmla="*/ 987245 h 987245"/>
              <a:gd name="connsiteX6-237" fmla="*/ 692921 w 4309597"/>
              <a:gd name="connsiteY6-238" fmla="*/ 383255 h 987245"/>
              <a:gd name="connsiteX0-239" fmla="*/ 582052 w 4310676"/>
              <a:gd name="connsiteY0-240" fmla="*/ 469833 h 991677"/>
              <a:gd name="connsiteX1-241" fmla="*/ 2611578 w 4310676"/>
              <a:gd name="connsiteY1-242" fmla="*/ 12097 h 991677"/>
              <a:gd name="connsiteX2-243" fmla="*/ 3918763 w 4310676"/>
              <a:gd name="connsiteY2-244" fmla="*/ 155722 h 991677"/>
              <a:gd name="connsiteX3-245" fmla="*/ 4310676 w 4310676"/>
              <a:gd name="connsiteY3-246" fmla="*/ 595812 h 991677"/>
              <a:gd name="connsiteX4-247" fmla="*/ 2649469 w 4310676"/>
              <a:gd name="connsiteY4-248" fmla="*/ 405029 h 991677"/>
              <a:gd name="connsiteX5-249" fmla="*/ 9176 w 4310676"/>
              <a:gd name="connsiteY5-250" fmla="*/ 991677 h 991677"/>
              <a:gd name="connsiteX6-251" fmla="*/ 582052 w 4310676"/>
              <a:gd name="connsiteY6-252" fmla="*/ 469833 h 991677"/>
              <a:gd name="connsiteX0-253" fmla="*/ 836895 w 4308528"/>
              <a:gd name="connsiteY0-254" fmla="*/ 293401 h 983245"/>
              <a:gd name="connsiteX1-255" fmla="*/ 2609430 w 4308528"/>
              <a:gd name="connsiteY1-256" fmla="*/ 3665 h 983245"/>
              <a:gd name="connsiteX2-257" fmla="*/ 3916615 w 4308528"/>
              <a:gd name="connsiteY2-258" fmla="*/ 147290 h 983245"/>
              <a:gd name="connsiteX3-259" fmla="*/ 4308528 w 4308528"/>
              <a:gd name="connsiteY3-260" fmla="*/ 587380 h 983245"/>
              <a:gd name="connsiteX4-261" fmla="*/ 2647321 w 4308528"/>
              <a:gd name="connsiteY4-262" fmla="*/ 396597 h 983245"/>
              <a:gd name="connsiteX5-263" fmla="*/ 7028 w 4308528"/>
              <a:gd name="connsiteY5-264" fmla="*/ 983245 h 983245"/>
              <a:gd name="connsiteX6-265" fmla="*/ 836895 w 4308528"/>
              <a:gd name="connsiteY6-266" fmla="*/ 293401 h 983245"/>
              <a:gd name="connsiteX0-267" fmla="*/ 826188 w 4308597"/>
              <a:gd name="connsiteY0-268" fmla="*/ 265190 h 982180"/>
              <a:gd name="connsiteX1-269" fmla="*/ 2609499 w 4308597"/>
              <a:gd name="connsiteY1-270" fmla="*/ 2600 h 982180"/>
              <a:gd name="connsiteX2-271" fmla="*/ 3916684 w 4308597"/>
              <a:gd name="connsiteY2-272" fmla="*/ 146225 h 982180"/>
              <a:gd name="connsiteX3-273" fmla="*/ 4308597 w 4308597"/>
              <a:gd name="connsiteY3-274" fmla="*/ 586315 h 982180"/>
              <a:gd name="connsiteX4-275" fmla="*/ 2647390 w 4308597"/>
              <a:gd name="connsiteY4-276" fmla="*/ 395532 h 982180"/>
              <a:gd name="connsiteX5-277" fmla="*/ 7097 w 4308597"/>
              <a:gd name="connsiteY5-278" fmla="*/ 982180 h 982180"/>
              <a:gd name="connsiteX6-279" fmla="*/ 826188 w 4308597"/>
              <a:gd name="connsiteY6-280" fmla="*/ 265190 h 982180"/>
              <a:gd name="connsiteX0-281" fmla="*/ 627337 w 4109746"/>
              <a:gd name="connsiteY0-282" fmla="*/ 265190 h 861760"/>
              <a:gd name="connsiteX1-283" fmla="*/ 2410648 w 4109746"/>
              <a:gd name="connsiteY1-284" fmla="*/ 2600 h 861760"/>
              <a:gd name="connsiteX2-285" fmla="*/ 3717833 w 4109746"/>
              <a:gd name="connsiteY2-286" fmla="*/ 146225 h 861760"/>
              <a:gd name="connsiteX3-287" fmla="*/ 4109746 w 4109746"/>
              <a:gd name="connsiteY3-288" fmla="*/ 586315 h 861760"/>
              <a:gd name="connsiteX4-289" fmla="*/ 2448539 w 4109746"/>
              <a:gd name="connsiteY4-290" fmla="*/ 395532 h 861760"/>
              <a:gd name="connsiteX5-291" fmla="*/ 8703 w 4109746"/>
              <a:gd name="connsiteY5-292" fmla="*/ 861760 h 861760"/>
              <a:gd name="connsiteX6-293" fmla="*/ 627337 w 4109746"/>
              <a:gd name="connsiteY6-294" fmla="*/ 265190 h 861760"/>
              <a:gd name="connsiteX0-295" fmla="*/ 652009 w 4109508"/>
              <a:gd name="connsiteY0-296" fmla="*/ 281025 h 862343"/>
              <a:gd name="connsiteX1-297" fmla="*/ 2410410 w 4109508"/>
              <a:gd name="connsiteY1-298" fmla="*/ 3183 h 862343"/>
              <a:gd name="connsiteX2-299" fmla="*/ 3717595 w 4109508"/>
              <a:gd name="connsiteY2-300" fmla="*/ 146808 h 862343"/>
              <a:gd name="connsiteX3-301" fmla="*/ 4109508 w 4109508"/>
              <a:gd name="connsiteY3-302" fmla="*/ 586898 h 862343"/>
              <a:gd name="connsiteX4-303" fmla="*/ 2448301 w 4109508"/>
              <a:gd name="connsiteY4-304" fmla="*/ 396115 h 862343"/>
              <a:gd name="connsiteX5-305" fmla="*/ 8465 w 4109508"/>
              <a:gd name="connsiteY5-306" fmla="*/ 862343 h 862343"/>
              <a:gd name="connsiteX6-307" fmla="*/ 652009 w 4109508"/>
              <a:gd name="connsiteY6-308" fmla="*/ 281025 h 862343"/>
              <a:gd name="connsiteX0-309" fmla="*/ 652009 w 4109508"/>
              <a:gd name="connsiteY0-310" fmla="*/ 281025 h 862343"/>
              <a:gd name="connsiteX1-311" fmla="*/ 2410410 w 4109508"/>
              <a:gd name="connsiteY1-312" fmla="*/ 3183 h 862343"/>
              <a:gd name="connsiteX2-313" fmla="*/ 3717595 w 4109508"/>
              <a:gd name="connsiteY2-314" fmla="*/ 146808 h 862343"/>
              <a:gd name="connsiteX3-315" fmla="*/ 4109508 w 4109508"/>
              <a:gd name="connsiteY3-316" fmla="*/ 586898 h 862343"/>
              <a:gd name="connsiteX4-317" fmla="*/ 2448301 w 4109508"/>
              <a:gd name="connsiteY4-318" fmla="*/ 396115 h 862343"/>
              <a:gd name="connsiteX5-319" fmla="*/ 8465 w 4109508"/>
              <a:gd name="connsiteY5-320" fmla="*/ 862343 h 862343"/>
              <a:gd name="connsiteX6-321" fmla="*/ 652009 w 4109508"/>
              <a:gd name="connsiteY6-322" fmla="*/ 281025 h 862343"/>
              <a:gd name="connsiteX0-323" fmla="*/ 767407 w 4224906"/>
              <a:gd name="connsiteY0-324" fmla="*/ 281025 h 787095"/>
              <a:gd name="connsiteX1-325" fmla="*/ 2525808 w 4224906"/>
              <a:gd name="connsiteY1-326" fmla="*/ 3183 h 787095"/>
              <a:gd name="connsiteX2-327" fmla="*/ 3832993 w 4224906"/>
              <a:gd name="connsiteY2-328" fmla="*/ 146808 h 787095"/>
              <a:gd name="connsiteX3-329" fmla="*/ 4224906 w 4224906"/>
              <a:gd name="connsiteY3-330" fmla="*/ 586898 h 787095"/>
              <a:gd name="connsiteX4-331" fmla="*/ 2563699 w 4224906"/>
              <a:gd name="connsiteY4-332" fmla="*/ 396115 h 787095"/>
              <a:gd name="connsiteX5-333" fmla="*/ 7505 w 4224906"/>
              <a:gd name="connsiteY5-334" fmla="*/ 787095 h 787095"/>
              <a:gd name="connsiteX6-335" fmla="*/ 767407 w 4224906"/>
              <a:gd name="connsiteY6-336" fmla="*/ 281025 h 787095"/>
              <a:gd name="connsiteX0-337" fmla="*/ 720192 w 4225271"/>
              <a:gd name="connsiteY0-338" fmla="*/ 234762 h 785506"/>
              <a:gd name="connsiteX1-339" fmla="*/ 2526173 w 4225271"/>
              <a:gd name="connsiteY1-340" fmla="*/ 1594 h 785506"/>
              <a:gd name="connsiteX2-341" fmla="*/ 3833358 w 4225271"/>
              <a:gd name="connsiteY2-342" fmla="*/ 145219 h 785506"/>
              <a:gd name="connsiteX3-343" fmla="*/ 4225271 w 4225271"/>
              <a:gd name="connsiteY3-344" fmla="*/ 585309 h 785506"/>
              <a:gd name="connsiteX4-345" fmla="*/ 2564064 w 4225271"/>
              <a:gd name="connsiteY4-346" fmla="*/ 394526 h 785506"/>
              <a:gd name="connsiteX5-347" fmla="*/ 7870 w 4225271"/>
              <a:gd name="connsiteY5-348" fmla="*/ 785506 h 785506"/>
              <a:gd name="connsiteX6-349" fmla="*/ 720192 w 4225271"/>
              <a:gd name="connsiteY6-350" fmla="*/ 234762 h 785506"/>
              <a:gd name="connsiteX0-351" fmla="*/ 720192 w 4225271"/>
              <a:gd name="connsiteY0-352" fmla="*/ 234762 h 785506"/>
              <a:gd name="connsiteX1-353" fmla="*/ 2526173 w 4225271"/>
              <a:gd name="connsiteY1-354" fmla="*/ 1594 h 785506"/>
              <a:gd name="connsiteX2-355" fmla="*/ 3833358 w 4225271"/>
              <a:gd name="connsiteY2-356" fmla="*/ 145219 h 785506"/>
              <a:gd name="connsiteX3-357" fmla="*/ 4225271 w 4225271"/>
              <a:gd name="connsiteY3-358" fmla="*/ 585309 h 785506"/>
              <a:gd name="connsiteX4-359" fmla="*/ 2564064 w 4225271"/>
              <a:gd name="connsiteY4-360" fmla="*/ 394526 h 785506"/>
              <a:gd name="connsiteX5-361" fmla="*/ 7870 w 4225271"/>
              <a:gd name="connsiteY5-362" fmla="*/ 785506 h 785506"/>
              <a:gd name="connsiteX6-363" fmla="*/ 720192 w 4225271"/>
              <a:gd name="connsiteY6-364" fmla="*/ 234762 h 785506"/>
              <a:gd name="connsiteX0-365" fmla="*/ 720192 w 4225271"/>
              <a:gd name="connsiteY0-366" fmla="*/ 235888 h 786632"/>
              <a:gd name="connsiteX1-367" fmla="*/ 2526173 w 4225271"/>
              <a:gd name="connsiteY1-368" fmla="*/ 2720 h 786632"/>
              <a:gd name="connsiteX2-369" fmla="*/ 3848611 w 4225271"/>
              <a:gd name="connsiteY2-370" fmla="*/ 126661 h 786632"/>
              <a:gd name="connsiteX3-371" fmla="*/ 4225271 w 4225271"/>
              <a:gd name="connsiteY3-372" fmla="*/ 586435 h 786632"/>
              <a:gd name="connsiteX4-373" fmla="*/ 2564064 w 4225271"/>
              <a:gd name="connsiteY4-374" fmla="*/ 395652 h 786632"/>
              <a:gd name="connsiteX5-375" fmla="*/ 7870 w 4225271"/>
              <a:gd name="connsiteY5-376" fmla="*/ 786632 h 786632"/>
              <a:gd name="connsiteX6-377" fmla="*/ 720192 w 4225271"/>
              <a:gd name="connsiteY6-378" fmla="*/ 235888 h 786632"/>
              <a:gd name="connsiteX0-379" fmla="*/ 720192 w 4269909"/>
              <a:gd name="connsiteY0-380" fmla="*/ 235888 h 786632"/>
              <a:gd name="connsiteX1-381" fmla="*/ 2526173 w 4269909"/>
              <a:gd name="connsiteY1-382" fmla="*/ 2720 h 786632"/>
              <a:gd name="connsiteX2-383" fmla="*/ 3848611 w 4269909"/>
              <a:gd name="connsiteY2-384" fmla="*/ 126661 h 786632"/>
              <a:gd name="connsiteX3-385" fmla="*/ 4269909 w 4269909"/>
              <a:gd name="connsiteY3-386" fmla="*/ 537669 h 786632"/>
              <a:gd name="connsiteX4-387" fmla="*/ 2564064 w 4269909"/>
              <a:gd name="connsiteY4-388" fmla="*/ 395652 h 786632"/>
              <a:gd name="connsiteX5-389" fmla="*/ 7870 w 4269909"/>
              <a:gd name="connsiteY5-390" fmla="*/ 786632 h 786632"/>
              <a:gd name="connsiteX6-391" fmla="*/ 720192 w 4269909"/>
              <a:gd name="connsiteY6-392" fmla="*/ 235888 h 786632"/>
              <a:gd name="connsiteX0-393" fmla="*/ 720192 w 4269909"/>
              <a:gd name="connsiteY0-394" fmla="*/ 235888 h 786632"/>
              <a:gd name="connsiteX1-395" fmla="*/ 2526173 w 4269909"/>
              <a:gd name="connsiteY1-396" fmla="*/ 2720 h 786632"/>
              <a:gd name="connsiteX2-397" fmla="*/ 3848611 w 4269909"/>
              <a:gd name="connsiteY2-398" fmla="*/ 126661 h 786632"/>
              <a:gd name="connsiteX3-399" fmla="*/ 4269909 w 4269909"/>
              <a:gd name="connsiteY3-400" fmla="*/ 537669 h 786632"/>
              <a:gd name="connsiteX4-401" fmla="*/ 2564064 w 4269909"/>
              <a:gd name="connsiteY4-402" fmla="*/ 395652 h 786632"/>
              <a:gd name="connsiteX5-403" fmla="*/ 7870 w 4269909"/>
              <a:gd name="connsiteY5-404" fmla="*/ 786632 h 786632"/>
              <a:gd name="connsiteX6-405" fmla="*/ 720192 w 4269909"/>
              <a:gd name="connsiteY6-406" fmla="*/ 235888 h 786632"/>
              <a:gd name="connsiteX0-407" fmla="*/ 720192 w 4269909"/>
              <a:gd name="connsiteY0-408" fmla="*/ 235888 h 786632"/>
              <a:gd name="connsiteX1-409" fmla="*/ 2526173 w 4269909"/>
              <a:gd name="connsiteY1-410" fmla="*/ 2720 h 786632"/>
              <a:gd name="connsiteX2-411" fmla="*/ 3848611 w 4269909"/>
              <a:gd name="connsiteY2-412" fmla="*/ 126661 h 786632"/>
              <a:gd name="connsiteX3-413" fmla="*/ 4269909 w 4269909"/>
              <a:gd name="connsiteY3-414" fmla="*/ 537669 h 786632"/>
              <a:gd name="connsiteX4-415" fmla="*/ 2564064 w 4269909"/>
              <a:gd name="connsiteY4-416" fmla="*/ 395652 h 786632"/>
              <a:gd name="connsiteX5-417" fmla="*/ 7870 w 4269909"/>
              <a:gd name="connsiteY5-418" fmla="*/ 786632 h 786632"/>
              <a:gd name="connsiteX6-419" fmla="*/ 720192 w 4269909"/>
              <a:gd name="connsiteY6-420" fmla="*/ 235888 h 786632"/>
              <a:gd name="connsiteX0-421" fmla="*/ 743794 w 4293511"/>
              <a:gd name="connsiteY0-422" fmla="*/ 235888 h 764295"/>
              <a:gd name="connsiteX1-423" fmla="*/ 2549775 w 4293511"/>
              <a:gd name="connsiteY1-424" fmla="*/ 2720 h 764295"/>
              <a:gd name="connsiteX2-425" fmla="*/ 3872213 w 4293511"/>
              <a:gd name="connsiteY2-426" fmla="*/ 126661 h 764295"/>
              <a:gd name="connsiteX3-427" fmla="*/ 4293511 w 4293511"/>
              <a:gd name="connsiteY3-428" fmla="*/ 537669 h 764295"/>
              <a:gd name="connsiteX4-429" fmla="*/ 2587666 w 4293511"/>
              <a:gd name="connsiteY4-430" fmla="*/ 395652 h 764295"/>
              <a:gd name="connsiteX5-431" fmla="*/ 7683 w 4293511"/>
              <a:gd name="connsiteY5-432" fmla="*/ 764295 h 764295"/>
              <a:gd name="connsiteX6-433" fmla="*/ 743794 w 4293511"/>
              <a:gd name="connsiteY6-434" fmla="*/ 235888 h 7642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293511" h="764295">
                <a:moveTo>
                  <a:pt x="743794" y="235888"/>
                </a:moveTo>
                <a:cubicBezTo>
                  <a:pt x="1124184" y="21205"/>
                  <a:pt x="2028372" y="20924"/>
                  <a:pt x="2549775" y="2720"/>
                </a:cubicBezTo>
                <a:cubicBezTo>
                  <a:pt x="3071178" y="-15484"/>
                  <a:pt x="3894819" y="61241"/>
                  <a:pt x="3872213" y="126661"/>
                </a:cubicBezTo>
                <a:cubicBezTo>
                  <a:pt x="4012646" y="263664"/>
                  <a:pt x="4179106" y="402434"/>
                  <a:pt x="4293511" y="537669"/>
                </a:cubicBezTo>
                <a:cubicBezTo>
                  <a:pt x="4257058" y="403366"/>
                  <a:pt x="3271104" y="465256"/>
                  <a:pt x="2587666" y="395652"/>
                </a:cubicBezTo>
                <a:cubicBezTo>
                  <a:pt x="1954706" y="395596"/>
                  <a:pt x="392288" y="616720"/>
                  <a:pt x="7683" y="764295"/>
                </a:cubicBezTo>
                <a:cubicBezTo>
                  <a:pt x="-93799" y="764038"/>
                  <a:pt x="845276" y="236145"/>
                  <a:pt x="743794" y="235888"/>
                </a:cubicBezTo>
                <a:close/>
              </a:path>
            </a:pathLst>
          </a:custGeom>
          <a:solidFill>
            <a:srgbClr val="1189A5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48588" name="空心弧 66"/>
          <p:cNvSpPr/>
          <p:nvPr/>
        </p:nvSpPr>
        <p:spPr>
          <a:xfrm rot="14209950" flipV="1">
            <a:off x="8615250" y="1530008"/>
            <a:ext cx="4343435" cy="959826"/>
          </a:xfrm>
          <a:custGeom>
            <a:avLst/>
            <a:gdLst>
              <a:gd name="connsiteX0" fmla="*/ 27 w 2916093"/>
              <a:gd name="connsiteY0" fmla="*/ 605148 h 1217683"/>
              <a:gd name="connsiteX1" fmla="*/ 1458818 w 2916093"/>
              <a:gd name="connsiteY1" fmla="*/ -1 h 1217683"/>
              <a:gd name="connsiteX2" fmla="*/ 2916094 w 2916093"/>
              <a:gd name="connsiteY2" fmla="*/ 608841 h 1217683"/>
              <a:gd name="connsiteX3" fmla="*/ 2611672 w 2916093"/>
              <a:gd name="connsiteY3" fmla="*/ 608842 h 1217683"/>
              <a:gd name="connsiteX4" fmla="*/ 1458432 w 2916093"/>
              <a:gd name="connsiteY4" fmla="*/ 304421 h 1217683"/>
              <a:gd name="connsiteX5" fmla="*/ 304474 w 2916093"/>
              <a:gd name="connsiteY5" fmla="*/ 605920 h 1217683"/>
              <a:gd name="connsiteX6" fmla="*/ 27 w 2916093"/>
              <a:gd name="connsiteY6" fmla="*/ 605148 h 1217683"/>
              <a:gd name="connsiteX0-1" fmla="*/ 871116 w 3787183"/>
              <a:gd name="connsiteY0-2" fmla="*/ 605149 h 780725"/>
              <a:gd name="connsiteX1-3" fmla="*/ 2329907 w 3787183"/>
              <a:gd name="connsiteY1-4" fmla="*/ 0 h 780725"/>
              <a:gd name="connsiteX2-5" fmla="*/ 3787183 w 3787183"/>
              <a:gd name="connsiteY2-6" fmla="*/ 608842 h 780725"/>
              <a:gd name="connsiteX3-7" fmla="*/ 3482761 w 3787183"/>
              <a:gd name="connsiteY3-8" fmla="*/ 608843 h 780725"/>
              <a:gd name="connsiteX4-9" fmla="*/ 2329521 w 3787183"/>
              <a:gd name="connsiteY4-10" fmla="*/ 304422 h 780725"/>
              <a:gd name="connsiteX5-11" fmla="*/ 6813 w 3787183"/>
              <a:gd name="connsiteY5-12" fmla="*/ 780725 h 780725"/>
              <a:gd name="connsiteX6-13" fmla="*/ 871116 w 3787183"/>
              <a:gd name="connsiteY6-14" fmla="*/ 605149 h 780725"/>
              <a:gd name="connsiteX0-15" fmla="*/ 252345 w 3795681"/>
              <a:gd name="connsiteY0-16" fmla="*/ 506409 h 781819"/>
              <a:gd name="connsiteX1-17" fmla="*/ 2338405 w 3795681"/>
              <a:gd name="connsiteY1-18" fmla="*/ 1094 h 781819"/>
              <a:gd name="connsiteX2-19" fmla="*/ 3795681 w 3795681"/>
              <a:gd name="connsiteY2-20" fmla="*/ 609936 h 781819"/>
              <a:gd name="connsiteX3-21" fmla="*/ 3491259 w 3795681"/>
              <a:gd name="connsiteY3-22" fmla="*/ 609937 h 781819"/>
              <a:gd name="connsiteX4-23" fmla="*/ 2338019 w 3795681"/>
              <a:gd name="connsiteY4-24" fmla="*/ 305516 h 781819"/>
              <a:gd name="connsiteX5-25" fmla="*/ 15311 w 3795681"/>
              <a:gd name="connsiteY5-26" fmla="*/ 781819 h 781819"/>
              <a:gd name="connsiteX6-27" fmla="*/ 252345 w 3795681"/>
              <a:gd name="connsiteY6-28" fmla="*/ 506409 h 781819"/>
              <a:gd name="connsiteX0-29" fmla="*/ 252345 w 3795681"/>
              <a:gd name="connsiteY0-30" fmla="*/ 506162 h 781572"/>
              <a:gd name="connsiteX1-31" fmla="*/ 2338405 w 3795681"/>
              <a:gd name="connsiteY1-32" fmla="*/ 847 h 781572"/>
              <a:gd name="connsiteX2-33" fmla="*/ 3795681 w 3795681"/>
              <a:gd name="connsiteY2-34" fmla="*/ 609689 h 781572"/>
              <a:gd name="connsiteX3-35" fmla="*/ 3491259 w 3795681"/>
              <a:gd name="connsiteY3-36" fmla="*/ 609690 h 781572"/>
              <a:gd name="connsiteX4-37" fmla="*/ 2338019 w 3795681"/>
              <a:gd name="connsiteY4-38" fmla="*/ 305269 h 781572"/>
              <a:gd name="connsiteX5-39" fmla="*/ 15311 w 3795681"/>
              <a:gd name="connsiteY5-40" fmla="*/ 781572 h 781572"/>
              <a:gd name="connsiteX6-41" fmla="*/ 252345 w 3795681"/>
              <a:gd name="connsiteY6-42" fmla="*/ 506162 h 781572"/>
              <a:gd name="connsiteX0-43" fmla="*/ 252345 w 3739630"/>
              <a:gd name="connsiteY0-44" fmla="*/ 527904 h 803314"/>
              <a:gd name="connsiteX1-45" fmla="*/ 2338405 w 3739630"/>
              <a:gd name="connsiteY1-46" fmla="*/ 22589 h 803314"/>
              <a:gd name="connsiteX2-47" fmla="*/ 3739630 w 3739630"/>
              <a:gd name="connsiteY2-48" fmla="*/ 292295 h 803314"/>
              <a:gd name="connsiteX3-49" fmla="*/ 3491259 w 3739630"/>
              <a:gd name="connsiteY3-50" fmla="*/ 631432 h 803314"/>
              <a:gd name="connsiteX4-51" fmla="*/ 2338019 w 3739630"/>
              <a:gd name="connsiteY4-52" fmla="*/ 327011 h 803314"/>
              <a:gd name="connsiteX5-53" fmla="*/ 15311 w 3739630"/>
              <a:gd name="connsiteY5-54" fmla="*/ 803314 h 803314"/>
              <a:gd name="connsiteX6-55" fmla="*/ 252345 w 3739630"/>
              <a:gd name="connsiteY6-56" fmla="*/ 527904 h 803314"/>
              <a:gd name="connsiteX0-57" fmla="*/ 252345 w 3935626"/>
              <a:gd name="connsiteY0-58" fmla="*/ 527904 h 803314"/>
              <a:gd name="connsiteX1-59" fmla="*/ 2338405 w 3935626"/>
              <a:gd name="connsiteY1-60" fmla="*/ 22589 h 803314"/>
              <a:gd name="connsiteX2-61" fmla="*/ 3739630 w 3935626"/>
              <a:gd name="connsiteY2-62" fmla="*/ 292295 h 803314"/>
              <a:gd name="connsiteX3-63" fmla="*/ 3935626 w 3935626"/>
              <a:gd name="connsiteY3-64" fmla="*/ 571321 h 803314"/>
              <a:gd name="connsiteX4-65" fmla="*/ 2338019 w 3935626"/>
              <a:gd name="connsiteY4-66" fmla="*/ 327011 h 803314"/>
              <a:gd name="connsiteX5-67" fmla="*/ 15311 w 3935626"/>
              <a:gd name="connsiteY5-68" fmla="*/ 803314 h 803314"/>
              <a:gd name="connsiteX6-69" fmla="*/ 252345 w 3935626"/>
              <a:gd name="connsiteY6-70" fmla="*/ 527904 h 803314"/>
              <a:gd name="connsiteX0-71" fmla="*/ 252345 w 3935626"/>
              <a:gd name="connsiteY0-72" fmla="*/ 582187 h 857597"/>
              <a:gd name="connsiteX1-73" fmla="*/ 2338405 w 3935626"/>
              <a:gd name="connsiteY1-74" fmla="*/ 76872 h 857597"/>
              <a:gd name="connsiteX2-75" fmla="*/ 3645590 w 3935626"/>
              <a:gd name="connsiteY2-76" fmla="*/ 220497 h 857597"/>
              <a:gd name="connsiteX3-77" fmla="*/ 3935626 w 3935626"/>
              <a:gd name="connsiteY3-78" fmla="*/ 625604 h 857597"/>
              <a:gd name="connsiteX4-79" fmla="*/ 2338019 w 3935626"/>
              <a:gd name="connsiteY4-80" fmla="*/ 381294 h 857597"/>
              <a:gd name="connsiteX5-81" fmla="*/ 15311 w 3935626"/>
              <a:gd name="connsiteY5-82" fmla="*/ 857597 h 857597"/>
              <a:gd name="connsiteX6-83" fmla="*/ 252345 w 3935626"/>
              <a:gd name="connsiteY6-84" fmla="*/ 582187 h 857597"/>
              <a:gd name="connsiteX0-85" fmla="*/ 252345 w 3935626"/>
              <a:gd name="connsiteY0-86" fmla="*/ 520163 h 795573"/>
              <a:gd name="connsiteX1-87" fmla="*/ 2338405 w 3935626"/>
              <a:gd name="connsiteY1-88" fmla="*/ 14848 h 795573"/>
              <a:gd name="connsiteX2-89" fmla="*/ 3645590 w 3935626"/>
              <a:gd name="connsiteY2-90" fmla="*/ 158473 h 795573"/>
              <a:gd name="connsiteX3-91" fmla="*/ 3935626 w 3935626"/>
              <a:gd name="connsiteY3-92" fmla="*/ 563580 h 795573"/>
              <a:gd name="connsiteX4-93" fmla="*/ 2338019 w 3935626"/>
              <a:gd name="connsiteY4-94" fmla="*/ 319270 h 795573"/>
              <a:gd name="connsiteX5-95" fmla="*/ 15311 w 3935626"/>
              <a:gd name="connsiteY5-96" fmla="*/ 795573 h 795573"/>
              <a:gd name="connsiteX6-97" fmla="*/ 252345 w 3935626"/>
              <a:gd name="connsiteY6-98" fmla="*/ 520163 h 795573"/>
              <a:gd name="connsiteX0-99" fmla="*/ 252345 w 3934157"/>
              <a:gd name="connsiteY0-100" fmla="*/ 520163 h 795573"/>
              <a:gd name="connsiteX1-101" fmla="*/ 2338405 w 3934157"/>
              <a:gd name="connsiteY1-102" fmla="*/ 14848 h 795573"/>
              <a:gd name="connsiteX2-103" fmla="*/ 3645590 w 3934157"/>
              <a:gd name="connsiteY2-104" fmla="*/ 158473 h 795573"/>
              <a:gd name="connsiteX3-105" fmla="*/ 3934157 w 3934157"/>
              <a:gd name="connsiteY3-106" fmla="*/ 504457 h 795573"/>
              <a:gd name="connsiteX4-107" fmla="*/ 2338019 w 3934157"/>
              <a:gd name="connsiteY4-108" fmla="*/ 319270 h 795573"/>
              <a:gd name="connsiteX5-109" fmla="*/ 15311 w 3934157"/>
              <a:gd name="connsiteY5-110" fmla="*/ 795573 h 795573"/>
              <a:gd name="connsiteX6-111" fmla="*/ 252345 w 3934157"/>
              <a:gd name="connsiteY6-112" fmla="*/ 520163 h 795573"/>
              <a:gd name="connsiteX0-113" fmla="*/ 416979 w 3930309"/>
              <a:gd name="connsiteY0-114" fmla="*/ 383255 h 788390"/>
              <a:gd name="connsiteX1-115" fmla="*/ 2334557 w 3930309"/>
              <a:gd name="connsiteY1-116" fmla="*/ 7665 h 788390"/>
              <a:gd name="connsiteX2-117" fmla="*/ 3641742 w 3930309"/>
              <a:gd name="connsiteY2-118" fmla="*/ 151290 h 788390"/>
              <a:gd name="connsiteX3-119" fmla="*/ 3930309 w 3930309"/>
              <a:gd name="connsiteY3-120" fmla="*/ 497274 h 788390"/>
              <a:gd name="connsiteX4-121" fmla="*/ 2334171 w 3930309"/>
              <a:gd name="connsiteY4-122" fmla="*/ 312087 h 788390"/>
              <a:gd name="connsiteX5-123" fmla="*/ 11463 w 3930309"/>
              <a:gd name="connsiteY5-124" fmla="*/ 788390 h 788390"/>
              <a:gd name="connsiteX6-125" fmla="*/ 416979 w 3930309"/>
              <a:gd name="connsiteY6-126" fmla="*/ 383255 h 788390"/>
              <a:gd name="connsiteX0-127" fmla="*/ 518101 w 4031431"/>
              <a:gd name="connsiteY0-128" fmla="*/ 383255 h 838559"/>
              <a:gd name="connsiteX1-129" fmla="*/ 2435679 w 4031431"/>
              <a:gd name="connsiteY1-130" fmla="*/ 7665 h 838559"/>
              <a:gd name="connsiteX2-131" fmla="*/ 3742864 w 4031431"/>
              <a:gd name="connsiteY2-132" fmla="*/ 151290 h 838559"/>
              <a:gd name="connsiteX3-133" fmla="*/ 4031431 w 4031431"/>
              <a:gd name="connsiteY3-134" fmla="*/ 497274 h 838559"/>
              <a:gd name="connsiteX4-135" fmla="*/ 2435293 w 4031431"/>
              <a:gd name="connsiteY4-136" fmla="*/ 312087 h 838559"/>
              <a:gd name="connsiteX5-137" fmla="*/ 9943 w 4031431"/>
              <a:gd name="connsiteY5-138" fmla="*/ 838559 h 838559"/>
              <a:gd name="connsiteX6-139" fmla="*/ 518101 w 4031431"/>
              <a:gd name="connsiteY6-140" fmla="*/ 383255 h 838559"/>
              <a:gd name="connsiteX0-141" fmla="*/ 518101 w 4031431"/>
              <a:gd name="connsiteY0-142" fmla="*/ 383255 h 838559"/>
              <a:gd name="connsiteX1-143" fmla="*/ 2435679 w 4031431"/>
              <a:gd name="connsiteY1-144" fmla="*/ 7665 h 838559"/>
              <a:gd name="connsiteX2-145" fmla="*/ 3742864 w 4031431"/>
              <a:gd name="connsiteY2-146" fmla="*/ 151290 h 838559"/>
              <a:gd name="connsiteX3-147" fmla="*/ 4031431 w 4031431"/>
              <a:gd name="connsiteY3-148" fmla="*/ 497274 h 838559"/>
              <a:gd name="connsiteX4-149" fmla="*/ 2411504 w 4031431"/>
              <a:gd name="connsiteY4-150" fmla="*/ 283820 h 838559"/>
              <a:gd name="connsiteX5-151" fmla="*/ 9943 w 4031431"/>
              <a:gd name="connsiteY5-152" fmla="*/ 838559 h 838559"/>
              <a:gd name="connsiteX6-153" fmla="*/ 518101 w 4031431"/>
              <a:gd name="connsiteY6-154" fmla="*/ 383255 h 838559"/>
              <a:gd name="connsiteX0-155" fmla="*/ 518101 w 4031431"/>
              <a:gd name="connsiteY0-156" fmla="*/ 383255 h 838559"/>
              <a:gd name="connsiteX1-157" fmla="*/ 2435679 w 4031431"/>
              <a:gd name="connsiteY1-158" fmla="*/ 7665 h 838559"/>
              <a:gd name="connsiteX2-159" fmla="*/ 3742864 w 4031431"/>
              <a:gd name="connsiteY2-160" fmla="*/ 151290 h 838559"/>
              <a:gd name="connsiteX3-161" fmla="*/ 4031431 w 4031431"/>
              <a:gd name="connsiteY3-162" fmla="*/ 497274 h 838559"/>
              <a:gd name="connsiteX4-163" fmla="*/ 2411504 w 4031431"/>
              <a:gd name="connsiteY4-164" fmla="*/ 283820 h 838559"/>
              <a:gd name="connsiteX5-165" fmla="*/ 9943 w 4031431"/>
              <a:gd name="connsiteY5-166" fmla="*/ 838559 h 838559"/>
              <a:gd name="connsiteX6-167" fmla="*/ 518101 w 4031431"/>
              <a:gd name="connsiteY6-168" fmla="*/ 383255 h 838559"/>
              <a:gd name="connsiteX0-169" fmla="*/ 518101 w 4031431"/>
              <a:gd name="connsiteY0-170" fmla="*/ 383255 h 838559"/>
              <a:gd name="connsiteX1-171" fmla="*/ 2435679 w 4031431"/>
              <a:gd name="connsiteY1-172" fmla="*/ 7665 h 838559"/>
              <a:gd name="connsiteX2-173" fmla="*/ 3742864 w 4031431"/>
              <a:gd name="connsiteY2-174" fmla="*/ 151290 h 838559"/>
              <a:gd name="connsiteX3-175" fmla="*/ 4031431 w 4031431"/>
              <a:gd name="connsiteY3-176" fmla="*/ 497274 h 838559"/>
              <a:gd name="connsiteX4-177" fmla="*/ 2459084 w 4031431"/>
              <a:gd name="connsiteY4-178" fmla="*/ 340354 h 838559"/>
              <a:gd name="connsiteX5-179" fmla="*/ 9943 w 4031431"/>
              <a:gd name="connsiteY5-180" fmla="*/ 838559 h 838559"/>
              <a:gd name="connsiteX6-181" fmla="*/ 518101 w 4031431"/>
              <a:gd name="connsiteY6-182" fmla="*/ 383255 h 838559"/>
              <a:gd name="connsiteX0-183" fmla="*/ 518101 w 4031431"/>
              <a:gd name="connsiteY0-184" fmla="*/ 383255 h 838559"/>
              <a:gd name="connsiteX1-185" fmla="*/ 2435679 w 4031431"/>
              <a:gd name="connsiteY1-186" fmla="*/ 7665 h 838559"/>
              <a:gd name="connsiteX2-187" fmla="*/ 3742864 w 4031431"/>
              <a:gd name="connsiteY2-188" fmla="*/ 151290 h 838559"/>
              <a:gd name="connsiteX3-189" fmla="*/ 4031431 w 4031431"/>
              <a:gd name="connsiteY3-190" fmla="*/ 497274 h 838559"/>
              <a:gd name="connsiteX4-191" fmla="*/ 2459084 w 4031431"/>
              <a:gd name="connsiteY4-192" fmla="*/ 340354 h 838559"/>
              <a:gd name="connsiteX5-193" fmla="*/ 9943 w 4031431"/>
              <a:gd name="connsiteY5-194" fmla="*/ 838559 h 838559"/>
              <a:gd name="connsiteX6-195" fmla="*/ 518101 w 4031431"/>
              <a:gd name="connsiteY6-196" fmla="*/ 383255 h 838559"/>
              <a:gd name="connsiteX0-197" fmla="*/ 518101 w 4134777"/>
              <a:gd name="connsiteY0-198" fmla="*/ 383255 h 838559"/>
              <a:gd name="connsiteX1-199" fmla="*/ 2435679 w 4134777"/>
              <a:gd name="connsiteY1-200" fmla="*/ 7665 h 838559"/>
              <a:gd name="connsiteX2-201" fmla="*/ 3742864 w 4134777"/>
              <a:gd name="connsiteY2-202" fmla="*/ 151290 h 838559"/>
              <a:gd name="connsiteX3-203" fmla="*/ 4134777 w 4134777"/>
              <a:gd name="connsiteY3-204" fmla="*/ 591380 h 838559"/>
              <a:gd name="connsiteX4-205" fmla="*/ 2459084 w 4134777"/>
              <a:gd name="connsiteY4-206" fmla="*/ 340354 h 838559"/>
              <a:gd name="connsiteX5-207" fmla="*/ 9943 w 4134777"/>
              <a:gd name="connsiteY5-208" fmla="*/ 838559 h 838559"/>
              <a:gd name="connsiteX6-209" fmla="*/ 518101 w 4134777"/>
              <a:gd name="connsiteY6-210" fmla="*/ 383255 h 838559"/>
              <a:gd name="connsiteX0-211" fmla="*/ 518101 w 4134777"/>
              <a:gd name="connsiteY0-212" fmla="*/ 383255 h 838559"/>
              <a:gd name="connsiteX1-213" fmla="*/ 2435679 w 4134777"/>
              <a:gd name="connsiteY1-214" fmla="*/ 7665 h 838559"/>
              <a:gd name="connsiteX2-215" fmla="*/ 3742864 w 4134777"/>
              <a:gd name="connsiteY2-216" fmla="*/ 151290 h 838559"/>
              <a:gd name="connsiteX3-217" fmla="*/ 4134777 w 4134777"/>
              <a:gd name="connsiteY3-218" fmla="*/ 591380 h 838559"/>
              <a:gd name="connsiteX4-219" fmla="*/ 2473570 w 4134777"/>
              <a:gd name="connsiteY4-220" fmla="*/ 400597 h 838559"/>
              <a:gd name="connsiteX5-221" fmla="*/ 9943 w 4134777"/>
              <a:gd name="connsiteY5-222" fmla="*/ 838559 h 838559"/>
              <a:gd name="connsiteX6-223" fmla="*/ 518101 w 4134777"/>
              <a:gd name="connsiteY6-224" fmla="*/ 383255 h 838559"/>
              <a:gd name="connsiteX0-225" fmla="*/ 692921 w 4309597"/>
              <a:gd name="connsiteY0-226" fmla="*/ 383255 h 987245"/>
              <a:gd name="connsiteX1-227" fmla="*/ 2610499 w 4309597"/>
              <a:gd name="connsiteY1-228" fmla="*/ 7665 h 987245"/>
              <a:gd name="connsiteX2-229" fmla="*/ 3917684 w 4309597"/>
              <a:gd name="connsiteY2-230" fmla="*/ 151290 h 987245"/>
              <a:gd name="connsiteX3-231" fmla="*/ 4309597 w 4309597"/>
              <a:gd name="connsiteY3-232" fmla="*/ 591380 h 987245"/>
              <a:gd name="connsiteX4-233" fmla="*/ 2648390 w 4309597"/>
              <a:gd name="connsiteY4-234" fmla="*/ 400597 h 987245"/>
              <a:gd name="connsiteX5-235" fmla="*/ 8097 w 4309597"/>
              <a:gd name="connsiteY5-236" fmla="*/ 987245 h 987245"/>
              <a:gd name="connsiteX6-237" fmla="*/ 692921 w 4309597"/>
              <a:gd name="connsiteY6-238" fmla="*/ 383255 h 987245"/>
              <a:gd name="connsiteX0-239" fmla="*/ 582052 w 4310676"/>
              <a:gd name="connsiteY0-240" fmla="*/ 469833 h 991677"/>
              <a:gd name="connsiteX1-241" fmla="*/ 2611578 w 4310676"/>
              <a:gd name="connsiteY1-242" fmla="*/ 12097 h 991677"/>
              <a:gd name="connsiteX2-243" fmla="*/ 3918763 w 4310676"/>
              <a:gd name="connsiteY2-244" fmla="*/ 155722 h 991677"/>
              <a:gd name="connsiteX3-245" fmla="*/ 4310676 w 4310676"/>
              <a:gd name="connsiteY3-246" fmla="*/ 595812 h 991677"/>
              <a:gd name="connsiteX4-247" fmla="*/ 2649469 w 4310676"/>
              <a:gd name="connsiteY4-248" fmla="*/ 405029 h 991677"/>
              <a:gd name="connsiteX5-249" fmla="*/ 9176 w 4310676"/>
              <a:gd name="connsiteY5-250" fmla="*/ 991677 h 991677"/>
              <a:gd name="connsiteX6-251" fmla="*/ 582052 w 4310676"/>
              <a:gd name="connsiteY6-252" fmla="*/ 469833 h 991677"/>
              <a:gd name="connsiteX0-253" fmla="*/ 836895 w 4308528"/>
              <a:gd name="connsiteY0-254" fmla="*/ 293401 h 983245"/>
              <a:gd name="connsiteX1-255" fmla="*/ 2609430 w 4308528"/>
              <a:gd name="connsiteY1-256" fmla="*/ 3665 h 983245"/>
              <a:gd name="connsiteX2-257" fmla="*/ 3916615 w 4308528"/>
              <a:gd name="connsiteY2-258" fmla="*/ 147290 h 983245"/>
              <a:gd name="connsiteX3-259" fmla="*/ 4308528 w 4308528"/>
              <a:gd name="connsiteY3-260" fmla="*/ 587380 h 983245"/>
              <a:gd name="connsiteX4-261" fmla="*/ 2647321 w 4308528"/>
              <a:gd name="connsiteY4-262" fmla="*/ 396597 h 983245"/>
              <a:gd name="connsiteX5-263" fmla="*/ 7028 w 4308528"/>
              <a:gd name="connsiteY5-264" fmla="*/ 983245 h 983245"/>
              <a:gd name="connsiteX6-265" fmla="*/ 836895 w 4308528"/>
              <a:gd name="connsiteY6-266" fmla="*/ 293401 h 983245"/>
              <a:gd name="connsiteX0-267" fmla="*/ 826188 w 4308597"/>
              <a:gd name="connsiteY0-268" fmla="*/ 265190 h 982180"/>
              <a:gd name="connsiteX1-269" fmla="*/ 2609499 w 4308597"/>
              <a:gd name="connsiteY1-270" fmla="*/ 2600 h 982180"/>
              <a:gd name="connsiteX2-271" fmla="*/ 3916684 w 4308597"/>
              <a:gd name="connsiteY2-272" fmla="*/ 146225 h 982180"/>
              <a:gd name="connsiteX3-273" fmla="*/ 4308597 w 4308597"/>
              <a:gd name="connsiteY3-274" fmla="*/ 586315 h 982180"/>
              <a:gd name="connsiteX4-275" fmla="*/ 2647390 w 4308597"/>
              <a:gd name="connsiteY4-276" fmla="*/ 395532 h 982180"/>
              <a:gd name="connsiteX5-277" fmla="*/ 7097 w 4308597"/>
              <a:gd name="connsiteY5-278" fmla="*/ 982180 h 982180"/>
              <a:gd name="connsiteX6-279" fmla="*/ 826188 w 4308597"/>
              <a:gd name="connsiteY6-280" fmla="*/ 265190 h 982180"/>
              <a:gd name="connsiteX0-281" fmla="*/ 831435 w 4308563"/>
              <a:gd name="connsiteY0-282" fmla="*/ 274696 h 982525"/>
              <a:gd name="connsiteX1-283" fmla="*/ 2609465 w 4308563"/>
              <a:gd name="connsiteY1-284" fmla="*/ 2945 h 982525"/>
              <a:gd name="connsiteX2-285" fmla="*/ 3916650 w 4308563"/>
              <a:gd name="connsiteY2-286" fmla="*/ 146570 h 982525"/>
              <a:gd name="connsiteX3-287" fmla="*/ 4308563 w 4308563"/>
              <a:gd name="connsiteY3-288" fmla="*/ 586660 h 982525"/>
              <a:gd name="connsiteX4-289" fmla="*/ 2647356 w 4308563"/>
              <a:gd name="connsiteY4-290" fmla="*/ 395877 h 982525"/>
              <a:gd name="connsiteX5-291" fmla="*/ 7063 w 4308563"/>
              <a:gd name="connsiteY5-292" fmla="*/ 982525 h 982525"/>
              <a:gd name="connsiteX6-293" fmla="*/ 831435 w 4308563"/>
              <a:gd name="connsiteY6-294" fmla="*/ 274696 h 982525"/>
              <a:gd name="connsiteX0-295" fmla="*/ 831435 w 4308563"/>
              <a:gd name="connsiteY0-296" fmla="*/ 274696 h 982525"/>
              <a:gd name="connsiteX1-297" fmla="*/ 2609465 w 4308563"/>
              <a:gd name="connsiteY1-298" fmla="*/ 2945 h 982525"/>
              <a:gd name="connsiteX2-299" fmla="*/ 3916650 w 4308563"/>
              <a:gd name="connsiteY2-300" fmla="*/ 146570 h 982525"/>
              <a:gd name="connsiteX3-301" fmla="*/ 4308563 w 4308563"/>
              <a:gd name="connsiteY3-302" fmla="*/ 586660 h 982525"/>
              <a:gd name="connsiteX4-303" fmla="*/ 2647356 w 4308563"/>
              <a:gd name="connsiteY4-304" fmla="*/ 395877 h 982525"/>
              <a:gd name="connsiteX5-305" fmla="*/ 7063 w 4308563"/>
              <a:gd name="connsiteY5-306" fmla="*/ 982525 h 982525"/>
              <a:gd name="connsiteX6-307" fmla="*/ 831435 w 4308563"/>
              <a:gd name="connsiteY6-308" fmla="*/ 274696 h 982525"/>
              <a:gd name="connsiteX0-309" fmla="*/ 831435 w 4308563"/>
              <a:gd name="connsiteY0-310" fmla="*/ 280884 h 988713"/>
              <a:gd name="connsiteX1-311" fmla="*/ 2609465 w 4308563"/>
              <a:gd name="connsiteY1-312" fmla="*/ 9133 h 988713"/>
              <a:gd name="connsiteX2-313" fmla="*/ 3976014 w 4308563"/>
              <a:gd name="connsiteY2-314" fmla="*/ 95692 h 988713"/>
              <a:gd name="connsiteX3-315" fmla="*/ 4308563 w 4308563"/>
              <a:gd name="connsiteY3-316" fmla="*/ 592848 h 988713"/>
              <a:gd name="connsiteX4-317" fmla="*/ 2647356 w 4308563"/>
              <a:gd name="connsiteY4-318" fmla="*/ 402065 h 988713"/>
              <a:gd name="connsiteX5-319" fmla="*/ 7063 w 4308563"/>
              <a:gd name="connsiteY5-320" fmla="*/ 988713 h 988713"/>
              <a:gd name="connsiteX6-321" fmla="*/ 831435 w 4308563"/>
              <a:gd name="connsiteY6-322" fmla="*/ 280884 h 988713"/>
              <a:gd name="connsiteX0-323" fmla="*/ 831435 w 4416985"/>
              <a:gd name="connsiteY0-324" fmla="*/ 280884 h 988713"/>
              <a:gd name="connsiteX1-325" fmla="*/ 2609465 w 4416985"/>
              <a:gd name="connsiteY1-326" fmla="*/ 9133 h 988713"/>
              <a:gd name="connsiteX2-327" fmla="*/ 3976014 w 4416985"/>
              <a:gd name="connsiteY2-328" fmla="*/ 95692 h 988713"/>
              <a:gd name="connsiteX3-329" fmla="*/ 4416985 w 4416985"/>
              <a:gd name="connsiteY3-330" fmla="*/ 760940 h 988713"/>
              <a:gd name="connsiteX4-331" fmla="*/ 2647356 w 4416985"/>
              <a:gd name="connsiteY4-332" fmla="*/ 402065 h 988713"/>
              <a:gd name="connsiteX5-333" fmla="*/ 7063 w 4416985"/>
              <a:gd name="connsiteY5-334" fmla="*/ 988713 h 988713"/>
              <a:gd name="connsiteX6-335" fmla="*/ 831435 w 4416985"/>
              <a:gd name="connsiteY6-336" fmla="*/ 280884 h 988713"/>
              <a:gd name="connsiteX0-337" fmla="*/ 831435 w 4416985"/>
              <a:gd name="connsiteY0-338" fmla="*/ 273166 h 980995"/>
              <a:gd name="connsiteX1-339" fmla="*/ 2609465 w 4416985"/>
              <a:gd name="connsiteY1-340" fmla="*/ 1415 h 980995"/>
              <a:gd name="connsiteX2-341" fmla="*/ 4015465 w 4416985"/>
              <a:gd name="connsiteY2-342" fmla="*/ 176420 h 980995"/>
              <a:gd name="connsiteX3-343" fmla="*/ 4416985 w 4416985"/>
              <a:gd name="connsiteY3-344" fmla="*/ 753222 h 980995"/>
              <a:gd name="connsiteX4-345" fmla="*/ 2647356 w 4416985"/>
              <a:gd name="connsiteY4-346" fmla="*/ 394347 h 980995"/>
              <a:gd name="connsiteX5-347" fmla="*/ 7063 w 4416985"/>
              <a:gd name="connsiteY5-348" fmla="*/ 980995 h 980995"/>
              <a:gd name="connsiteX6-349" fmla="*/ 831435 w 4416985"/>
              <a:gd name="connsiteY6-350" fmla="*/ 273166 h 980995"/>
              <a:gd name="connsiteX0-351" fmla="*/ 687074 w 4272624"/>
              <a:gd name="connsiteY0-352" fmla="*/ 273166 h 873209"/>
              <a:gd name="connsiteX1-353" fmla="*/ 2465104 w 4272624"/>
              <a:gd name="connsiteY1-354" fmla="*/ 1415 h 873209"/>
              <a:gd name="connsiteX2-355" fmla="*/ 3871104 w 4272624"/>
              <a:gd name="connsiteY2-356" fmla="*/ 176420 h 873209"/>
              <a:gd name="connsiteX3-357" fmla="*/ 4272624 w 4272624"/>
              <a:gd name="connsiteY3-358" fmla="*/ 753222 h 873209"/>
              <a:gd name="connsiteX4-359" fmla="*/ 2502995 w 4272624"/>
              <a:gd name="connsiteY4-360" fmla="*/ 394347 h 873209"/>
              <a:gd name="connsiteX5-361" fmla="*/ 8149 w 4272624"/>
              <a:gd name="connsiteY5-362" fmla="*/ 873209 h 873209"/>
              <a:gd name="connsiteX6-363" fmla="*/ 687074 w 4272624"/>
              <a:gd name="connsiteY6-364" fmla="*/ 273166 h 873209"/>
              <a:gd name="connsiteX0-365" fmla="*/ 640409 w 4273049"/>
              <a:gd name="connsiteY0-366" fmla="*/ 186044 h 871817"/>
              <a:gd name="connsiteX1-367" fmla="*/ 2465529 w 4273049"/>
              <a:gd name="connsiteY1-368" fmla="*/ 23 h 871817"/>
              <a:gd name="connsiteX2-369" fmla="*/ 3871529 w 4273049"/>
              <a:gd name="connsiteY2-370" fmla="*/ 175028 h 871817"/>
              <a:gd name="connsiteX3-371" fmla="*/ 4273049 w 4273049"/>
              <a:gd name="connsiteY3-372" fmla="*/ 751830 h 871817"/>
              <a:gd name="connsiteX4-373" fmla="*/ 2503420 w 4273049"/>
              <a:gd name="connsiteY4-374" fmla="*/ 392955 h 871817"/>
              <a:gd name="connsiteX5-375" fmla="*/ 8574 w 4273049"/>
              <a:gd name="connsiteY5-376" fmla="*/ 871817 h 871817"/>
              <a:gd name="connsiteX6-377" fmla="*/ 640409 w 4273049"/>
              <a:gd name="connsiteY6-378" fmla="*/ 186044 h 871817"/>
              <a:gd name="connsiteX0-379" fmla="*/ 605892 w 4238532"/>
              <a:gd name="connsiteY0-380" fmla="*/ 186044 h 751830"/>
              <a:gd name="connsiteX1-381" fmla="*/ 2431012 w 4238532"/>
              <a:gd name="connsiteY1-382" fmla="*/ 23 h 751830"/>
              <a:gd name="connsiteX2-383" fmla="*/ 3837012 w 4238532"/>
              <a:gd name="connsiteY2-384" fmla="*/ 175028 h 751830"/>
              <a:gd name="connsiteX3-385" fmla="*/ 4238532 w 4238532"/>
              <a:gd name="connsiteY3-386" fmla="*/ 751830 h 751830"/>
              <a:gd name="connsiteX4-387" fmla="*/ 2468903 w 4238532"/>
              <a:gd name="connsiteY4-388" fmla="*/ 392955 h 751830"/>
              <a:gd name="connsiteX5-389" fmla="*/ 8921 w 4238532"/>
              <a:gd name="connsiteY5-390" fmla="*/ 650310 h 751830"/>
              <a:gd name="connsiteX6-391" fmla="*/ 605892 w 4238532"/>
              <a:gd name="connsiteY6-392" fmla="*/ 186044 h 751830"/>
              <a:gd name="connsiteX0-393" fmla="*/ 806694 w 4236839"/>
              <a:gd name="connsiteY0-394" fmla="*/ 131920 h 783671"/>
              <a:gd name="connsiteX1-395" fmla="*/ 2429319 w 4236839"/>
              <a:gd name="connsiteY1-396" fmla="*/ 31864 h 783671"/>
              <a:gd name="connsiteX2-397" fmla="*/ 3835319 w 4236839"/>
              <a:gd name="connsiteY2-398" fmla="*/ 206869 h 783671"/>
              <a:gd name="connsiteX3-399" fmla="*/ 4236839 w 4236839"/>
              <a:gd name="connsiteY3-400" fmla="*/ 783671 h 783671"/>
              <a:gd name="connsiteX4-401" fmla="*/ 2467210 w 4236839"/>
              <a:gd name="connsiteY4-402" fmla="*/ 424796 h 783671"/>
              <a:gd name="connsiteX5-403" fmla="*/ 7228 w 4236839"/>
              <a:gd name="connsiteY5-404" fmla="*/ 682151 h 783671"/>
              <a:gd name="connsiteX6-405" fmla="*/ 806694 w 4236839"/>
              <a:gd name="connsiteY6-406" fmla="*/ 131920 h 783671"/>
              <a:gd name="connsiteX0-407" fmla="*/ 773558 w 4203703"/>
              <a:gd name="connsiteY0-408" fmla="*/ 131920 h 783671"/>
              <a:gd name="connsiteX1-409" fmla="*/ 2396183 w 4203703"/>
              <a:gd name="connsiteY1-410" fmla="*/ 31864 h 783671"/>
              <a:gd name="connsiteX2-411" fmla="*/ 3802183 w 4203703"/>
              <a:gd name="connsiteY2-412" fmla="*/ 206869 h 783671"/>
              <a:gd name="connsiteX3-413" fmla="*/ 4203703 w 4203703"/>
              <a:gd name="connsiteY3-414" fmla="*/ 783671 h 783671"/>
              <a:gd name="connsiteX4-415" fmla="*/ 2434074 w 4203703"/>
              <a:gd name="connsiteY4-416" fmla="*/ 424796 h 783671"/>
              <a:gd name="connsiteX5-417" fmla="*/ 7461 w 4203703"/>
              <a:gd name="connsiteY5-418" fmla="*/ 619070 h 783671"/>
              <a:gd name="connsiteX6-419" fmla="*/ 773558 w 4203703"/>
              <a:gd name="connsiteY6-420" fmla="*/ 131920 h 783671"/>
              <a:gd name="connsiteX0-421" fmla="*/ 771533 w 4203717"/>
              <a:gd name="connsiteY0-422" fmla="*/ 112315 h 815272"/>
              <a:gd name="connsiteX1-423" fmla="*/ 2396197 w 4203717"/>
              <a:gd name="connsiteY1-424" fmla="*/ 63465 h 815272"/>
              <a:gd name="connsiteX2-425" fmla="*/ 3802197 w 4203717"/>
              <a:gd name="connsiteY2-426" fmla="*/ 238470 h 815272"/>
              <a:gd name="connsiteX3-427" fmla="*/ 4203717 w 4203717"/>
              <a:gd name="connsiteY3-428" fmla="*/ 815272 h 815272"/>
              <a:gd name="connsiteX4-429" fmla="*/ 2434088 w 4203717"/>
              <a:gd name="connsiteY4-430" fmla="*/ 456397 h 815272"/>
              <a:gd name="connsiteX5-431" fmla="*/ 7475 w 4203717"/>
              <a:gd name="connsiteY5-432" fmla="*/ 650671 h 815272"/>
              <a:gd name="connsiteX6-433" fmla="*/ 771533 w 4203717"/>
              <a:gd name="connsiteY6-434" fmla="*/ 112315 h 815272"/>
              <a:gd name="connsiteX0-435" fmla="*/ 771533 w 4226841"/>
              <a:gd name="connsiteY0-436" fmla="*/ 112315 h 776321"/>
              <a:gd name="connsiteX1-437" fmla="*/ 2396197 w 4226841"/>
              <a:gd name="connsiteY1-438" fmla="*/ 63465 h 776321"/>
              <a:gd name="connsiteX2-439" fmla="*/ 3802197 w 4226841"/>
              <a:gd name="connsiteY2-440" fmla="*/ 238470 h 776321"/>
              <a:gd name="connsiteX3-441" fmla="*/ 4226841 w 4226841"/>
              <a:gd name="connsiteY3-442" fmla="*/ 776321 h 776321"/>
              <a:gd name="connsiteX4-443" fmla="*/ 2434088 w 4226841"/>
              <a:gd name="connsiteY4-444" fmla="*/ 456397 h 776321"/>
              <a:gd name="connsiteX5-445" fmla="*/ 7475 w 4226841"/>
              <a:gd name="connsiteY5-446" fmla="*/ 650671 h 776321"/>
              <a:gd name="connsiteX6-447" fmla="*/ 771533 w 4226841"/>
              <a:gd name="connsiteY6-448" fmla="*/ 112315 h 776321"/>
              <a:gd name="connsiteX0-449" fmla="*/ 771533 w 4226841"/>
              <a:gd name="connsiteY0-450" fmla="*/ 112315 h 776321"/>
              <a:gd name="connsiteX1-451" fmla="*/ 2396197 w 4226841"/>
              <a:gd name="connsiteY1-452" fmla="*/ 63465 h 776321"/>
              <a:gd name="connsiteX2-453" fmla="*/ 3802197 w 4226841"/>
              <a:gd name="connsiteY2-454" fmla="*/ 238470 h 776321"/>
              <a:gd name="connsiteX3-455" fmla="*/ 4226841 w 4226841"/>
              <a:gd name="connsiteY3-456" fmla="*/ 776321 h 776321"/>
              <a:gd name="connsiteX4-457" fmla="*/ 2434088 w 4226841"/>
              <a:gd name="connsiteY4-458" fmla="*/ 456397 h 776321"/>
              <a:gd name="connsiteX5-459" fmla="*/ 7475 w 4226841"/>
              <a:gd name="connsiteY5-460" fmla="*/ 650671 h 776321"/>
              <a:gd name="connsiteX6-461" fmla="*/ 771533 w 4226841"/>
              <a:gd name="connsiteY6-462" fmla="*/ 112315 h 776321"/>
              <a:gd name="connsiteX0-463" fmla="*/ 771533 w 4237084"/>
              <a:gd name="connsiteY0-464" fmla="*/ 112315 h 761983"/>
              <a:gd name="connsiteX1-465" fmla="*/ 2396197 w 4237084"/>
              <a:gd name="connsiteY1-466" fmla="*/ 63465 h 761983"/>
              <a:gd name="connsiteX2-467" fmla="*/ 3802197 w 4237084"/>
              <a:gd name="connsiteY2-468" fmla="*/ 238470 h 761983"/>
              <a:gd name="connsiteX3-469" fmla="*/ 4237084 w 4237084"/>
              <a:gd name="connsiteY3-470" fmla="*/ 761983 h 761983"/>
              <a:gd name="connsiteX4-471" fmla="*/ 2434088 w 4237084"/>
              <a:gd name="connsiteY4-472" fmla="*/ 456397 h 761983"/>
              <a:gd name="connsiteX5-473" fmla="*/ 7475 w 4237084"/>
              <a:gd name="connsiteY5-474" fmla="*/ 650671 h 761983"/>
              <a:gd name="connsiteX6-475" fmla="*/ 771533 w 4237084"/>
              <a:gd name="connsiteY6-476" fmla="*/ 112315 h 761983"/>
              <a:gd name="connsiteX0-477" fmla="*/ 803479 w 4269030"/>
              <a:gd name="connsiteY0-478" fmla="*/ 112315 h 761983"/>
              <a:gd name="connsiteX1-479" fmla="*/ 2428143 w 4269030"/>
              <a:gd name="connsiteY1-480" fmla="*/ 63465 h 761983"/>
              <a:gd name="connsiteX2-481" fmla="*/ 3834143 w 4269030"/>
              <a:gd name="connsiteY2-482" fmla="*/ 238470 h 761983"/>
              <a:gd name="connsiteX3-483" fmla="*/ 4269030 w 4269030"/>
              <a:gd name="connsiteY3-484" fmla="*/ 761983 h 761983"/>
              <a:gd name="connsiteX4-485" fmla="*/ 2466034 w 4269030"/>
              <a:gd name="connsiteY4-486" fmla="*/ 456397 h 761983"/>
              <a:gd name="connsiteX5-487" fmla="*/ 7249 w 4269030"/>
              <a:gd name="connsiteY5-488" fmla="*/ 596895 h 761983"/>
              <a:gd name="connsiteX6-489" fmla="*/ 803479 w 4269030"/>
              <a:gd name="connsiteY6-490" fmla="*/ 112315 h 761983"/>
              <a:gd name="connsiteX0-491" fmla="*/ 803479 w 4269030"/>
              <a:gd name="connsiteY0-492" fmla="*/ 112315 h 761983"/>
              <a:gd name="connsiteX1-493" fmla="*/ 2428143 w 4269030"/>
              <a:gd name="connsiteY1-494" fmla="*/ 63465 h 761983"/>
              <a:gd name="connsiteX2-495" fmla="*/ 3834143 w 4269030"/>
              <a:gd name="connsiteY2-496" fmla="*/ 238470 h 761983"/>
              <a:gd name="connsiteX3-497" fmla="*/ 4269030 w 4269030"/>
              <a:gd name="connsiteY3-498" fmla="*/ 761983 h 761983"/>
              <a:gd name="connsiteX4-499" fmla="*/ 2466034 w 4269030"/>
              <a:gd name="connsiteY4-500" fmla="*/ 456397 h 761983"/>
              <a:gd name="connsiteX5-501" fmla="*/ 7249 w 4269030"/>
              <a:gd name="connsiteY5-502" fmla="*/ 596895 h 761983"/>
              <a:gd name="connsiteX6-503" fmla="*/ 803479 w 4269030"/>
              <a:gd name="connsiteY6-504" fmla="*/ 112315 h 761983"/>
              <a:gd name="connsiteX0-505" fmla="*/ 881106 w 4268535"/>
              <a:gd name="connsiteY0-506" fmla="*/ 113186 h 760213"/>
              <a:gd name="connsiteX1-507" fmla="*/ 2427648 w 4268535"/>
              <a:gd name="connsiteY1-508" fmla="*/ 61695 h 760213"/>
              <a:gd name="connsiteX2-509" fmla="*/ 3833648 w 4268535"/>
              <a:gd name="connsiteY2-510" fmla="*/ 236700 h 760213"/>
              <a:gd name="connsiteX3-511" fmla="*/ 4268535 w 4268535"/>
              <a:gd name="connsiteY3-512" fmla="*/ 760213 h 760213"/>
              <a:gd name="connsiteX4-513" fmla="*/ 2465539 w 4268535"/>
              <a:gd name="connsiteY4-514" fmla="*/ 454627 h 760213"/>
              <a:gd name="connsiteX5-515" fmla="*/ 6754 w 4268535"/>
              <a:gd name="connsiteY5-516" fmla="*/ 595125 h 760213"/>
              <a:gd name="connsiteX6-517" fmla="*/ 881106 w 4268535"/>
              <a:gd name="connsiteY6-518" fmla="*/ 113186 h 760213"/>
              <a:gd name="connsiteX0-519" fmla="*/ 881929 w 4269358"/>
              <a:gd name="connsiteY0-520" fmla="*/ 113186 h 760213"/>
              <a:gd name="connsiteX1-521" fmla="*/ 2428471 w 4269358"/>
              <a:gd name="connsiteY1-522" fmla="*/ 61695 h 760213"/>
              <a:gd name="connsiteX2-523" fmla="*/ 3834471 w 4269358"/>
              <a:gd name="connsiteY2-524" fmla="*/ 236700 h 760213"/>
              <a:gd name="connsiteX3-525" fmla="*/ 4269358 w 4269358"/>
              <a:gd name="connsiteY3-526" fmla="*/ 760213 h 760213"/>
              <a:gd name="connsiteX4-527" fmla="*/ 2466362 w 4269358"/>
              <a:gd name="connsiteY4-528" fmla="*/ 454627 h 760213"/>
              <a:gd name="connsiteX5-529" fmla="*/ 7577 w 4269358"/>
              <a:gd name="connsiteY5-530" fmla="*/ 595125 h 760213"/>
              <a:gd name="connsiteX6-531" fmla="*/ 881929 w 4269358"/>
              <a:gd name="connsiteY6-532" fmla="*/ 113186 h 760213"/>
              <a:gd name="connsiteX0-533" fmla="*/ 879611 w 4269376"/>
              <a:gd name="connsiteY0-534" fmla="*/ 107962 h 771479"/>
              <a:gd name="connsiteX1-535" fmla="*/ 2428489 w 4269376"/>
              <a:gd name="connsiteY1-536" fmla="*/ 72961 h 771479"/>
              <a:gd name="connsiteX2-537" fmla="*/ 3834489 w 4269376"/>
              <a:gd name="connsiteY2-538" fmla="*/ 247966 h 771479"/>
              <a:gd name="connsiteX3-539" fmla="*/ 4269376 w 4269376"/>
              <a:gd name="connsiteY3-540" fmla="*/ 771479 h 771479"/>
              <a:gd name="connsiteX4-541" fmla="*/ 2466380 w 4269376"/>
              <a:gd name="connsiteY4-542" fmla="*/ 465893 h 771479"/>
              <a:gd name="connsiteX5-543" fmla="*/ 7595 w 4269376"/>
              <a:gd name="connsiteY5-544" fmla="*/ 606391 h 771479"/>
              <a:gd name="connsiteX6-545" fmla="*/ 879611 w 4269376"/>
              <a:gd name="connsiteY6-546" fmla="*/ 107962 h 771479"/>
              <a:gd name="connsiteX0-547" fmla="*/ 884547 w 4274312"/>
              <a:gd name="connsiteY0-548" fmla="*/ 107962 h 771479"/>
              <a:gd name="connsiteX1-549" fmla="*/ 2433425 w 4274312"/>
              <a:gd name="connsiteY1-550" fmla="*/ 72961 h 771479"/>
              <a:gd name="connsiteX2-551" fmla="*/ 3839425 w 4274312"/>
              <a:gd name="connsiteY2-552" fmla="*/ 247966 h 771479"/>
              <a:gd name="connsiteX3-553" fmla="*/ 4274312 w 4274312"/>
              <a:gd name="connsiteY3-554" fmla="*/ 771479 h 771479"/>
              <a:gd name="connsiteX4-555" fmla="*/ 2471316 w 4274312"/>
              <a:gd name="connsiteY4-556" fmla="*/ 465893 h 771479"/>
              <a:gd name="connsiteX5-557" fmla="*/ 7558 w 4274312"/>
              <a:gd name="connsiteY5-558" fmla="*/ 600176 h 771479"/>
              <a:gd name="connsiteX6-559" fmla="*/ 884547 w 4274312"/>
              <a:gd name="connsiteY6-560" fmla="*/ 107962 h 7714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274312" h="771479">
                <a:moveTo>
                  <a:pt x="884547" y="107962"/>
                </a:moveTo>
                <a:cubicBezTo>
                  <a:pt x="1231471" y="-97874"/>
                  <a:pt x="1940945" y="49627"/>
                  <a:pt x="2433425" y="72961"/>
                </a:cubicBezTo>
                <a:cubicBezTo>
                  <a:pt x="2925905" y="96295"/>
                  <a:pt x="3862031" y="182546"/>
                  <a:pt x="3839425" y="247966"/>
                </a:cubicBezTo>
                <a:lnTo>
                  <a:pt x="4274312" y="771479"/>
                </a:lnTo>
                <a:cubicBezTo>
                  <a:pt x="4031438" y="679829"/>
                  <a:pt x="3154754" y="535497"/>
                  <a:pt x="2471316" y="465893"/>
                </a:cubicBezTo>
                <a:cubicBezTo>
                  <a:pt x="1838356" y="465837"/>
                  <a:pt x="477596" y="477946"/>
                  <a:pt x="7558" y="600176"/>
                </a:cubicBezTo>
                <a:cubicBezTo>
                  <a:pt x="-93924" y="599919"/>
                  <a:pt x="859620" y="140224"/>
                  <a:pt x="884547" y="107962"/>
                </a:cubicBezTo>
                <a:close/>
              </a:path>
            </a:pathLst>
          </a:custGeom>
          <a:solidFill>
            <a:srgbClr val="1189A5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589" name="矩形 44"/>
          <p:cNvSpPr/>
          <p:nvPr/>
        </p:nvSpPr>
        <p:spPr>
          <a:xfrm>
            <a:off x="378692" y="168234"/>
            <a:ext cx="11434617" cy="6114473"/>
          </a:xfrm>
          <a:prstGeom prst="rect">
            <a:avLst/>
          </a:prstGeom>
          <a:noFill/>
          <a:ln w="38100">
            <a:solidFill>
              <a:srgbClr val="52B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0" name="文本框 34"/>
          <p:cNvSpPr txBox="1"/>
          <p:nvPr/>
        </p:nvSpPr>
        <p:spPr>
          <a:xfrm>
            <a:off x="5734193" y="3366064"/>
            <a:ext cx="35390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/>
            <a:r>
              <a:rPr lang="zh-CN" altLang="en-US" sz="2800" b="1" dirty="0">
                <a:solidFill>
                  <a:srgbClr val="E9483C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大队</a:t>
            </a:r>
            <a:r>
              <a:rPr lang="zh-CN" altLang="en-US" sz="2800" b="1" dirty="0">
                <a:solidFill>
                  <a:srgbClr val="E9483C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委</a:t>
            </a:r>
            <a:r>
              <a:rPr lang="zh-CN" altLang="en-US" sz="2800" b="1" dirty="0">
                <a:solidFill>
                  <a:srgbClr val="E9483C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竞选</a:t>
            </a:r>
            <a:endParaRPr lang="zh-CN" altLang="en-US"/>
          </a:p>
        </p:txBody>
      </p:sp>
      <p:pic>
        <p:nvPicPr>
          <p:cNvPr id="2097164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073" y="-630726"/>
            <a:ext cx="6314905" cy="3894371"/>
          </a:xfrm>
          <a:prstGeom prst="rect">
            <a:avLst/>
          </a:prstGeom>
        </p:spPr>
      </p:pic>
      <p:pic>
        <p:nvPicPr>
          <p:cNvPr id="2097165" name="图片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170" y="5087121"/>
            <a:ext cx="829128" cy="768163"/>
          </a:xfrm>
          <a:prstGeom prst="rect">
            <a:avLst/>
          </a:prstGeom>
        </p:spPr>
      </p:pic>
      <p:pic>
        <p:nvPicPr>
          <p:cNvPr id="2097166" name="图片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565" y="5204969"/>
            <a:ext cx="1107581" cy="131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85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78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4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0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70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1" grpId="0"/>
      <p:bldP spid="104859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WPS 演示</Application>
  <PresentationFormat/>
  <Paragraphs>77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31" baseType="lpstr">
      <vt:lpstr>Arial</vt:lpstr>
      <vt:lpstr>宋体</vt:lpstr>
      <vt:lpstr>Wingdings</vt:lpstr>
      <vt:lpstr>方正稚艺简体</vt:lpstr>
      <vt:lpstr>新蒂小丸子小学版</vt:lpstr>
      <vt:lpstr>华康海报体W12(P)</vt:lpstr>
      <vt:lpstr>造字工房悦黑演示版常规体</vt:lpstr>
      <vt:lpstr>黑体</vt:lpstr>
      <vt:lpstr>汉仪黑荔枝体简</vt:lpstr>
      <vt:lpstr>League Gothic Regular</vt:lpstr>
      <vt:lpstr>方正喵呜体</vt:lpstr>
      <vt:lpstr>Lato Regular</vt:lpstr>
      <vt:lpstr>微软雅黑</vt:lpstr>
      <vt:lpstr>方正全福体</vt:lpstr>
      <vt:lpstr>等线</vt:lpstr>
      <vt:lpstr>Arial Unicode MS</vt:lpstr>
      <vt:lpstr>等线 Light</vt:lpstr>
      <vt:lpstr>Calibri</vt:lpstr>
      <vt:lpstr>AMGDT</vt:lpstr>
      <vt:lpstr>Bahnschrift Condensed</vt:lpstr>
      <vt:lpstr>Bahnschrift SemiBold</vt:lpstr>
      <vt:lpstr>Cambria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 L</dc:creator>
  <cp:lastModifiedBy>admin</cp:lastModifiedBy>
  <cp:revision>1</cp:revision>
  <dcterms:created xsi:type="dcterms:W3CDTF">2021-09-25T23:35:23Z</dcterms:created>
  <dcterms:modified xsi:type="dcterms:W3CDTF">2021-09-25T23:35:25Z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KSOTemplateUUID">
    <vt:lpwstr>v1.0_mb_s6MP4ObEc11IKS799XWPHg==</vt:lpwstr>
  </property>
  <property fmtid="{D5CDD505-2E9C-101B-9397-08002B2CF9AE}" pid="4" name="ICV">
    <vt:lpwstr>6785a1d8769a4cb4932e55d2b161ad92</vt:lpwstr>
  </property>
</Properties>
</file>