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56" r:id="rId3"/>
    <p:sldId id="287" r:id="rId4"/>
    <p:sldId id="258" r:id="rId5"/>
    <p:sldId id="268" r:id="rId6"/>
    <p:sldId id="270" r:id="rId7"/>
    <p:sldId id="265" r:id="rId8"/>
    <p:sldId id="28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C00FF-D278-4D2C-9518-EFB71951A7F3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7535E-B58B-42F4-B945-E6005CF18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3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78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90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9E3CE-609E-4769-A876-A63682085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CE5E22-8A99-4F97-B4A6-0491E4EC3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11CF79-316A-4258-899B-099E6049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CC7D91-2BBD-4A6E-AB5B-69CCA108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74C433-6211-48F4-A392-41272ECF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1CE677-550C-471F-AE05-D9864F40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A07326-A515-46A8-B07B-42682FC9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F32C72-CAEA-4B33-8981-CDD4AC9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A9AF65-F148-45D4-A112-F677BA9C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A1AD4B-4C42-4EE8-AB4E-15DA0106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37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826BA6-C3F5-4CE4-B007-7992BAB47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F50CDD-52CB-4F2E-9545-D46D2702F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E2967E-F30E-4CC3-BBCA-55634439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F7346D-EAC1-4AC2-87C1-FAF64577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75287D-3A9C-4C48-BF9F-D51467AA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97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31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4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831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071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0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7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F8792-F134-45BC-95CD-98AAF3D2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841E73-BAC7-4C8C-9B36-BB6A85B4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6E7E0A-CD2A-4E5E-8D6E-4D83AC3D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2093B6-D8B7-4131-B270-A03F45C9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F6FF0A-3A67-4E2A-A10C-59F1FD17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8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0D047-D82D-4FF9-AB22-A9612FEE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C6C4C4-90FF-407A-AAB6-AAA1CD11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A292FE-2AC2-433D-B632-5485B798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E7E11C-402F-4BB7-9B55-59FF9E3B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F60F5E-64F1-4703-9DC6-008D4D18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90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6BEEF-DC20-4375-990F-74767BE4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E1E9DC-7A4D-4A30-84DD-16AD1951E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BC8C68-2F5A-41A8-8292-382BCFE76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C4CCED-883C-4295-8500-04AA95A8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CDECCF-CA75-4B03-B059-2FF70A64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2D4E70-AFB5-459D-B1D8-5196B6E6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5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2A50C-A3F4-42C7-A25C-AEEF868B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B595A5-58CC-47D2-B24C-BAD3F6B8D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67A482-5EC0-4D47-8340-B4067FB34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7D8EFF-AA93-42E9-B9E9-7A3AAB09C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8E02A3-1D6C-4137-8686-648BF9284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35EFF4-D3CA-4F8B-A8EC-CFB417F2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1FAD51B-7A23-49CE-ADEE-7D823B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47E7E9-91EC-4B0D-AE0E-94AC8535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23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48C88-9FF5-4205-9A00-89F6828E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1CEFE1F-D30F-4480-AAC9-7BAB4AFB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99ECA4-A4C1-4972-B0B1-28CFCAD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8398F9-B15F-41C1-8D14-74D28FED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52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1E018-F416-4DAE-9360-DEB08C51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77B2AD-DDFB-4BFF-9570-E1FBDA5D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4488F3-7B8E-4EA2-950F-1FF3F132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46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BA427-85B0-4A9C-8759-552DC2C4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220F41-6F75-4081-A2BE-DBA9B3BA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552977-321B-45B3-9FF7-E607E6243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3A37BC-E389-462F-9BF1-1205C48A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599D2E-76A4-4B2B-98DB-5A6ED5E4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DB3C86-1A7C-483C-8963-86B16BC4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08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9E019-1CC2-4E49-9D80-570E0F83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48915F-3057-482A-A3DC-F10AF514E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197ADB-7B8B-457C-934E-1F487243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12B351-02AF-4AD2-9E8A-2B49758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A8C565-7382-43A2-A6FD-E5EAAC99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2C2C3B-A490-4E91-8A8F-A4F104AD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58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F8AE14-9C6B-4622-A6D0-644F9BA3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42613C-8EEB-4435-BB94-6B0C5164C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B1A2D3-A470-4349-A7BB-8BB19F98E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F5B3-606C-461B-BE92-65AF25B4EB18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CD1BE5-5FB8-4380-87EB-089E806A9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9630D2-E52C-4076-96C4-30E33CB8E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68CC-376B-4DFF-8C1F-AF9D3F7AE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9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6.jp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g"/><Relationship Id="rId5" Type="http://schemas.openxmlformats.org/officeDocument/2006/relationships/image" Target="../media/image4.pn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4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4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953978">
            <a:off x="5958522" y="2544085"/>
            <a:ext cx="50087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b="1" spc="300" dirty="0">
                <a:solidFill>
                  <a:srgbClr val="00206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善真服务社</a:t>
            </a:r>
            <a:endParaRPr lang="en-US" altLang="zh-CN" sz="6000" b="1" spc="300" dirty="0">
              <a:solidFill>
                <a:srgbClr val="FF000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/>
            <a:r>
              <a:rPr lang="zh-CN" altLang="en-US" sz="6000" b="1" spc="300" dirty="0">
                <a:solidFill>
                  <a:srgbClr val="FF000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岗位</a:t>
            </a:r>
            <a:r>
              <a:rPr lang="zh-CN" altLang="en-US" sz="6000" b="1" spc="300" dirty="0">
                <a:solidFill>
                  <a:schemeClr val="bg2">
                    <a:lumMod val="10000"/>
                  </a:schemeClr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竞选</a:t>
            </a:r>
            <a:endParaRPr lang="en-US" sz="6000" b="1" spc="300" dirty="0">
              <a:solidFill>
                <a:schemeClr val="bg2">
                  <a:lumMod val="10000"/>
                </a:schemeClr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834" y="4434205"/>
            <a:ext cx="992777" cy="1227908"/>
          </a:xfrm>
          <a:prstGeom prst="rect">
            <a:avLst/>
          </a:prstGeom>
        </p:spPr>
      </p:pic>
      <p:sp>
        <p:nvSpPr>
          <p:cNvPr id="21" name="TextBox 5"/>
          <p:cNvSpPr txBox="1"/>
          <p:nvPr/>
        </p:nvSpPr>
        <p:spPr>
          <a:xfrm rot="20953978">
            <a:off x="7565607" y="4445256"/>
            <a:ext cx="317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b="1" spc="300" dirty="0">
                <a:solidFill>
                  <a:schemeClr val="bg2">
                    <a:lumMod val="10000"/>
                  </a:schemeClr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演讲人：索翼</a:t>
            </a:r>
            <a:endParaRPr lang="en-US" sz="3500" b="1" spc="300" dirty="0">
              <a:solidFill>
                <a:schemeClr val="bg2">
                  <a:lumMod val="10000"/>
                </a:schemeClr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00"/>
                            </p:stCondLst>
                            <p:childTnLst>
                              <p:par>
                                <p:cTn id="8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850"/>
                            </p:stCondLst>
                            <p:childTnLst>
                              <p:par>
                                <p:cTn id="9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39" y="3095336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39" y="1497796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918622" y="2151540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18622" y="3776642"/>
            <a:ext cx="744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3408478" y="2272709"/>
            <a:ext cx="3313555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spc="300" dirty="0">
                <a:solidFill>
                  <a:schemeClr val="tx1"/>
                </a:solidFill>
                <a:latin typeface="+mn-lt"/>
                <a:ea typeface="义启嘟嘟体" pitchFamily="2" charset="-128"/>
                <a:cs typeface="义启嘟嘟体" pitchFamily="2" charset="-128"/>
                <a:sym typeface="+mn-lt"/>
              </a:rPr>
              <a:t>自我介绍</a:t>
            </a: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3426150" y="3831933"/>
            <a:ext cx="3315010" cy="51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spc="300" dirty="0">
                <a:solidFill>
                  <a:schemeClr val="tx1"/>
                </a:solidFill>
                <a:latin typeface="+mn-lt"/>
                <a:ea typeface="义启嘟嘟体" pitchFamily="2" charset="-128"/>
                <a:cs typeface="义启嘟嘟体" pitchFamily="2" charset="-128"/>
                <a:sym typeface="+mn-lt"/>
              </a:rPr>
              <a:t>我的兴趣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7300376" y="3601256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pic>
        <p:nvPicPr>
          <p:cNvPr id="26" name="图片占位符 19">
            <a:extLst>
              <a:ext uri="{FF2B5EF4-FFF2-40B4-BE49-F238E27FC236}">
                <a16:creationId xmlns:a16="http://schemas.microsoft.com/office/drawing/2014/main" id="{BED939CA-0D38-45BF-97FE-96CC516092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19733"/>
          <a:stretch>
            <a:fillRect/>
          </a:stretch>
        </p:blipFill>
        <p:spPr>
          <a:xfrm>
            <a:off x="5293575" y="1255221"/>
            <a:ext cx="5019074" cy="4051444"/>
          </a:xfrm>
        </p:spPr>
      </p:pic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3" grpId="0" autoUpdateAnimBg="0"/>
      <p:bldP spid="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5882047" y="1893341"/>
            <a:ext cx="3313555" cy="9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 b="1" spc="300" dirty="0">
                <a:solidFill>
                  <a:schemeClr val="tx1"/>
                </a:solidFill>
                <a:latin typeface="+mn-lt"/>
                <a:ea typeface="义启嘟嘟体" pitchFamily="2" charset="-128"/>
                <a:cs typeface="义启嘟嘟体" pitchFamily="2" charset="-128"/>
                <a:sym typeface="+mn-lt"/>
              </a:rPr>
              <a:t>自我介绍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D48E5C6-7E16-4AF6-AFEB-F398CEED35A8}"/>
              </a:ext>
            </a:extLst>
          </p:cNvPr>
          <p:cNvSpPr txBox="1"/>
          <p:nvPr/>
        </p:nvSpPr>
        <p:spPr>
          <a:xfrm>
            <a:off x="5748270" y="2774391"/>
            <a:ext cx="5256243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班    级：四（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）班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姓    名：索 翼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    龄：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10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岁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班级职务：英语组长，路队长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B6B520B-1458-4CF2-A51F-0DD1414F58A0}"/>
              </a:ext>
            </a:extLst>
          </p:cNvPr>
          <p:cNvSpPr/>
          <p:nvPr/>
        </p:nvSpPr>
        <p:spPr>
          <a:xfrm>
            <a:off x="2456145" y="1870619"/>
            <a:ext cx="3033693" cy="30336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2DE591-0487-4656-A663-BB91E752B4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9" y="1966135"/>
            <a:ext cx="5679245" cy="79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6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-107875" y="937746"/>
            <a:ext cx="2099279" cy="4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500" b="1" spc="300" dirty="0">
                <a:solidFill>
                  <a:srgbClr val="00B0F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义启嘟嘟体" pitchFamily="2" charset="-128"/>
                <a:sym typeface="+mn-lt"/>
              </a:rPr>
              <a:t>弹钢琴的我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452199" y="1411086"/>
            <a:ext cx="3419002" cy="1773918"/>
            <a:chOff x="8335023" y="3832152"/>
            <a:chExt cx="3419002" cy="1773918"/>
          </a:xfrm>
        </p:grpSpPr>
        <p:sp>
          <p:nvSpPr>
            <p:cNvPr id="14" name="TextBox 105"/>
            <p:cNvSpPr txBox="1">
              <a:spLocks noChangeArrowheads="1"/>
            </p:cNvSpPr>
            <p:nvPr/>
          </p:nvSpPr>
          <p:spPr bwMode="auto">
            <a:xfrm>
              <a:off x="8335023" y="3832152"/>
              <a:ext cx="3419002" cy="59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endParaRPr lang="zh-CN" altLang="en-US" sz="2400" b="1" kern="0" dirty="0">
                <a:latin typeface="+mn-lt"/>
                <a:ea typeface="义启嘟嘟体" pitchFamily="2" charset="-128"/>
                <a:cs typeface="义启嘟嘟体" pitchFamily="2" charset="-128"/>
                <a:sym typeface="+mn-lt"/>
              </a:endParaRPr>
            </a:p>
          </p:txBody>
        </p:sp>
        <p:sp>
          <p:nvSpPr>
            <p:cNvPr id="15" name="TextBox 106"/>
            <p:cNvSpPr txBox="1">
              <a:spLocks noChangeArrowheads="1"/>
            </p:cNvSpPr>
            <p:nvPr/>
          </p:nvSpPr>
          <p:spPr bwMode="auto">
            <a:xfrm>
              <a:off x="8578642" y="4396442"/>
              <a:ext cx="2931765" cy="120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zh-CN" sz="1800" dirty="0">
                <a:latin typeface="+mn-lt"/>
                <a:ea typeface="义启嘟嘟体" pitchFamily="2" charset="-128"/>
                <a:cs typeface="义启嘟嘟体" pitchFamily="2" charset="-128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1573C44-4EA4-424D-83D0-B73EC085A8AC}"/>
              </a:ext>
            </a:extLst>
          </p:cNvPr>
          <p:cNvSpPr txBox="1"/>
          <p:nvPr/>
        </p:nvSpPr>
        <p:spPr>
          <a:xfrm>
            <a:off x="9114681" y="915698"/>
            <a:ext cx="2526690" cy="2328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坚持练琴已成为了一种习惯，每天晚饭后练琴半小时左右，我坚信日积月累的力量。</a:t>
            </a:r>
          </a:p>
        </p:txBody>
      </p:sp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A6B01677-5DFE-40ED-BE72-EC2576D76C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b="6061"/>
          <a:stretch>
            <a:fillRect/>
          </a:stretch>
        </p:blipFill>
        <p:spPr/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3858402" y="4272644"/>
            <a:ext cx="4548223" cy="3124176"/>
          </a:xfrm>
          <a:prstGeom prst="rect">
            <a:avLst/>
          </a:prstGeom>
        </p:spPr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AC2E26A9-9600-4ECE-9A53-EC1CD5E3B0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6078"/>
          <a:stretch>
            <a:fillRect/>
          </a:stretch>
        </p:blipFill>
        <p:spPr/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7D20ED-7AFA-456F-A01D-FAAB4253B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0" y="872376"/>
            <a:ext cx="2099279" cy="4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500" b="1" dirty="0">
                <a:solidFill>
                  <a:srgbClr val="00B0F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义启嘟嘟体" pitchFamily="2" charset="-128"/>
                <a:sym typeface="+mn-lt"/>
              </a:rPr>
              <a:t>爱书法的我</a:t>
            </a:r>
          </a:p>
        </p:txBody>
      </p:sp>
      <p:sp>
        <p:nvSpPr>
          <p:cNvPr id="15" name="TextBox 105"/>
          <p:cNvSpPr txBox="1">
            <a:spLocks noChangeArrowheads="1"/>
          </p:cNvSpPr>
          <p:nvPr/>
        </p:nvSpPr>
        <p:spPr bwMode="auto">
          <a:xfrm>
            <a:off x="348656" y="3378207"/>
            <a:ext cx="3419002" cy="14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2000" b="1" kern="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    每周日一篇毛笔字，既可以放松心情，也可以提高我的书法水平。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834262" y="2080544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35" y="374261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387" y="5115948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6F65037B-1021-4626-8AF8-2C63E21C4F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r="17032"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2BCAE942-C727-46E1-8F2E-43622AB8EC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 b="6819"/>
          <a:stretch>
            <a:fillRect/>
          </a:stretch>
        </p:blipFill>
        <p:spPr/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67CD592-856C-46A5-B4E8-B37D524E6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29780" y="899095"/>
            <a:ext cx="2099279" cy="4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500" b="1" dirty="0">
                <a:solidFill>
                  <a:srgbClr val="00B0F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义启嘟嘟体" pitchFamily="2" charset="-128"/>
                <a:sym typeface="+mn-lt"/>
              </a:rPr>
              <a:t>爱阅读的我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35" y="374261"/>
            <a:ext cx="1566808" cy="1469263"/>
          </a:xfrm>
          <a:prstGeom prst="rect">
            <a:avLst/>
          </a:prstGeom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757945E-1A6A-4BD1-BC6B-9B6F963874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b="3471"/>
          <a:stretch>
            <a:fillRect/>
          </a:stretch>
        </p:blipFill>
        <p:spPr>
          <a:xfrm>
            <a:off x="1433891" y="2179000"/>
            <a:ext cx="4737087" cy="3306301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CC2936-1296-47C0-B19C-CAFB7FF68858}"/>
              </a:ext>
            </a:extLst>
          </p:cNvPr>
          <p:cNvSpPr txBox="1"/>
          <p:nvPr/>
        </p:nvSpPr>
        <p:spPr>
          <a:xfrm>
            <a:off x="9554519" y="2841615"/>
            <a:ext cx="2407180" cy="1866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读书破万卷，下笔如有神，我们从小就应该养成爱读书的好习惯。</a:t>
            </a: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71519E49-2674-4F6F-8D83-9EF84EE3EB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" b="2863"/>
          <a:stretch>
            <a:fillRect/>
          </a:stretch>
        </p:blipFill>
        <p:spPr>
          <a:xfrm>
            <a:off x="6263271" y="1581732"/>
            <a:ext cx="3142458" cy="2193312"/>
          </a:xfrm>
        </p:spPr>
      </p:pic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3BE6DC8C-0B8B-42F9-9CA1-40D4A09E84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5667"/>
          <a:stretch>
            <a:fillRect/>
          </a:stretch>
        </p:blipFill>
        <p:spPr>
          <a:xfrm>
            <a:off x="6263271" y="3858156"/>
            <a:ext cx="3142457" cy="2193312"/>
          </a:xfr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832" y="-481374"/>
            <a:ext cx="4205168" cy="291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0583" y="3316216"/>
            <a:ext cx="2720612" cy="3936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3196" y="38998"/>
            <a:ext cx="3308804" cy="2557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628" y="-213390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90083" y="1002756"/>
            <a:ext cx="2099279" cy="4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spc="300" dirty="0">
                <a:solidFill>
                  <a:srgbClr val="00B0F0"/>
                </a:solidFill>
                <a:latin typeface="+mn-lt"/>
                <a:ea typeface="义启嘟嘟体" pitchFamily="2" charset="-128"/>
                <a:cs typeface="义启嘟嘟体" pitchFamily="2" charset="-128"/>
                <a:sym typeface="+mn-lt"/>
              </a:rPr>
              <a:t>承诺宣誓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3447891" y="533462"/>
            <a:ext cx="480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B0F0"/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竞选宣言</a:t>
            </a:r>
            <a:endParaRPr lang="en-US" sz="4400" b="1" dirty="0">
              <a:solidFill>
                <a:srgbClr val="00B0F0"/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998656" y="1776636"/>
            <a:ext cx="10668907" cy="4547902"/>
          </a:xfrm>
          <a:custGeom>
            <a:avLst/>
            <a:gdLst>
              <a:gd name="connsiteX0" fmla="*/ 4000064 w 10668907"/>
              <a:gd name="connsiteY0" fmla="*/ 387444 h 4547902"/>
              <a:gd name="connsiteX1" fmla="*/ 525344 w 10668907"/>
              <a:gd name="connsiteY1" fmla="*/ 265524 h 4547902"/>
              <a:gd name="connsiteX2" fmla="*/ 936824 w 10668907"/>
              <a:gd name="connsiteY2" fmla="*/ 4212684 h 4547902"/>
              <a:gd name="connsiteX3" fmla="*/ 9151184 w 10668907"/>
              <a:gd name="connsiteY3" fmla="*/ 3923124 h 4547902"/>
              <a:gd name="connsiteX4" fmla="*/ 10217984 w 10668907"/>
              <a:gd name="connsiteY4" fmla="*/ 600804 h 4547902"/>
              <a:gd name="connsiteX5" fmla="*/ 4000064 w 10668907"/>
              <a:gd name="connsiteY5" fmla="*/ 387444 h 45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907" h="4547902">
                <a:moveTo>
                  <a:pt x="4000064" y="387444"/>
                </a:moveTo>
                <a:cubicBezTo>
                  <a:pt x="2384624" y="331564"/>
                  <a:pt x="1035884" y="-372016"/>
                  <a:pt x="525344" y="265524"/>
                </a:cubicBezTo>
                <a:cubicBezTo>
                  <a:pt x="14804" y="903064"/>
                  <a:pt x="-500816" y="3603084"/>
                  <a:pt x="936824" y="4212684"/>
                </a:cubicBezTo>
                <a:cubicBezTo>
                  <a:pt x="2374464" y="4822284"/>
                  <a:pt x="7604324" y="4525104"/>
                  <a:pt x="9151184" y="3923124"/>
                </a:cubicBezTo>
                <a:cubicBezTo>
                  <a:pt x="10698044" y="3321144"/>
                  <a:pt x="11079044" y="1190084"/>
                  <a:pt x="10217984" y="600804"/>
                </a:cubicBezTo>
                <a:cubicBezTo>
                  <a:pt x="9356924" y="11524"/>
                  <a:pt x="5615504" y="443324"/>
                  <a:pt x="4000064" y="3874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661954" y="1155913"/>
            <a:ext cx="86072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ea typeface="义启嘟嘟体" pitchFamily="2" charset="-128"/>
                <a:cs typeface="义启嘟嘟体" pitchFamily="2" charset="-128"/>
                <a:sym typeface="+mn-lt"/>
              </a:rPr>
              <a:t> 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尊敬的老师，亲爱的同学们：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义启嘟嘟体" pitchFamily="2" charset="-128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  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大家好，我是四（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）班的索翼。有幸参与到此次善真服务社的竞选活动中，很感谢老师和同学们的认可与支持。善真服务社着力于培养学生社会责任感，勇于探索和创新精神，促进学生全面发展。我竞选的岗位是“礼仪部部长”。我的竞聘优势在于：我有较强的工作能力，在日常生活中，我能不断加强个人修养，有乐于奉献的精神，能帮助同学们尽力做好每件事。我有较强的学习能力，我会加强对礼仪知识的学习，不断提升自身水平。我个性温和，做事沉稳，为人正直。我坚信在老师和同学们的帮助下，可以胜任这项工作。如果我有幸当选，我将以良好的精神状态，协助老师管理礼仪部事务，带领同学们做好礼仪。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义启嘟嘟体" pitchFamily="2" charset="-128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     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义启嘟嘟体" pitchFamily="2" charset="-128"/>
                <a:sym typeface="+mn-lt"/>
              </a:rPr>
              <a:t>如果没有竞聘上，我也不会气馁，继续努力。谢谢大家！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义启嘟嘟体" pitchFamily="2" charset="-128"/>
              <a:sym typeface="+mn-lt"/>
            </a:endParaRPr>
          </a:p>
          <a:p>
            <a:pPr algn="ctr"/>
            <a:endParaRPr lang="en-US" altLang="zh-CN" sz="1600" dirty="0"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/>
            <a:endParaRPr lang="en-US" altLang="zh-CN" sz="1600" dirty="0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66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93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0" t="10694" r="14559" b="12834"/>
          <a:stretch/>
        </p:blipFill>
        <p:spPr>
          <a:xfrm>
            <a:off x="5305627" y="1299830"/>
            <a:ext cx="6743519" cy="5040984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 rot="20953978">
            <a:off x="6252291" y="2853267"/>
            <a:ext cx="5008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300" dirty="0">
                <a:solidFill>
                  <a:schemeClr val="bg2">
                    <a:lumMod val="10000"/>
                  </a:schemeClr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感谢观看</a:t>
            </a:r>
            <a:endParaRPr lang="en-US" altLang="zh-CN" sz="5400" b="1" spc="300" dirty="0">
              <a:solidFill>
                <a:schemeClr val="bg2">
                  <a:lumMod val="10000"/>
                </a:schemeClr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  <a:p>
            <a:pPr algn="ctr"/>
            <a:r>
              <a:rPr lang="zh-CN" altLang="en-US" sz="5400" b="1" spc="300" dirty="0">
                <a:solidFill>
                  <a:schemeClr val="bg2">
                    <a:lumMod val="10000"/>
                  </a:schemeClr>
                </a:solidFill>
                <a:ea typeface="义启嘟嘟体" pitchFamily="2" charset="-128"/>
                <a:cs typeface="义启嘟嘟体" pitchFamily="2" charset="-128"/>
                <a:sym typeface="+mn-lt"/>
              </a:rPr>
              <a:t>请投我一票！</a:t>
            </a:r>
            <a:endParaRPr lang="en-US" sz="5400" b="1" spc="300" dirty="0">
              <a:solidFill>
                <a:schemeClr val="bg2">
                  <a:lumMod val="10000"/>
                </a:schemeClr>
              </a:solidFill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22940">
            <a:off x="-194997" y="2714611"/>
            <a:ext cx="7183215" cy="493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8914" y="1682751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wind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5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330</Words>
  <Application>Microsoft Office PowerPoint</Application>
  <PresentationFormat>宽屏</PresentationFormat>
  <Paragraphs>33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华文行楷</vt:lpstr>
      <vt:lpstr>宋体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索 政纲</dc:creator>
  <cp:lastModifiedBy>索 政纲</cp:lastModifiedBy>
  <cp:revision>3</cp:revision>
  <dcterms:created xsi:type="dcterms:W3CDTF">2021-09-12T04:38:51Z</dcterms:created>
  <dcterms:modified xsi:type="dcterms:W3CDTF">2021-09-12T08:49:25Z</dcterms:modified>
</cp:coreProperties>
</file>