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</p:sldMasterIdLst>
  <p:notesMasterIdLst>
    <p:notesMasterId r:id="rId9"/>
  </p:notesMasterIdLst>
  <p:handoutMasterIdLst>
    <p:handoutMasterId r:id="rId12"/>
  </p:handoutMasterIdLst>
  <p:sldIdLst>
    <p:sldId id="582" r:id="rId7"/>
    <p:sldId id="261" r:id="rId8"/>
    <p:sldId id="586" r:id="rId10"/>
    <p:sldId id="593" r:id="rId11"/>
  </p:sldIdLst>
  <p:sldSz cx="12192000" cy="6858000"/>
  <p:notesSz cx="6858000" cy="9144000"/>
  <p:custDataLst>
    <p:tags r:id="rId16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B6620709-CEF0-4428-84CE-06A201197BB5}">
          <p14:sldIdLst>
            <p14:sldId id="582"/>
            <p14:sldId id="261"/>
            <p14:sldId id="593"/>
            <p14:sldId id="586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BCAA9"/>
    <a:srgbClr val="E89608"/>
    <a:srgbClr val="FFFFFE"/>
    <a:srgbClr val="F5751F"/>
    <a:srgbClr val="FFFFCC"/>
    <a:srgbClr val="C2AC3F"/>
    <a:srgbClr val="01A79D"/>
    <a:srgbClr val="8AD9F8"/>
    <a:srgbClr val="11879E"/>
    <a:srgbClr val="0D2B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5" d="100"/>
          <a:sy n="75" d="100"/>
        </p:scale>
        <p:origin x="1224" y="942"/>
      </p:cViewPr>
      <p:guideLst>
        <p:guide pos="3840"/>
        <p:guide pos="7265"/>
        <p:guide orient="horz" pos="656"/>
        <p:guide orient="horz" pos="3216"/>
        <p:guide orient="horz" pos="390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notesMaster" Target="notesMasters/notesMaster1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" Type="http://schemas.openxmlformats.org/officeDocument/2006/relationships/theme" Target="theme/theme1.xml"/><Relationship Id="rId16" Type="http://schemas.openxmlformats.org/officeDocument/2006/relationships/tags" Target="tags/tag1.xml"/><Relationship Id="rId15" Type="http://schemas.openxmlformats.org/officeDocument/2006/relationships/tableStyles" Target="tableStyles.xml"/><Relationship Id="rId14" Type="http://schemas.openxmlformats.org/officeDocument/2006/relationships/viewProps" Target="viewProps.xml"/><Relationship Id="rId13" Type="http://schemas.openxmlformats.org/officeDocument/2006/relationships/presProps" Target="presProps.xml"/><Relationship Id="rId12" Type="http://schemas.openxmlformats.org/officeDocument/2006/relationships/handoutMaster" Target="handoutMasters/handoutMaster1.xml"/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任意多边形: 形状 9"/>
          <p:cNvSpPr>
            <a:spLocks noGrp="1"/>
          </p:cNvSpPr>
          <p:nvPr>
            <p:ph type="pic" sz="quarter" idx="10"/>
          </p:nvPr>
        </p:nvSpPr>
        <p:spPr>
          <a:xfrm>
            <a:off x="2082810" y="2095500"/>
            <a:ext cx="3143883" cy="2171700"/>
          </a:xfrm>
          <a:custGeom>
            <a:avLst/>
            <a:gdLst>
              <a:gd name="connsiteX0" fmla="*/ 361957 w 3143883"/>
              <a:gd name="connsiteY0" fmla="*/ 0 h 2171700"/>
              <a:gd name="connsiteX1" fmla="*/ 2781926 w 3143883"/>
              <a:gd name="connsiteY1" fmla="*/ 0 h 2171700"/>
              <a:gd name="connsiteX2" fmla="*/ 3143883 w 3143883"/>
              <a:gd name="connsiteY2" fmla="*/ 361957 h 2171700"/>
              <a:gd name="connsiteX3" fmla="*/ 3143883 w 3143883"/>
              <a:gd name="connsiteY3" fmla="*/ 1809743 h 2171700"/>
              <a:gd name="connsiteX4" fmla="*/ 2781926 w 3143883"/>
              <a:gd name="connsiteY4" fmla="*/ 2171700 h 2171700"/>
              <a:gd name="connsiteX5" fmla="*/ 361957 w 3143883"/>
              <a:gd name="connsiteY5" fmla="*/ 2171700 h 2171700"/>
              <a:gd name="connsiteX6" fmla="*/ 0 w 3143883"/>
              <a:gd name="connsiteY6" fmla="*/ 1809743 h 2171700"/>
              <a:gd name="connsiteX7" fmla="*/ 0 w 3143883"/>
              <a:gd name="connsiteY7" fmla="*/ 361957 h 2171700"/>
              <a:gd name="connsiteX8" fmla="*/ 361957 w 3143883"/>
              <a:gd name="connsiteY8" fmla="*/ 0 h 2171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43883" h="2171700">
                <a:moveTo>
                  <a:pt x="361957" y="0"/>
                </a:moveTo>
                <a:lnTo>
                  <a:pt x="2781926" y="0"/>
                </a:lnTo>
                <a:cubicBezTo>
                  <a:pt x="2981829" y="0"/>
                  <a:pt x="3143883" y="162054"/>
                  <a:pt x="3143883" y="361957"/>
                </a:cubicBezTo>
                <a:lnTo>
                  <a:pt x="3143883" y="1809743"/>
                </a:lnTo>
                <a:cubicBezTo>
                  <a:pt x="3143883" y="2009646"/>
                  <a:pt x="2981829" y="2171700"/>
                  <a:pt x="2781926" y="2171700"/>
                </a:cubicBezTo>
                <a:lnTo>
                  <a:pt x="361957" y="2171700"/>
                </a:lnTo>
                <a:cubicBezTo>
                  <a:pt x="162054" y="2171700"/>
                  <a:pt x="0" y="2009646"/>
                  <a:pt x="0" y="1809743"/>
                </a:cubicBezTo>
                <a:lnTo>
                  <a:pt x="0" y="361957"/>
                </a:lnTo>
                <a:cubicBezTo>
                  <a:pt x="0" y="162054"/>
                  <a:pt x="162054" y="0"/>
                  <a:pt x="36195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44587" y="-2689412"/>
            <a:ext cx="6902823" cy="12192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196"/>
            <a:ext cx="12192000" cy="27423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44587" y="-2689412"/>
            <a:ext cx="6902823" cy="12192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44587" y="-2689412"/>
            <a:ext cx="6902823" cy="12192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 rot="5400000">
            <a:off x="2644587" y="-2689412"/>
            <a:ext cx="6902823" cy="1219200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600200"/>
            <a:ext cx="54102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72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C4C6DC67-AD40-4E49-BE6F-CB5B1B1EE630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/>
          <a:p>
            <a:fld id="{0B262EA6-56A4-4DF2-8BEA-AA9A3E0ECAF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4" Type="http://schemas.openxmlformats.org/officeDocument/2006/relationships/theme" Target="../theme/theme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82E7D5D-A96A-4E52-B3DC-ACB6A404C35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A31DBBD0-46D9-43EA-B6C7-B14C52DD665F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5" Type="http://schemas.openxmlformats.org/officeDocument/2006/relationships/slideLayout" Target="../slideLayouts/slideLayout1.xml"/><Relationship Id="rId14" Type="http://schemas.openxmlformats.org/officeDocument/2006/relationships/image" Target="../media/image15.png"/><Relationship Id="rId13" Type="http://schemas.openxmlformats.org/officeDocument/2006/relationships/image" Target="../media/image14.png"/><Relationship Id="rId12" Type="http://schemas.openxmlformats.org/officeDocument/2006/relationships/image" Target="../media/image13.png"/><Relationship Id="rId11" Type="http://schemas.microsoft.com/office/2007/relationships/media" Target="../media/media1.mp3"/><Relationship Id="rId10" Type="http://schemas.openxmlformats.org/officeDocument/2006/relationships/audio" Target="../media/media1.mp3"/><Relationship Id="rId1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.xml"/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6.png"/><Relationship Id="rId8" Type="http://schemas.openxmlformats.org/officeDocument/2006/relationships/image" Target="../media/image25.png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3" Type="http://schemas.openxmlformats.org/officeDocument/2006/relationships/image" Target="../media/image6.png"/><Relationship Id="rId2" Type="http://schemas.openxmlformats.org/officeDocument/2006/relationships/image" Target="../media/image20.png"/><Relationship Id="rId10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6" Type="http://schemas.openxmlformats.org/officeDocument/2006/relationships/image" Target="../media/image6.png"/><Relationship Id="rId5" Type="http://schemas.microsoft.com/office/2007/relationships/hdphoto" Target="../media/image30.wdp"/><Relationship Id="rId4" Type="http://schemas.openxmlformats.org/officeDocument/2006/relationships/image" Target="../media/image29.png"/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9" y="265842"/>
            <a:ext cx="3532662" cy="1001205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5829393" y="1822833"/>
            <a:ext cx="5105400" cy="156845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/>
            <a:r>
              <a:rPr lang="zh-CN" altLang="en-US" sz="9600" b="1" spc="5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雅珠体简繁 Heavy" panose="02000A00000000000000" pitchFamily="50" charset="-122"/>
                <a:ea typeface="方正雅珠体简繁 Heavy" panose="02000A00000000000000" pitchFamily="50" charset="-122"/>
                <a:cs typeface="+mn-ea"/>
                <a:sym typeface="+mn-lt"/>
              </a:rPr>
              <a:t>竞</a:t>
            </a:r>
            <a:r>
              <a:rPr lang="zh-CN" altLang="en-US" sz="9600" b="1" spc="50">
                <a:ln w="0"/>
                <a:solidFill>
                  <a:srgbClr val="E896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雅珠体简繁 Heavy" panose="02000A00000000000000" pitchFamily="50" charset="-122"/>
                <a:ea typeface="方正雅珠体简繁 Heavy" panose="02000A00000000000000" pitchFamily="50" charset="-122"/>
                <a:cs typeface="+mn-ea"/>
                <a:sym typeface="+mn-lt"/>
              </a:rPr>
              <a:t>选</a:t>
            </a:r>
            <a:r>
              <a:rPr lang="zh-CN" altLang="en-US" sz="9600" b="1" spc="50">
                <a:ln w="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雅珠体简繁 Heavy" panose="02000A00000000000000" pitchFamily="50" charset="-122"/>
                <a:ea typeface="方正雅珠体简繁 Heavy" panose="02000A00000000000000" pitchFamily="50" charset="-122"/>
                <a:cs typeface="+mn-ea"/>
                <a:sym typeface="+mn-lt"/>
              </a:rPr>
              <a:t>报</a:t>
            </a:r>
            <a:r>
              <a:rPr lang="zh-CN" altLang="en-US" sz="9600" b="1" spc="50">
                <a:ln w="0"/>
                <a:solidFill>
                  <a:srgbClr val="E896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雅珠体简繁 Heavy" panose="02000A00000000000000" pitchFamily="50" charset="-122"/>
                <a:ea typeface="方正雅珠体简繁 Heavy" panose="02000A00000000000000" pitchFamily="50" charset="-122"/>
                <a:cs typeface="+mn-ea"/>
                <a:sym typeface="+mn-lt"/>
              </a:rPr>
              <a:t>告</a:t>
            </a:r>
            <a:endParaRPr lang="zh-CN" altLang="en-US" sz="9600" b="1" spc="50">
              <a:ln w="0"/>
              <a:solidFill>
                <a:srgbClr val="E896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雅珠体简繁 Heavy" panose="02000A00000000000000" pitchFamily="50" charset="-122"/>
              <a:ea typeface="方正雅珠体简繁 Heavy" panose="02000A00000000000000" pitchFamily="50" charset="-122"/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73196"/>
            <a:ext cx="12192000" cy="274234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34" y="265842"/>
            <a:ext cx="1784344" cy="155257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48" y="4831818"/>
            <a:ext cx="2846862" cy="2001824"/>
          </a:xfrm>
          <a:prstGeom prst="rect">
            <a:avLst/>
          </a:prstGeom>
        </p:spPr>
      </p:pic>
      <p:sp>
        <p:nvSpPr>
          <p:cNvPr id="15" name="文本框 14"/>
          <p:cNvSpPr txBox="1"/>
          <p:nvPr/>
        </p:nvSpPr>
        <p:spPr>
          <a:xfrm>
            <a:off x="5226692" y="3521234"/>
            <a:ext cx="6592078" cy="52197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ctr">
              <a:defRPr sz="6600" b="1">
                <a:solidFill>
                  <a:schemeClr val="bg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</a:lstStyle>
          <a:p>
            <a:r>
              <a:rPr lang="zh-CN" altLang="en-US" sz="2800" b="0" spc="50">
                <a:ln w="0"/>
                <a:latin typeface="汉仪张杰体简" panose="02010509060101010101" pitchFamily="49" charset="-122"/>
                <a:ea typeface="汉仪张杰体简" panose="02010509060101010101" pitchFamily="49" charset="-122"/>
                <a:cs typeface="+mn-ea"/>
                <a:sym typeface="+mn-lt"/>
              </a:rPr>
              <a:t>薛家实验小学</a:t>
            </a:r>
            <a:r>
              <a:rPr lang="en-US" altLang="zh-CN" sz="2800" b="0" spc="50">
                <a:ln w="0"/>
                <a:latin typeface="汉仪张杰体简" panose="02010509060101010101" pitchFamily="49" charset="-122"/>
                <a:ea typeface="汉仪张杰体简" panose="02010509060101010101" pitchFamily="49" charset="-122"/>
                <a:cs typeface="+mn-ea"/>
                <a:sym typeface="+mn-lt"/>
              </a:rPr>
              <a:t>  </a:t>
            </a:r>
            <a:r>
              <a:rPr lang="zh-CN" altLang="en-US" sz="2800" b="0" spc="50" dirty="0">
                <a:ln w="0"/>
                <a:latin typeface="汉仪张杰体简" panose="02010509060101010101" pitchFamily="49" charset="-122"/>
                <a:ea typeface="汉仪张杰体简" panose="02010509060101010101" pitchFamily="49" charset="-122"/>
                <a:cs typeface="+mn-ea"/>
                <a:sym typeface="+mn-lt"/>
              </a:rPr>
              <a:t>四年级</a:t>
            </a:r>
            <a:r>
              <a:rPr lang="en-US" altLang="zh-CN" sz="2800" b="0" spc="50" dirty="0">
                <a:ln w="0"/>
                <a:latin typeface="汉仪张杰体简" panose="02010509060101010101" pitchFamily="49" charset="-122"/>
                <a:ea typeface="汉仪张杰体简" panose="02010509060101010101" pitchFamily="49" charset="-122"/>
                <a:cs typeface="+mn-ea"/>
                <a:sym typeface="+mn-lt"/>
              </a:rPr>
              <a:t>17</a:t>
            </a:r>
            <a:r>
              <a:rPr lang="zh-CN" altLang="en-US" sz="2800" b="0" spc="50">
                <a:ln w="0"/>
                <a:latin typeface="汉仪张杰体简" panose="02010509060101010101" pitchFamily="49" charset="-122"/>
                <a:ea typeface="汉仪张杰体简" panose="02010509060101010101" pitchFamily="49" charset="-122"/>
                <a:cs typeface="+mn-ea"/>
                <a:sym typeface="+mn-lt"/>
              </a:rPr>
              <a:t>班  </a:t>
            </a:r>
            <a:r>
              <a:rPr lang="zh-CN" altLang="en-US" sz="2800" b="0" spc="50">
                <a:ln w="0"/>
                <a:latin typeface="汉仪张杰体简" panose="02010509060101010101" pitchFamily="49" charset="-122"/>
                <a:ea typeface="汉仪张杰体简" panose="02010509060101010101" pitchFamily="49" charset="-122"/>
                <a:cs typeface="+mn-ea"/>
                <a:sym typeface="+mn-lt"/>
              </a:rPr>
              <a:t>贾梓珺</a:t>
            </a:r>
            <a:endParaRPr lang="zh-CN" altLang="en-US" sz="2800" b="0" spc="50">
              <a:ln w="0"/>
              <a:latin typeface="汉仪张杰体简" panose="02010509060101010101" pitchFamily="49" charset="-122"/>
              <a:ea typeface="汉仪张杰体简" panose="02010509060101010101" pitchFamily="49" charset="-122"/>
              <a:cs typeface="+mn-ea"/>
              <a:sym typeface="+mn-lt"/>
            </a:endParaRPr>
          </a:p>
        </p:txBody>
      </p:sp>
      <p:pic>
        <p:nvPicPr>
          <p:cNvPr id="1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1934" y="5161851"/>
            <a:ext cx="1028700" cy="5524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4345" y="2781459"/>
            <a:ext cx="942975" cy="6000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086" y="-335335"/>
            <a:ext cx="2451105" cy="19024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9980" y="5475116"/>
            <a:ext cx="1276350" cy="1457325"/>
          </a:xfrm>
          <a:prstGeom prst="rect">
            <a:avLst/>
          </a:prstGeom>
        </p:spPr>
      </p:pic>
      <p:pic>
        <p:nvPicPr>
          <p:cNvPr id="35" name="图片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330" y="4468139"/>
            <a:ext cx="1591440" cy="2327617"/>
          </a:xfrm>
          <a:prstGeom prst="rect">
            <a:avLst/>
          </a:prstGeom>
        </p:spPr>
      </p:pic>
      <p:pic>
        <p:nvPicPr>
          <p:cNvPr id="36" name="アンジェラ・アキ - 手紙 ~拝啓 十五の君へ~-strings version-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814723" y="-1041400"/>
            <a:ext cx="406400" cy="4064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55190" y="2057400"/>
            <a:ext cx="3171825" cy="2115820"/>
          </a:xfrm>
          <a:prstGeom prst="roundRect">
            <a:avLst/>
          </a:prstGeom>
        </p:spPr>
      </p:pic>
      <p:pic>
        <p:nvPicPr>
          <p:cNvPr id="25" name="图片 2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393" y="764539"/>
            <a:ext cx="3873958" cy="37372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6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"/>
                </p:tgtEl>
              </p:cMediaNode>
            </p:audio>
          </p:childTnLst>
        </p:cTn>
      </p:par>
    </p:tnLst>
    <p:bldLst>
      <p:bldP spid="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32" b="16556"/>
          <a:stretch>
            <a:fillRect/>
          </a:stretch>
        </p:blipFill>
        <p:spPr>
          <a:xfrm>
            <a:off x="1791201" y="863600"/>
            <a:ext cx="9511799" cy="54229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339" y="265842"/>
            <a:ext cx="3532662" cy="10012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34" y="265842"/>
            <a:ext cx="1784344" cy="1552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3935" y="4173196"/>
            <a:ext cx="1916288" cy="253403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47359" y="2644310"/>
            <a:ext cx="4034742" cy="403474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852420" y="1656715"/>
            <a:ext cx="410845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400" dirty="0" smtClean="0">
                <a:solidFill>
                  <a:srgbClr val="FF8989"/>
                </a:solidFill>
                <a:latin typeface="楷体" panose="02010609060101010101" charset="-122"/>
                <a:ea typeface="楷体" panose="02010609060101010101" charset="-122"/>
              </a:rPr>
              <a:t>敬爱的老师，</a:t>
            </a:r>
            <a:r>
              <a:rPr lang="zh-CN" altLang="en-US" sz="2400" dirty="0" smtClean="0">
                <a:solidFill>
                  <a:srgbClr val="FF8989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亲爱的同学们</a:t>
            </a:r>
            <a:r>
              <a:rPr lang="zh-CN" altLang="en-US" sz="2400" dirty="0" smtClean="0">
                <a:solidFill>
                  <a:srgbClr val="FF8989"/>
                </a:solidFill>
                <a:latin typeface="楷体" panose="02010609060101010101" charset="-122"/>
                <a:ea typeface="楷体" panose="02010609060101010101" charset="-122"/>
              </a:rPr>
              <a:t>：</a:t>
            </a:r>
            <a:endParaRPr lang="zh-CN" altLang="en-US" sz="2400" dirty="0" smtClean="0">
              <a:solidFill>
                <a:srgbClr val="FF8989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2739390" y="2035175"/>
            <a:ext cx="7227570" cy="43846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107950" fontAlgn="auto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   </a:t>
            </a: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大家好！我叫贾梓珺，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是四（</a:t>
            </a:r>
            <a:r>
              <a:rPr lang="en-US" altLang="zh-CN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17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）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晨曦中队的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队员。</a:t>
            </a:r>
            <a:endParaRPr lang="zh-CN" altLang="en-US" sz="1600" b="1" dirty="0" smtClean="0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10795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    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很荣幸我能参加善真服务社的竞选。</a:t>
            </a:r>
            <a:r>
              <a:rPr lang="zh-CN" altLang="en-US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作为一名光荣的少先队员,能生活在这样一个充满活力的大集体中我感到无比的光荣和自豪。</a:t>
            </a:r>
            <a:r>
              <a:rPr lang="zh-CN" alt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首先我要感谢老师和同学们的信任，给我这次锻炼的好机会。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身</a:t>
            </a:r>
            <a:r>
              <a:rPr lang="zh-CN" alt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为班干部</a:t>
            </a:r>
            <a:r>
              <a:rPr lang="zh-CN" altLang="en-US" sz="16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的我，肩负着好多</a:t>
            </a:r>
            <a:r>
              <a:rPr lang="zh-CN" alt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责任</a:t>
            </a:r>
            <a:r>
              <a:rPr lang="en-US" altLang="zh-CN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,</a:t>
            </a:r>
            <a:r>
              <a:rPr lang="zh-CN" alt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不但认真做好老师交给我的每一项任务，还主动为班级、为同学服务。</a:t>
            </a:r>
            <a:r>
              <a:rPr lang="zh-CN" alt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老师给我的评价是做事认真、主动，组织能力强；同学们给我的评价是活泼开朗，乐于助人；我给自己的评价是充满自信，喜欢挑战，乐于奉献。</a:t>
            </a:r>
            <a:endParaRPr lang="zh-CN" altLang="en-US" sz="1600" b="1" smtClean="0">
              <a:solidFill>
                <a:schemeClr val="tx1">
                  <a:lumMod val="75000"/>
                  <a:lumOff val="2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 marL="107950" fontAlgn="auto">
              <a:lnSpc>
                <a:spcPct val="150000"/>
              </a:lnSpc>
            </a:pPr>
            <a:r>
              <a:rPr lang="zh-CN" alt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      </a:t>
            </a:r>
            <a:r>
              <a:rPr lang="en-US" altLang="zh-CN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我要竞选的是组织部副部长，</a:t>
            </a:r>
            <a:r>
              <a:rPr lang="zh-CN" altLang="en-US" sz="1600" b="1" smtClean="0">
                <a:solidFill>
                  <a:schemeClr val="tx1">
                    <a:lumMod val="75000"/>
                    <a:lumOff val="25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如果我能当选，我一定不辜负老师和同学们的信任，认真做好每一件事情，踏踏实实完成服务社交给我的每一项任务。</a:t>
            </a:r>
            <a:endParaRPr lang="zh-CN" altLang="en-US" sz="1400" b="1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107950" fontAlgn="auto">
              <a:lnSpc>
                <a:spcPct val="150000"/>
              </a:lnSpc>
            </a:pPr>
            <a:endParaRPr lang="zh-CN" altLang="en-US" sz="1400" b="1">
              <a:solidFill>
                <a:schemeClr val="tx1">
                  <a:lumMod val="65000"/>
                  <a:lumOff val="35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50000"/>
              </a:lnSpc>
            </a:pPr>
            <a:endParaRPr lang="zh-CN" altLang="en-US" sz="14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37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1" fill="hold" grpId="0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685" y="1604645"/>
            <a:ext cx="2076450" cy="195453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152399" y="-190500"/>
            <a:ext cx="4927601" cy="2006600"/>
            <a:chOff x="152399" y="-190500"/>
            <a:chExt cx="4927601" cy="2006600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40" t="26004" r="4450" b="31869"/>
            <a:stretch>
              <a:fillRect/>
            </a:stretch>
          </p:blipFill>
          <p:spPr>
            <a:xfrm>
              <a:off x="152399" y="-190500"/>
              <a:ext cx="4927601" cy="2006600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1425666" y="518179"/>
              <a:ext cx="2327910" cy="52197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雅珠体简繁 Heavy" panose="02000A00000000000000" pitchFamily="50" charset="-122"/>
                  <a:ea typeface="方正雅珠体简繁 Heavy" panose="02000A00000000000000" pitchFamily="50" charset="-122"/>
                </a:rPr>
                <a:t>我的活动</a:t>
              </a:r>
              <a:r>
                <a:rPr lang="zh-CN" altLang="en-US" sz="2800" b="1">
                  <a:solidFill>
                    <a:schemeClr val="tx1">
                      <a:lumMod val="85000"/>
                      <a:lumOff val="15000"/>
                    </a:schemeClr>
                  </a:solidFill>
                  <a:latin typeface="方正雅珠体简繁 Heavy" panose="02000A00000000000000" pitchFamily="50" charset="-122"/>
                  <a:ea typeface="方正雅珠体简繁 Heavy" panose="02000A00000000000000" pitchFamily="50" charset="-122"/>
                </a:rPr>
                <a:t>剪影</a:t>
              </a:r>
              <a:endParaRPr lang="zh-CN" altLang="en-US" sz="2800" b="1">
                <a:solidFill>
                  <a:schemeClr val="tx1">
                    <a:lumMod val="85000"/>
                    <a:lumOff val="15000"/>
                  </a:schemeClr>
                </a:solidFill>
                <a:latin typeface="方正雅珠体简繁 Heavy" panose="02000A00000000000000" pitchFamily="50" charset="-122"/>
                <a:ea typeface="方正雅珠体简繁 Heavy" panose="02000A00000000000000" pitchFamily="50" charset="-122"/>
              </a:endParaRPr>
            </a:p>
          </p:txBody>
        </p:sp>
      </p:grpSp>
      <p:pic>
        <p:nvPicPr>
          <p:cNvPr id="17" name="图片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34" y="265842"/>
            <a:ext cx="1784344" cy="15525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84" y="5161635"/>
            <a:ext cx="2159856" cy="148046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0072126" y="2981381"/>
            <a:ext cx="1958490" cy="3844722"/>
            <a:chOff x="2138449" y="3076190"/>
            <a:chExt cx="1958490" cy="3844722"/>
          </a:xfrm>
        </p:grpSpPr>
        <p:sp>
          <p:nvSpPr>
            <p:cNvPr id="8" name="Freeform 98"/>
            <p:cNvSpPr/>
            <p:nvPr/>
          </p:nvSpPr>
          <p:spPr bwMode="auto">
            <a:xfrm flipH="1">
              <a:off x="3667986" y="4806315"/>
              <a:ext cx="15741" cy="42576"/>
            </a:xfrm>
            <a:custGeom>
              <a:avLst/>
              <a:gdLst>
                <a:gd name="T0" fmla="*/ 0 w 5"/>
                <a:gd name="T1" fmla="*/ 0 h 14"/>
                <a:gd name="T2" fmla="*/ 0 w 5"/>
                <a:gd name="T3" fmla="*/ 14 h 14"/>
                <a:gd name="T4" fmla="*/ 5 w 5"/>
                <a:gd name="T5" fmla="*/ 14 h 14"/>
                <a:gd name="T6" fmla="*/ 0 w 5"/>
                <a:gd name="T7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" h="14">
                  <a:moveTo>
                    <a:pt x="0" y="0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0"/>
                    <a:pt x="1" y="6"/>
                    <a:pt x="0" y="0"/>
                  </a:cubicBezTo>
                </a:path>
              </a:pathLst>
            </a:custGeom>
            <a:solidFill>
              <a:srgbClr val="0B090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9" name="Freeform 106"/>
            <p:cNvSpPr/>
            <p:nvPr/>
          </p:nvSpPr>
          <p:spPr bwMode="auto">
            <a:xfrm flipH="1">
              <a:off x="3211486" y="4830828"/>
              <a:ext cx="208573" cy="1309528"/>
            </a:xfrm>
            <a:custGeom>
              <a:avLst/>
              <a:gdLst>
                <a:gd name="T0" fmla="*/ 43 w 67"/>
                <a:gd name="T1" fmla="*/ 429 h 429"/>
                <a:gd name="T2" fmla="*/ 0 w 67"/>
                <a:gd name="T3" fmla="*/ 421 h 429"/>
                <a:gd name="T4" fmla="*/ 48 w 67"/>
                <a:gd name="T5" fmla="*/ 1 h 429"/>
                <a:gd name="T6" fmla="*/ 67 w 67"/>
                <a:gd name="T7" fmla="*/ 0 h 429"/>
                <a:gd name="T8" fmla="*/ 43 w 67"/>
                <a:gd name="T9" fmla="*/ 429 h 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7" h="429">
                  <a:moveTo>
                    <a:pt x="43" y="429"/>
                  </a:moveTo>
                  <a:cubicBezTo>
                    <a:pt x="29" y="427"/>
                    <a:pt x="14" y="424"/>
                    <a:pt x="0" y="421"/>
                  </a:cubicBezTo>
                  <a:cubicBezTo>
                    <a:pt x="16" y="281"/>
                    <a:pt x="48" y="143"/>
                    <a:pt x="48" y="1"/>
                  </a:cubicBezTo>
                  <a:cubicBezTo>
                    <a:pt x="55" y="1"/>
                    <a:pt x="61" y="0"/>
                    <a:pt x="67" y="0"/>
                  </a:cubicBezTo>
                  <a:cubicBezTo>
                    <a:pt x="67" y="142"/>
                    <a:pt x="54" y="283"/>
                    <a:pt x="43" y="429"/>
                  </a:cubicBezTo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0" name="Freeform 107"/>
            <p:cNvSpPr/>
            <p:nvPr/>
          </p:nvSpPr>
          <p:spPr bwMode="auto">
            <a:xfrm flipH="1">
              <a:off x="3152456" y="4828248"/>
              <a:ext cx="133802" cy="1323720"/>
            </a:xfrm>
            <a:custGeom>
              <a:avLst/>
              <a:gdLst>
                <a:gd name="T0" fmla="*/ 43 w 43"/>
                <a:gd name="T1" fmla="*/ 434 h 434"/>
                <a:gd name="T2" fmla="*/ 0 w 43"/>
                <a:gd name="T3" fmla="*/ 430 h 434"/>
                <a:gd name="T4" fmla="*/ 24 w 43"/>
                <a:gd name="T5" fmla="*/ 1 h 434"/>
                <a:gd name="T6" fmla="*/ 43 w 43"/>
                <a:gd name="T7" fmla="*/ 0 h 434"/>
                <a:gd name="T8" fmla="*/ 43 w 43"/>
                <a:gd name="T9" fmla="*/ 434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4">
                  <a:moveTo>
                    <a:pt x="43" y="434"/>
                  </a:moveTo>
                  <a:cubicBezTo>
                    <a:pt x="29" y="433"/>
                    <a:pt x="14" y="432"/>
                    <a:pt x="0" y="430"/>
                  </a:cubicBezTo>
                  <a:cubicBezTo>
                    <a:pt x="11" y="284"/>
                    <a:pt x="24" y="143"/>
                    <a:pt x="24" y="1"/>
                  </a:cubicBezTo>
                  <a:cubicBezTo>
                    <a:pt x="30" y="1"/>
                    <a:pt x="37" y="0"/>
                    <a:pt x="43" y="0"/>
                  </a:cubicBezTo>
                  <a:cubicBezTo>
                    <a:pt x="43" y="143"/>
                    <a:pt x="43" y="285"/>
                    <a:pt x="43" y="4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1" name="Freeform 108"/>
            <p:cNvSpPr/>
            <p:nvPr/>
          </p:nvSpPr>
          <p:spPr bwMode="auto">
            <a:xfrm flipH="1">
              <a:off x="3019966" y="4824377"/>
              <a:ext cx="132490" cy="1327590"/>
            </a:xfrm>
            <a:custGeom>
              <a:avLst/>
              <a:gdLst>
                <a:gd name="T0" fmla="*/ 43 w 43"/>
                <a:gd name="T1" fmla="*/ 433 h 435"/>
                <a:gd name="T2" fmla="*/ 0 w 43"/>
                <a:gd name="T3" fmla="*/ 435 h 435"/>
                <a:gd name="T4" fmla="*/ 0 w 43"/>
                <a:gd name="T5" fmla="*/ 1 h 435"/>
                <a:gd name="T6" fmla="*/ 19 w 43"/>
                <a:gd name="T7" fmla="*/ 0 h 435"/>
                <a:gd name="T8" fmla="*/ 43 w 43"/>
                <a:gd name="T9" fmla="*/ 433 h 4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" h="435">
                  <a:moveTo>
                    <a:pt x="43" y="433"/>
                  </a:moveTo>
                  <a:cubicBezTo>
                    <a:pt x="29" y="435"/>
                    <a:pt x="15" y="435"/>
                    <a:pt x="0" y="435"/>
                  </a:cubicBezTo>
                  <a:cubicBezTo>
                    <a:pt x="0" y="286"/>
                    <a:pt x="0" y="144"/>
                    <a:pt x="0" y="1"/>
                  </a:cubicBezTo>
                  <a:cubicBezTo>
                    <a:pt x="6" y="1"/>
                    <a:pt x="12" y="0"/>
                    <a:pt x="19" y="0"/>
                  </a:cubicBezTo>
                  <a:cubicBezTo>
                    <a:pt x="19" y="144"/>
                    <a:pt x="32" y="286"/>
                    <a:pt x="43" y="433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2" name="Freeform 109"/>
            <p:cNvSpPr/>
            <p:nvPr/>
          </p:nvSpPr>
          <p:spPr bwMode="auto">
            <a:xfrm flipH="1">
              <a:off x="2883541" y="4821797"/>
              <a:ext cx="211197" cy="1323720"/>
            </a:xfrm>
            <a:custGeom>
              <a:avLst/>
              <a:gdLst>
                <a:gd name="T0" fmla="*/ 68 w 68"/>
                <a:gd name="T1" fmla="*/ 428 h 434"/>
                <a:gd name="T2" fmla="*/ 24 w 68"/>
                <a:gd name="T3" fmla="*/ 434 h 434"/>
                <a:gd name="T4" fmla="*/ 0 w 68"/>
                <a:gd name="T5" fmla="*/ 1 h 434"/>
                <a:gd name="T6" fmla="*/ 18 w 68"/>
                <a:gd name="T7" fmla="*/ 0 h 434"/>
                <a:gd name="T8" fmla="*/ 68 w 68"/>
                <a:gd name="T9" fmla="*/ 428 h 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434">
                  <a:moveTo>
                    <a:pt x="68" y="428"/>
                  </a:moveTo>
                  <a:cubicBezTo>
                    <a:pt x="53" y="431"/>
                    <a:pt x="39" y="433"/>
                    <a:pt x="24" y="434"/>
                  </a:cubicBezTo>
                  <a:cubicBezTo>
                    <a:pt x="13" y="287"/>
                    <a:pt x="0" y="145"/>
                    <a:pt x="0" y="1"/>
                  </a:cubicBezTo>
                  <a:cubicBezTo>
                    <a:pt x="6" y="1"/>
                    <a:pt x="12" y="0"/>
                    <a:pt x="18" y="0"/>
                  </a:cubicBezTo>
                  <a:cubicBezTo>
                    <a:pt x="19" y="144"/>
                    <a:pt x="51" y="285"/>
                    <a:pt x="68" y="4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3" name="Freeform 110"/>
            <p:cNvSpPr/>
            <p:nvPr/>
          </p:nvSpPr>
          <p:spPr bwMode="auto">
            <a:xfrm flipH="1">
              <a:off x="2820575" y="4586985"/>
              <a:ext cx="661138" cy="945699"/>
            </a:xfrm>
            <a:custGeom>
              <a:avLst/>
              <a:gdLst>
                <a:gd name="T0" fmla="*/ 51 w 213"/>
                <a:gd name="T1" fmla="*/ 150 h 310"/>
                <a:gd name="T2" fmla="*/ 72 w 213"/>
                <a:gd name="T3" fmla="*/ 302 h 310"/>
                <a:gd name="T4" fmla="*/ 103 w 213"/>
                <a:gd name="T5" fmla="*/ 165 h 310"/>
                <a:gd name="T6" fmla="*/ 129 w 213"/>
                <a:gd name="T7" fmla="*/ 308 h 310"/>
                <a:gd name="T8" fmla="*/ 149 w 213"/>
                <a:gd name="T9" fmla="*/ 180 h 310"/>
                <a:gd name="T10" fmla="*/ 213 w 213"/>
                <a:gd name="T11" fmla="*/ 310 h 310"/>
                <a:gd name="T12" fmla="*/ 169 w 213"/>
                <a:gd name="T13" fmla="*/ 2 h 310"/>
                <a:gd name="T14" fmla="*/ 44 w 213"/>
                <a:gd name="T15" fmla="*/ 0 h 310"/>
                <a:gd name="T16" fmla="*/ 0 w 213"/>
                <a:gd name="T17" fmla="*/ 303 h 310"/>
                <a:gd name="T18" fmla="*/ 51 w 213"/>
                <a:gd name="T19" fmla="*/ 15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13" h="310">
                  <a:moveTo>
                    <a:pt x="51" y="150"/>
                  </a:moveTo>
                  <a:cubicBezTo>
                    <a:pt x="72" y="302"/>
                    <a:pt x="72" y="302"/>
                    <a:pt x="72" y="302"/>
                  </a:cubicBezTo>
                  <a:cubicBezTo>
                    <a:pt x="103" y="165"/>
                    <a:pt x="103" y="165"/>
                    <a:pt x="103" y="165"/>
                  </a:cubicBezTo>
                  <a:cubicBezTo>
                    <a:pt x="129" y="308"/>
                    <a:pt x="129" y="308"/>
                    <a:pt x="129" y="308"/>
                  </a:cubicBezTo>
                  <a:cubicBezTo>
                    <a:pt x="149" y="180"/>
                    <a:pt x="149" y="180"/>
                    <a:pt x="149" y="180"/>
                  </a:cubicBezTo>
                  <a:cubicBezTo>
                    <a:pt x="213" y="310"/>
                    <a:pt x="213" y="310"/>
                    <a:pt x="213" y="310"/>
                  </a:cubicBezTo>
                  <a:cubicBezTo>
                    <a:pt x="213" y="310"/>
                    <a:pt x="169" y="101"/>
                    <a:pt x="169" y="2"/>
                  </a:cubicBezTo>
                  <a:cubicBezTo>
                    <a:pt x="44" y="0"/>
                    <a:pt x="44" y="0"/>
                    <a:pt x="44" y="0"/>
                  </a:cubicBezTo>
                  <a:cubicBezTo>
                    <a:pt x="34" y="174"/>
                    <a:pt x="0" y="303"/>
                    <a:pt x="0" y="303"/>
                  </a:cubicBezTo>
                  <a:cubicBezTo>
                    <a:pt x="51" y="150"/>
                    <a:pt x="51" y="150"/>
                    <a:pt x="51" y="150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4" name="Freeform 111"/>
            <p:cNvSpPr/>
            <p:nvPr/>
          </p:nvSpPr>
          <p:spPr bwMode="auto">
            <a:xfrm flipH="1">
              <a:off x="3060631" y="4196062"/>
              <a:ext cx="632279" cy="713467"/>
            </a:xfrm>
            <a:custGeom>
              <a:avLst/>
              <a:gdLst>
                <a:gd name="T0" fmla="*/ 159 w 204"/>
                <a:gd name="T1" fmla="*/ 0 h 234"/>
                <a:gd name="T2" fmla="*/ 0 w 204"/>
                <a:gd name="T3" fmla="*/ 178 h 234"/>
                <a:gd name="T4" fmla="*/ 36 w 204"/>
                <a:gd name="T5" fmla="*/ 221 h 234"/>
                <a:gd name="T6" fmla="*/ 118 w 204"/>
                <a:gd name="T7" fmla="*/ 131 h 234"/>
                <a:gd name="T8" fmla="*/ 203 w 204"/>
                <a:gd name="T9" fmla="*/ 98 h 234"/>
                <a:gd name="T10" fmla="*/ 159 w 204"/>
                <a:gd name="T11" fmla="*/ 0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234">
                  <a:moveTo>
                    <a:pt x="159" y="0"/>
                  </a:moveTo>
                  <a:cubicBezTo>
                    <a:pt x="29" y="39"/>
                    <a:pt x="1" y="131"/>
                    <a:pt x="0" y="178"/>
                  </a:cubicBezTo>
                  <a:cubicBezTo>
                    <a:pt x="1" y="229"/>
                    <a:pt x="30" y="234"/>
                    <a:pt x="36" y="221"/>
                  </a:cubicBezTo>
                  <a:cubicBezTo>
                    <a:pt x="43" y="204"/>
                    <a:pt x="77" y="155"/>
                    <a:pt x="118" y="131"/>
                  </a:cubicBezTo>
                  <a:cubicBezTo>
                    <a:pt x="157" y="103"/>
                    <a:pt x="204" y="98"/>
                    <a:pt x="203" y="98"/>
                  </a:cubicBezTo>
                  <a:cubicBezTo>
                    <a:pt x="190" y="65"/>
                    <a:pt x="175" y="32"/>
                    <a:pt x="159" y="0"/>
                  </a:cubicBezTo>
                </a:path>
              </a:pathLst>
            </a:custGeom>
            <a:solidFill>
              <a:srgbClr val="FFB2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5" name="Freeform 112"/>
            <p:cNvSpPr/>
            <p:nvPr/>
          </p:nvSpPr>
          <p:spPr bwMode="auto">
            <a:xfrm flipH="1">
              <a:off x="2697268" y="4196062"/>
              <a:ext cx="629655" cy="717337"/>
            </a:xfrm>
            <a:custGeom>
              <a:avLst/>
              <a:gdLst>
                <a:gd name="T0" fmla="*/ 46 w 203"/>
                <a:gd name="T1" fmla="*/ 0 h 235"/>
                <a:gd name="T2" fmla="*/ 203 w 203"/>
                <a:gd name="T3" fmla="*/ 178 h 235"/>
                <a:gd name="T4" fmla="*/ 168 w 203"/>
                <a:gd name="T5" fmla="*/ 222 h 235"/>
                <a:gd name="T6" fmla="*/ 86 w 203"/>
                <a:gd name="T7" fmla="*/ 131 h 235"/>
                <a:gd name="T8" fmla="*/ 2 w 203"/>
                <a:gd name="T9" fmla="*/ 98 h 235"/>
                <a:gd name="T10" fmla="*/ 46 w 203"/>
                <a:gd name="T11" fmla="*/ 0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3" h="235">
                  <a:moveTo>
                    <a:pt x="46" y="0"/>
                  </a:moveTo>
                  <a:cubicBezTo>
                    <a:pt x="176" y="40"/>
                    <a:pt x="203" y="132"/>
                    <a:pt x="203" y="178"/>
                  </a:cubicBezTo>
                  <a:cubicBezTo>
                    <a:pt x="202" y="230"/>
                    <a:pt x="174" y="235"/>
                    <a:pt x="168" y="222"/>
                  </a:cubicBezTo>
                  <a:cubicBezTo>
                    <a:pt x="161" y="204"/>
                    <a:pt x="127" y="156"/>
                    <a:pt x="86" y="131"/>
                  </a:cubicBezTo>
                  <a:cubicBezTo>
                    <a:pt x="47" y="103"/>
                    <a:pt x="0" y="98"/>
                    <a:pt x="2" y="98"/>
                  </a:cubicBezTo>
                  <a:cubicBezTo>
                    <a:pt x="15" y="65"/>
                    <a:pt x="30" y="32"/>
                    <a:pt x="46" y="0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6" name="Freeform 113"/>
            <p:cNvSpPr/>
            <p:nvPr/>
          </p:nvSpPr>
          <p:spPr bwMode="auto">
            <a:xfrm flipH="1">
              <a:off x="2815328" y="3402604"/>
              <a:ext cx="679503" cy="1367586"/>
            </a:xfrm>
            <a:custGeom>
              <a:avLst/>
              <a:gdLst>
                <a:gd name="T0" fmla="*/ 24 w 219"/>
                <a:gd name="T1" fmla="*/ 0 h 448"/>
                <a:gd name="T2" fmla="*/ 1 w 219"/>
                <a:gd name="T3" fmla="*/ 170 h 448"/>
                <a:gd name="T4" fmla="*/ 109 w 219"/>
                <a:gd name="T5" fmla="*/ 448 h 448"/>
                <a:gd name="T6" fmla="*/ 219 w 219"/>
                <a:gd name="T7" fmla="*/ 171 h 448"/>
                <a:gd name="T8" fmla="*/ 196 w 219"/>
                <a:gd name="T9" fmla="*/ 1 h 448"/>
                <a:gd name="T10" fmla="*/ 110 w 219"/>
                <a:gd name="T11" fmla="*/ 12 h 448"/>
                <a:gd name="T12" fmla="*/ 24 w 219"/>
                <a:gd name="T13" fmla="*/ 0 h 4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9" h="448">
                  <a:moveTo>
                    <a:pt x="24" y="0"/>
                  </a:moveTo>
                  <a:cubicBezTo>
                    <a:pt x="9" y="47"/>
                    <a:pt x="1" y="106"/>
                    <a:pt x="1" y="170"/>
                  </a:cubicBezTo>
                  <a:cubicBezTo>
                    <a:pt x="0" y="323"/>
                    <a:pt x="49" y="448"/>
                    <a:pt x="109" y="448"/>
                  </a:cubicBezTo>
                  <a:cubicBezTo>
                    <a:pt x="169" y="448"/>
                    <a:pt x="218" y="324"/>
                    <a:pt x="219" y="171"/>
                  </a:cubicBezTo>
                  <a:cubicBezTo>
                    <a:pt x="219" y="107"/>
                    <a:pt x="210" y="48"/>
                    <a:pt x="196" y="1"/>
                  </a:cubicBezTo>
                  <a:cubicBezTo>
                    <a:pt x="171" y="8"/>
                    <a:pt x="142" y="12"/>
                    <a:pt x="110" y="12"/>
                  </a:cubicBezTo>
                  <a:cubicBezTo>
                    <a:pt x="79" y="12"/>
                    <a:pt x="49" y="8"/>
                    <a:pt x="24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8" name="Freeform 114"/>
            <p:cNvSpPr/>
            <p:nvPr/>
          </p:nvSpPr>
          <p:spPr bwMode="auto">
            <a:xfrm flipH="1">
              <a:off x="2886164" y="3347126"/>
              <a:ext cx="533895" cy="91602"/>
            </a:xfrm>
            <a:custGeom>
              <a:avLst/>
              <a:gdLst>
                <a:gd name="T0" fmla="*/ 86 w 172"/>
                <a:gd name="T1" fmla="*/ 10 h 30"/>
                <a:gd name="T2" fmla="*/ 6 w 172"/>
                <a:gd name="T3" fmla="*/ 0 h 30"/>
                <a:gd name="T4" fmla="*/ 0 w 172"/>
                <a:gd name="T5" fmla="*/ 18 h 30"/>
                <a:gd name="T6" fmla="*/ 86 w 172"/>
                <a:gd name="T7" fmla="*/ 30 h 30"/>
                <a:gd name="T8" fmla="*/ 172 w 172"/>
                <a:gd name="T9" fmla="*/ 19 h 30"/>
                <a:gd name="T10" fmla="*/ 166 w 172"/>
                <a:gd name="T11" fmla="*/ 1 h 30"/>
                <a:gd name="T12" fmla="*/ 86 w 172"/>
                <a:gd name="T13" fmla="*/ 1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2" h="30">
                  <a:moveTo>
                    <a:pt x="86" y="10"/>
                  </a:moveTo>
                  <a:cubicBezTo>
                    <a:pt x="57" y="10"/>
                    <a:pt x="30" y="6"/>
                    <a:pt x="6" y="0"/>
                  </a:cubicBezTo>
                  <a:cubicBezTo>
                    <a:pt x="4" y="6"/>
                    <a:pt x="2" y="12"/>
                    <a:pt x="0" y="18"/>
                  </a:cubicBezTo>
                  <a:cubicBezTo>
                    <a:pt x="25" y="26"/>
                    <a:pt x="55" y="30"/>
                    <a:pt x="86" y="30"/>
                  </a:cubicBezTo>
                  <a:cubicBezTo>
                    <a:pt x="118" y="30"/>
                    <a:pt x="147" y="26"/>
                    <a:pt x="172" y="19"/>
                  </a:cubicBezTo>
                  <a:cubicBezTo>
                    <a:pt x="170" y="13"/>
                    <a:pt x="168" y="7"/>
                    <a:pt x="166" y="1"/>
                  </a:cubicBezTo>
                  <a:cubicBezTo>
                    <a:pt x="142" y="7"/>
                    <a:pt x="115" y="10"/>
                    <a:pt x="86" y="10"/>
                  </a:cubicBezTo>
                </a:path>
              </a:pathLst>
            </a:custGeom>
            <a:solidFill>
              <a:srgbClr val="0241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19" name="Freeform 115"/>
            <p:cNvSpPr/>
            <p:nvPr/>
          </p:nvSpPr>
          <p:spPr bwMode="auto">
            <a:xfrm flipH="1">
              <a:off x="2904529" y="3076190"/>
              <a:ext cx="497165" cy="301901"/>
            </a:xfrm>
            <a:custGeom>
              <a:avLst/>
              <a:gdLst>
                <a:gd name="T0" fmla="*/ 80 w 160"/>
                <a:gd name="T1" fmla="*/ 0 h 99"/>
                <a:gd name="T2" fmla="*/ 0 w 160"/>
                <a:gd name="T3" fmla="*/ 89 h 99"/>
                <a:gd name="T4" fmla="*/ 80 w 160"/>
                <a:gd name="T5" fmla="*/ 99 h 99"/>
                <a:gd name="T6" fmla="*/ 160 w 160"/>
                <a:gd name="T7" fmla="*/ 90 h 99"/>
                <a:gd name="T8" fmla="*/ 80 w 160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0" h="99">
                  <a:moveTo>
                    <a:pt x="80" y="0"/>
                  </a:moveTo>
                  <a:cubicBezTo>
                    <a:pt x="49" y="0"/>
                    <a:pt x="20" y="34"/>
                    <a:pt x="0" y="89"/>
                  </a:cubicBezTo>
                  <a:cubicBezTo>
                    <a:pt x="24" y="95"/>
                    <a:pt x="51" y="99"/>
                    <a:pt x="80" y="99"/>
                  </a:cubicBezTo>
                  <a:cubicBezTo>
                    <a:pt x="109" y="99"/>
                    <a:pt x="136" y="96"/>
                    <a:pt x="160" y="90"/>
                  </a:cubicBezTo>
                  <a:cubicBezTo>
                    <a:pt x="141" y="35"/>
                    <a:pt x="112" y="0"/>
                    <a:pt x="80" y="0"/>
                  </a:cubicBezTo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0" name="Freeform 116"/>
            <p:cNvSpPr/>
            <p:nvPr/>
          </p:nvSpPr>
          <p:spPr bwMode="auto">
            <a:xfrm flipH="1">
              <a:off x="3122285" y="4296696"/>
              <a:ext cx="86578" cy="594771"/>
            </a:xfrm>
            <a:custGeom>
              <a:avLst/>
              <a:gdLst>
                <a:gd name="T0" fmla="*/ 27 w 28"/>
                <a:gd name="T1" fmla="*/ 98 h 195"/>
                <a:gd name="T2" fmla="*/ 12 w 28"/>
                <a:gd name="T3" fmla="*/ 194 h 195"/>
                <a:gd name="T4" fmla="*/ 1 w 28"/>
                <a:gd name="T5" fmla="*/ 97 h 195"/>
                <a:gd name="T6" fmla="*/ 16 w 28"/>
                <a:gd name="T7" fmla="*/ 0 h 195"/>
                <a:gd name="T8" fmla="*/ 27 w 28"/>
                <a:gd name="T9" fmla="*/ 98 h 1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195">
                  <a:moveTo>
                    <a:pt x="27" y="98"/>
                  </a:moveTo>
                  <a:cubicBezTo>
                    <a:pt x="26" y="151"/>
                    <a:pt x="19" y="195"/>
                    <a:pt x="12" y="194"/>
                  </a:cubicBezTo>
                  <a:cubicBezTo>
                    <a:pt x="5" y="194"/>
                    <a:pt x="0" y="151"/>
                    <a:pt x="1" y="97"/>
                  </a:cubicBezTo>
                  <a:cubicBezTo>
                    <a:pt x="2" y="43"/>
                    <a:pt x="8" y="0"/>
                    <a:pt x="16" y="0"/>
                  </a:cubicBezTo>
                  <a:cubicBezTo>
                    <a:pt x="23" y="0"/>
                    <a:pt x="28" y="44"/>
                    <a:pt x="27" y="98"/>
                  </a:cubicBezTo>
                </a:path>
              </a:pathLst>
            </a:custGeom>
            <a:solidFill>
              <a:schemeClr val="bg1">
                <a:lumMod val="6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2" name="Freeform 117"/>
            <p:cNvSpPr/>
            <p:nvPr/>
          </p:nvSpPr>
          <p:spPr bwMode="auto">
            <a:xfrm flipH="1">
              <a:off x="3072437" y="3765143"/>
              <a:ext cx="2624" cy="3871"/>
            </a:xfrm>
            <a:custGeom>
              <a:avLst/>
              <a:gdLst>
                <a:gd name="T0" fmla="*/ 0 w 2"/>
                <a:gd name="T1" fmla="*/ 3 h 3"/>
                <a:gd name="T2" fmla="*/ 0 w 2"/>
                <a:gd name="T3" fmla="*/ 3 h 3"/>
                <a:gd name="T4" fmla="*/ 2 w 2"/>
                <a:gd name="T5" fmla="*/ 0 h 3"/>
                <a:gd name="T6" fmla="*/ 0 w 2"/>
                <a:gd name="T7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" h="3">
                  <a:moveTo>
                    <a:pt x="0" y="3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FFBA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3" name="Freeform 118"/>
            <p:cNvSpPr/>
            <p:nvPr/>
          </p:nvSpPr>
          <p:spPr bwMode="auto">
            <a:xfrm flipH="1">
              <a:off x="3072437" y="3765143"/>
              <a:ext cx="2624" cy="6451"/>
            </a:xfrm>
            <a:custGeom>
              <a:avLst/>
              <a:gdLst>
                <a:gd name="T0" fmla="*/ 0 w 2"/>
                <a:gd name="T1" fmla="*/ 5 h 5"/>
                <a:gd name="T2" fmla="*/ 0 w 2"/>
                <a:gd name="T3" fmla="*/ 3 h 5"/>
                <a:gd name="T4" fmla="*/ 2 w 2"/>
                <a:gd name="T5" fmla="*/ 0 h 5"/>
                <a:gd name="T6" fmla="*/ 2 w 2"/>
                <a:gd name="T7" fmla="*/ 0 h 5"/>
                <a:gd name="T8" fmla="*/ 0 w 2"/>
                <a:gd name="T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" h="5">
                  <a:moveTo>
                    <a:pt x="0" y="5"/>
                  </a:moveTo>
                  <a:lnTo>
                    <a:pt x="0" y="3"/>
                  </a:lnTo>
                  <a:lnTo>
                    <a:pt x="2" y="0"/>
                  </a:lnTo>
                  <a:lnTo>
                    <a:pt x="2" y="0"/>
                  </a:lnTo>
                  <a:lnTo>
                    <a:pt x="0" y="5"/>
                  </a:lnTo>
                  <a:close/>
                </a:path>
              </a:pathLst>
            </a:custGeom>
            <a:solidFill>
              <a:srgbClr val="02020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4" name="Freeform 119"/>
            <p:cNvSpPr/>
            <p:nvPr/>
          </p:nvSpPr>
          <p:spPr bwMode="auto">
            <a:xfrm flipH="1">
              <a:off x="2979301" y="3539363"/>
              <a:ext cx="363363" cy="357379"/>
            </a:xfrm>
            <a:custGeom>
              <a:avLst/>
              <a:gdLst>
                <a:gd name="T0" fmla="*/ 100 w 117"/>
                <a:gd name="T1" fmla="*/ 90 h 117"/>
                <a:gd name="T2" fmla="*/ 27 w 117"/>
                <a:gd name="T3" fmla="*/ 100 h 117"/>
                <a:gd name="T4" fmla="*/ 17 w 117"/>
                <a:gd name="T5" fmla="*/ 27 h 117"/>
                <a:gd name="T6" fmla="*/ 90 w 117"/>
                <a:gd name="T7" fmla="*/ 17 h 117"/>
                <a:gd name="T8" fmla="*/ 100 w 117"/>
                <a:gd name="T9" fmla="*/ 90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7" h="117">
                  <a:moveTo>
                    <a:pt x="100" y="90"/>
                  </a:moveTo>
                  <a:cubicBezTo>
                    <a:pt x="82" y="113"/>
                    <a:pt x="50" y="117"/>
                    <a:pt x="27" y="100"/>
                  </a:cubicBezTo>
                  <a:cubicBezTo>
                    <a:pt x="4" y="82"/>
                    <a:pt x="0" y="50"/>
                    <a:pt x="17" y="27"/>
                  </a:cubicBezTo>
                  <a:cubicBezTo>
                    <a:pt x="35" y="4"/>
                    <a:pt x="67" y="0"/>
                    <a:pt x="90" y="17"/>
                  </a:cubicBezTo>
                  <a:cubicBezTo>
                    <a:pt x="113" y="35"/>
                    <a:pt x="117" y="67"/>
                    <a:pt x="100" y="90"/>
                  </a:cubicBezTo>
                </a:path>
              </a:pathLst>
            </a:custGeom>
            <a:solidFill>
              <a:srgbClr val="324D5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5" name="Freeform 120"/>
            <p:cNvSpPr/>
            <p:nvPr/>
          </p:nvSpPr>
          <p:spPr bwMode="auto">
            <a:xfrm flipH="1">
              <a:off x="3006848" y="3567746"/>
              <a:ext cx="306957" cy="301901"/>
            </a:xfrm>
            <a:custGeom>
              <a:avLst/>
              <a:gdLst>
                <a:gd name="T0" fmla="*/ 84 w 99"/>
                <a:gd name="T1" fmla="*/ 76 h 99"/>
                <a:gd name="T2" fmla="*/ 23 w 99"/>
                <a:gd name="T3" fmla="*/ 84 h 99"/>
                <a:gd name="T4" fmla="*/ 14 w 99"/>
                <a:gd name="T5" fmla="*/ 23 h 99"/>
                <a:gd name="T6" fmla="*/ 76 w 99"/>
                <a:gd name="T7" fmla="*/ 15 h 99"/>
                <a:gd name="T8" fmla="*/ 84 w 99"/>
                <a:gd name="T9" fmla="*/ 76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99">
                  <a:moveTo>
                    <a:pt x="84" y="76"/>
                  </a:moveTo>
                  <a:cubicBezTo>
                    <a:pt x="70" y="95"/>
                    <a:pt x="42" y="99"/>
                    <a:pt x="23" y="84"/>
                  </a:cubicBezTo>
                  <a:cubicBezTo>
                    <a:pt x="3" y="70"/>
                    <a:pt x="0" y="42"/>
                    <a:pt x="14" y="23"/>
                  </a:cubicBezTo>
                  <a:cubicBezTo>
                    <a:pt x="29" y="4"/>
                    <a:pt x="57" y="0"/>
                    <a:pt x="76" y="15"/>
                  </a:cubicBezTo>
                  <a:cubicBezTo>
                    <a:pt x="95" y="29"/>
                    <a:pt x="99" y="57"/>
                    <a:pt x="84" y="76"/>
                  </a:cubicBezTo>
                </a:path>
              </a:pathLst>
            </a:custGeom>
            <a:solidFill>
              <a:srgbClr val="B70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6" name="Freeform 121"/>
            <p:cNvSpPr/>
            <p:nvPr/>
          </p:nvSpPr>
          <p:spPr bwMode="auto">
            <a:xfrm flipH="1">
              <a:off x="2829758" y="5749433"/>
              <a:ext cx="1111079" cy="650248"/>
            </a:xfrm>
            <a:custGeom>
              <a:avLst/>
              <a:gdLst>
                <a:gd name="T0" fmla="*/ 321 w 358"/>
                <a:gd name="T1" fmla="*/ 84 h 213"/>
                <a:gd name="T2" fmla="*/ 299 w 358"/>
                <a:gd name="T3" fmla="*/ 91 h 213"/>
                <a:gd name="T4" fmla="*/ 246 w 358"/>
                <a:gd name="T5" fmla="*/ 42 h 213"/>
                <a:gd name="T6" fmla="*/ 242 w 358"/>
                <a:gd name="T7" fmla="*/ 42 h 213"/>
                <a:gd name="T8" fmla="*/ 191 w 358"/>
                <a:gd name="T9" fmla="*/ 0 h 213"/>
                <a:gd name="T10" fmla="*/ 165 w 358"/>
                <a:gd name="T11" fmla="*/ 6 h 213"/>
                <a:gd name="T12" fmla="*/ 141 w 358"/>
                <a:gd name="T13" fmla="*/ 34 h 213"/>
                <a:gd name="T14" fmla="*/ 123 w 358"/>
                <a:gd name="T15" fmla="*/ 31 h 213"/>
                <a:gd name="T16" fmla="*/ 75 w 358"/>
                <a:gd name="T17" fmla="*/ 62 h 213"/>
                <a:gd name="T18" fmla="*/ 52 w 358"/>
                <a:gd name="T19" fmla="*/ 56 h 213"/>
                <a:gd name="T20" fmla="*/ 0 w 358"/>
                <a:gd name="T21" fmla="*/ 109 h 213"/>
                <a:gd name="T22" fmla="*/ 52 w 358"/>
                <a:gd name="T23" fmla="*/ 162 h 213"/>
                <a:gd name="T24" fmla="*/ 67 w 358"/>
                <a:gd name="T25" fmla="*/ 160 h 213"/>
                <a:gd name="T26" fmla="*/ 143 w 358"/>
                <a:gd name="T27" fmla="*/ 213 h 213"/>
                <a:gd name="T28" fmla="*/ 165 w 358"/>
                <a:gd name="T29" fmla="*/ 210 h 213"/>
                <a:gd name="T30" fmla="*/ 217 w 358"/>
                <a:gd name="T31" fmla="*/ 166 h 213"/>
                <a:gd name="T32" fmla="*/ 254 w 358"/>
                <a:gd name="T33" fmla="*/ 188 h 213"/>
                <a:gd name="T34" fmla="*/ 297 w 358"/>
                <a:gd name="T35" fmla="*/ 150 h 213"/>
                <a:gd name="T36" fmla="*/ 321 w 358"/>
                <a:gd name="T37" fmla="*/ 158 h 213"/>
                <a:gd name="T38" fmla="*/ 358 w 358"/>
                <a:gd name="T39" fmla="*/ 121 h 213"/>
                <a:gd name="T40" fmla="*/ 321 w 358"/>
                <a:gd name="T41" fmla="*/ 8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8" h="213">
                  <a:moveTo>
                    <a:pt x="321" y="84"/>
                  </a:moveTo>
                  <a:cubicBezTo>
                    <a:pt x="313" y="84"/>
                    <a:pt x="305" y="86"/>
                    <a:pt x="299" y="91"/>
                  </a:cubicBezTo>
                  <a:cubicBezTo>
                    <a:pt x="297" y="64"/>
                    <a:pt x="274" y="42"/>
                    <a:pt x="246" y="42"/>
                  </a:cubicBezTo>
                  <a:cubicBezTo>
                    <a:pt x="245" y="42"/>
                    <a:pt x="244" y="42"/>
                    <a:pt x="242" y="42"/>
                  </a:cubicBezTo>
                  <a:cubicBezTo>
                    <a:pt x="238" y="18"/>
                    <a:pt x="216" y="0"/>
                    <a:pt x="191" y="0"/>
                  </a:cubicBezTo>
                  <a:cubicBezTo>
                    <a:pt x="181" y="0"/>
                    <a:pt x="173" y="2"/>
                    <a:pt x="165" y="6"/>
                  </a:cubicBezTo>
                  <a:cubicBezTo>
                    <a:pt x="154" y="12"/>
                    <a:pt x="146" y="22"/>
                    <a:pt x="141" y="34"/>
                  </a:cubicBezTo>
                  <a:cubicBezTo>
                    <a:pt x="136" y="32"/>
                    <a:pt x="130" y="31"/>
                    <a:pt x="123" y="31"/>
                  </a:cubicBezTo>
                  <a:cubicBezTo>
                    <a:pt x="102" y="31"/>
                    <a:pt x="84" y="43"/>
                    <a:pt x="75" y="62"/>
                  </a:cubicBezTo>
                  <a:cubicBezTo>
                    <a:pt x="68" y="58"/>
                    <a:pt x="61" y="56"/>
                    <a:pt x="52" y="56"/>
                  </a:cubicBezTo>
                  <a:cubicBezTo>
                    <a:pt x="23" y="56"/>
                    <a:pt x="0" y="80"/>
                    <a:pt x="0" y="109"/>
                  </a:cubicBezTo>
                  <a:cubicBezTo>
                    <a:pt x="0" y="139"/>
                    <a:pt x="23" y="162"/>
                    <a:pt x="52" y="162"/>
                  </a:cubicBezTo>
                  <a:cubicBezTo>
                    <a:pt x="57" y="162"/>
                    <a:pt x="62" y="162"/>
                    <a:pt x="67" y="160"/>
                  </a:cubicBezTo>
                  <a:cubicBezTo>
                    <a:pt x="78" y="191"/>
                    <a:pt x="108" y="213"/>
                    <a:pt x="143" y="213"/>
                  </a:cubicBezTo>
                  <a:cubicBezTo>
                    <a:pt x="150" y="213"/>
                    <a:pt x="158" y="212"/>
                    <a:pt x="165" y="210"/>
                  </a:cubicBezTo>
                  <a:cubicBezTo>
                    <a:pt x="188" y="204"/>
                    <a:pt x="207" y="187"/>
                    <a:pt x="217" y="166"/>
                  </a:cubicBezTo>
                  <a:cubicBezTo>
                    <a:pt x="224" y="179"/>
                    <a:pt x="238" y="188"/>
                    <a:pt x="254" y="188"/>
                  </a:cubicBezTo>
                  <a:cubicBezTo>
                    <a:pt x="277" y="188"/>
                    <a:pt x="295" y="171"/>
                    <a:pt x="297" y="150"/>
                  </a:cubicBezTo>
                  <a:cubicBezTo>
                    <a:pt x="304" y="155"/>
                    <a:pt x="312" y="158"/>
                    <a:pt x="321" y="158"/>
                  </a:cubicBezTo>
                  <a:cubicBezTo>
                    <a:pt x="342" y="158"/>
                    <a:pt x="358" y="142"/>
                    <a:pt x="358" y="121"/>
                  </a:cubicBezTo>
                  <a:cubicBezTo>
                    <a:pt x="358" y="100"/>
                    <a:pt x="342" y="84"/>
                    <a:pt x="321" y="84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7" name="Freeform 122"/>
            <p:cNvSpPr/>
            <p:nvPr/>
          </p:nvSpPr>
          <p:spPr bwMode="auto">
            <a:xfrm flipH="1">
              <a:off x="2320786" y="5819102"/>
              <a:ext cx="1115014" cy="650248"/>
            </a:xfrm>
            <a:custGeom>
              <a:avLst/>
              <a:gdLst>
                <a:gd name="T0" fmla="*/ 321 w 359"/>
                <a:gd name="T1" fmla="*/ 84 h 213"/>
                <a:gd name="T2" fmla="*/ 299 w 359"/>
                <a:gd name="T3" fmla="*/ 91 h 213"/>
                <a:gd name="T4" fmla="*/ 246 w 359"/>
                <a:gd name="T5" fmla="*/ 42 h 213"/>
                <a:gd name="T6" fmla="*/ 243 w 359"/>
                <a:gd name="T7" fmla="*/ 42 h 213"/>
                <a:gd name="T8" fmla="*/ 191 w 359"/>
                <a:gd name="T9" fmla="*/ 0 h 213"/>
                <a:gd name="T10" fmla="*/ 165 w 359"/>
                <a:gd name="T11" fmla="*/ 6 h 213"/>
                <a:gd name="T12" fmla="*/ 141 w 359"/>
                <a:gd name="T13" fmla="*/ 34 h 213"/>
                <a:gd name="T14" fmla="*/ 124 w 359"/>
                <a:gd name="T15" fmla="*/ 31 h 213"/>
                <a:gd name="T16" fmla="*/ 76 w 359"/>
                <a:gd name="T17" fmla="*/ 62 h 213"/>
                <a:gd name="T18" fmla="*/ 53 w 359"/>
                <a:gd name="T19" fmla="*/ 56 h 213"/>
                <a:gd name="T20" fmla="*/ 0 w 359"/>
                <a:gd name="T21" fmla="*/ 109 h 213"/>
                <a:gd name="T22" fmla="*/ 53 w 359"/>
                <a:gd name="T23" fmla="*/ 162 h 213"/>
                <a:gd name="T24" fmla="*/ 67 w 359"/>
                <a:gd name="T25" fmla="*/ 160 h 213"/>
                <a:gd name="T26" fmla="*/ 143 w 359"/>
                <a:gd name="T27" fmla="*/ 213 h 213"/>
                <a:gd name="T28" fmla="*/ 165 w 359"/>
                <a:gd name="T29" fmla="*/ 210 h 213"/>
                <a:gd name="T30" fmla="*/ 217 w 359"/>
                <a:gd name="T31" fmla="*/ 166 h 213"/>
                <a:gd name="T32" fmla="*/ 255 w 359"/>
                <a:gd name="T33" fmla="*/ 188 h 213"/>
                <a:gd name="T34" fmla="*/ 298 w 359"/>
                <a:gd name="T35" fmla="*/ 150 h 213"/>
                <a:gd name="T36" fmla="*/ 321 w 359"/>
                <a:gd name="T37" fmla="*/ 158 h 213"/>
                <a:gd name="T38" fmla="*/ 359 w 359"/>
                <a:gd name="T39" fmla="*/ 121 h 213"/>
                <a:gd name="T40" fmla="*/ 321 w 359"/>
                <a:gd name="T41" fmla="*/ 84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59" h="213">
                  <a:moveTo>
                    <a:pt x="321" y="84"/>
                  </a:moveTo>
                  <a:cubicBezTo>
                    <a:pt x="313" y="84"/>
                    <a:pt x="305" y="86"/>
                    <a:pt x="299" y="91"/>
                  </a:cubicBezTo>
                  <a:cubicBezTo>
                    <a:pt x="297" y="64"/>
                    <a:pt x="274" y="42"/>
                    <a:pt x="246" y="42"/>
                  </a:cubicBezTo>
                  <a:cubicBezTo>
                    <a:pt x="245" y="42"/>
                    <a:pt x="244" y="42"/>
                    <a:pt x="243" y="42"/>
                  </a:cubicBezTo>
                  <a:cubicBezTo>
                    <a:pt x="238" y="18"/>
                    <a:pt x="217" y="0"/>
                    <a:pt x="191" y="0"/>
                  </a:cubicBezTo>
                  <a:cubicBezTo>
                    <a:pt x="182" y="0"/>
                    <a:pt x="173" y="2"/>
                    <a:pt x="165" y="6"/>
                  </a:cubicBezTo>
                  <a:cubicBezTo>
                    <a:pt x="154" y="12"/>
                    <a:pt x="146" y="22"/>
                    <a:pt x="141" y="34"/>
                  </a:cubicBezTo>
                  <a:cubicBezTo>
                    <a:pt x="136" y="32"/>
                    <a:pt x="130" y="31"/>
                    <a:pt x="124" y="31"/>
                  </a:cubicBezTo>
                  <a:cubicBezTo>
                    <a:pt x="102" y="31"/>
                    <a:pt x="84" y="43"/>
                    <a:pt x="76" y="62"/>
                  </a:cubicBezTo>
                  <a:cubicBezTo>
                    <a:pt x="69" y="58"/>
                    <a:pt x="61" y="56"/>
                    <a:pt x="53" y="56"/>
                  </a:cubicBezTo>
                  <a:cubicBezTo>
                    <a:pt x="24" y="56"/>
                    <a:pt x="0" y="80"/>
                    <a:pt x="0" y="109"/>
                  </a:cubicBezTo>
                  <a:cubicBezTo>
                    <a:pt x="0" y="139"/>
                    <a:pt x="24" y="162"/>
                    <a:pt x="53" y="162"/>
                  </a:cubicBezTo>
                  <a:cubicBezTo>
                    <a:pt x="58" y="162"/>
                    <a:pt x="62" y="162"/>
                    <a:pt x="67" y="160"/>
                  </a:cubicBezTo>
                  <a:cubicBezTo>
                    <a:pt x="78" y="191"/>
                    <a:pt x="108" y="213"/>
                    <a:pt x="143" y="213"/>
                  </a:cubicBezTo>
                  <a:cubicBezTo>
                    <a:pt x="151" y="213"/>
                    <a:pt x="158" y="212"/>
                    <a:pt x="165" y="210"/>
                  </a:cubicBezTo>
                  <a:cubicBezTo>
                    <a:pt x="188" y="204"/>
                    <a:pt x="207" y="187"/>
                    <a:pt x="217" y="166"/>
                  </a:cubicBezTo>
                  <a:cubicBezTo>
                    <a:pt x="224" y="179"/>
                    <a:pt x="239" y="188"/>
                    <a:pt x="255" y="188"/>
                  </a:cubicBezTo>
                  <a:cubicBezTo>
                    <a:pt x="277" y="188"/>
                    <a:pt x="295" y="171"/>
                    <a:pt x="298" y="150"/>
                  </a:cubicBezTo>
                  <a:cubicBezTo>
                    <a:pt x="304" y="155"/>
                    <a:pt x="312" y="158"/>
                    <a:pt x="321" y="158"/>
                  </a:cubicBezTo>
                  <a:cubicBezTo>
                    <a:pt x="342" y="158"/>
                    <a:pt x="359" y="142"/>
                    <a:pt x="359" y="121"/>
                  </a:cubicBezTo>
                  <a:cubicBezTo>
                    <a:pt x="359" y="100"/>
                    <a:pt x="342" y="84"/>
                    <a:pt x="321" y="84"/>
                  </a:cubicBezTo>
                  <a:close/>
                </a:path>
              </a:pathLst>
            </a:custGeom>
            <a:solidFill>
              <a:srgbClr val="F1F2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8" name="Freeform 123"/>
            <p:cNvSpPr/>
            <p:nvPr/>
          </p:nvSpPr>
          <p:spPr bwMode="auto">
            <a:xfrm flipH="1">
              <a:off x="2774663" y="6259052"/>
              <a:ext cx="539142" cy="661860"/>
            </a:xfrm>
            <a:custGeom>
              <a:avLst/>
              <a:gdLst>
                <a:gd name="T0" fmla="*/ 25 w 174"/>
                <a:gd name="T1" fmla="*/ 29 h 217"/>
                <a:gd name="T2" fmla="*/ 44 w 174"/>
                <a:gd name="T3" fmla="*/ 25 h 217"/>
                <a:gd name="T4" fmla="*/ 94 w 174"/>
                <a:gd name="T5" fmla="*/ 58 h 217"/>
                <a:gd name="T6" fmla="*/ 118 w 174"/>
                <a:gd name="T7" fmla="*/ 52 h 217"/>
                <a:gd name="T8" fmla="*/ 174 w 174"/>
                <a:gd name="T9" fmla="*/ 108 h 217"/>
                <a:gd name="T10" fmla="*/ 118 w 174"/>
                <a:gd name="T11" fmla="*/ 164 h 217"/>
                <a:gd name="T12" fmla="*/ 104 w 174"/>
                <a:gd name="T13" fmla="*/ 161 h 217"/>
                <a:gd name="T14" fmla="*/ 24 w 174"/>
                <a:gd name="T15" fmla="*/ 217 h 217"/>
                <a:gd name="T16" fmla="*/ 0 w 174"/>
                <a:gd name="T17" fmla="*/ 214 h 217"/>
                <a:gd name="T18" fmla="*/ 0 w 174"/>
                <a:gd name="T19" fmla="*/ 0 h 217"/>
                <a:gd name="T20" fmla="*/ 25 w 174"/>
                <a:gd name="T21" fmla="*/ 29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4" h="217">
                  <a:moveTo>
                    <a:pt x="25" y="29"/>
                  </a:moveTo>
                  <a:cubicBezTo>
                    <a:pt x="31" y="27"/>
                    <a:pt x="37" y="25"/>
                    <a:pt x="44" y="25"/>
                  </a:cubicBezTo>
                  <a:cubicBezTo>
                    <a:pt x="66" y="25"/>
                    <a:pt x="86" y="39"/>
                    <a:pt x="94" y="58"/>
                  </a:cubicBezTo>
                  <a:cubicBezTo>
                    <a:pt x="102" y="54"/>
                    <a:pt x="110" y="52"/>
                    <a:pt x="118" y="52"/>
                  </a:cubicBezTo>
                  <a:cubicBezTo>
                    <a:pt x="149" y="52"/>
                    <a:pt x="174" y="77"/>
                    <a:pt x="174" y="108"/>
                  </a:cubicBezTo>
                  <a:cubicBezTo>
                    <a:pt x="174" y="139"/>
                    <a:pt x="149" y="164"/>
                    <a:pt x="118" y="164"/>
                  </a:cubicBezTo>
                  <a:cubicBezTo>
                    <a:pt x="113" y="164"/>
                    <a:pt x="108" y="163"/>
                    <a:pt x="104" y="161"/>
                  </a:cubicBezTo>
                  <a:cubicBezTo>
                    <a:pt x="92" y="194"/>
                    <a:pt x="60" y="217"/>
                    <a:pt x="24" y="217"/>
                  </a:cubicBezTo>
                  <a:cubicBezTo>
                    <a:pt x="16" y="217"/>
                    <a:pt x="8" y="216"/>
                    <a:pt x="0" y="21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2" y="6"/>
                    <a:pt x="21" y="16"/>
                    <a:pt x="25" y="2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29" name="Freeform 124"/>
            <p:cNvSpPr/>
            <p:nvPr/>
          </p:nvSpPr>
          <p:spPr bwMode="auto">
            <a:xfrm flipH="1">
              <a:off x="3313805" y="6237119"/>
              <a:ext cx="627032" cy="674762"/>
            </a:xfrm>
            <a:custGeom>
              <a:avLst/>
              <a:gdLst>
                <a:gd name="T0" fmla="*/ 39 w 202"/>
                <a:gd name="T1" fmla="*/ 88 h 221"/>
                <a:gd name="T2" fmla="*/ 62 w 202"/>
                <a:gd name="T3" fmla="*/ 96 h 221"/>
                <a:gd name="T4" fmla="*/ 117 w 202"/>
                <a:gd name="T5" fmla="*/ 45 h 221"/>
                <a:gd name="T6" fmla="*/ 121 w 202"/>
                <a:gd name="T7" fmla="*/ 45 h 221"/>
                <a:gd name="T8" fmla="*/ 176 w 202"/>
                <a:gd name="T9" fmla="*/ 0 h 221"/>
                <a:gd name="T10" fmla="*/ 202 w 202"/>
                <a:gd name="T11" fmla="*/ 7 h 221"/>
                <a:gd name="T12" fmla="*/ 202 w 202"/>
                <a:gd name="T13" fmla="*/ 221 h 221"/>
                <a:gd name="T14" fmla="*/ 148 w 202"/>
                <a:gd name="T15" fmla="*/ 174 h 221"/>
                <a:gd name="T16" fmla="*/ 109 w 202"/>
                <a:gd name="T17" fmla="*/ 198 h 221"/>
                <a:gd name="T18" fmla="*/ 63 w 202"/>
                <a:gd name="T19" fmla="*/ 158 h 221"/>
                <a:gd name="T20" fmla="*/ 39 w 202"/>
                <a:gd name="T21" fmla="*/ 166 h 221"/>
                <a:gd name="T22" fmla="*/ 0 w 202"/>
                <a:gd name="T23" fmla="*/ 127 h 221"/>
                <a:gd name="T24" fmla="*/ 39 w 202"/>
                <a:gd name="T25" fmla="*/ 88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2" h="221">
                  <a:moveTo>
                    <a:pt x="39" y="88"/>
                  </a:moveTo>
                  <a:cubicBezTo>
                    <a:pt x="47" y="88"/>
                    <a:pt x="55" y="91"/>
                    <a:pt x="62" y="96"/>
                  </a:cubicBezTo>
                  <a:cubicBezTo>
                    <a:pt x="64" y="67"/>
                    <a:pt x="88" y="45"/>
                    <a:pt x="117" y="45"/>
                  </a:cubicBezTo>
                  <a:cubicBezTo>
                    <a:pt x="119" y="45"/>
                    <a:pt x="120" y="45"/>
                    <a:pt x="121" y="45"/>
                  </a:cubicBezTo>
                  <a:cubicBezTo>
                    <a:pt x="126" y="19"/>
                    <a:pt x="149" y="0"/>
                    <a:pt x="176" y="0"/>
                  </a:cubicBezTo>
                  <a:cubicBezTo>
                    <a:pt x="185" y="0"/>
                    <a:pt x="194" y="2"/>
                    <a:pt x="202" y="7"/>
                  </a:cubicBezTo>
                  <a:cubicBezTo>
                    <a:pt x="202" y="221"/>
                    <a:pt x="202" y="221"/>
                    <a:pt x="202" y="221"/>
                  </a:cubicBezTo>
                  <a:cubicBezTo>
                    <a:pt x="178" y="214"/>
                    <a:pt x="158" y="197"/>
                    <a:pt x="148" y="174"/>
                  </a:cubicBezTo>
                  <a:cubicBezTo>
                    <a:pt x="140" y="188"/>
                    <a:pt x="126" y="198"/>
                    <a:pt x="109" y="198"/>
                  </a:cubicBezTo>
                  <a:cubicBezTo>
                    <a:pt x="85" y="198"/>
                    <a:pt x="66" y="180"/>
                    <a:pt x="63" y="158"/>
                  </a:cubicBezTo>
                  <a:cubicBezTo>
                    <a:pt x="57" y="163"/>
                    <a:pt x="48" y="166"/>
                    <a:pt x="39" y="166"/>
                  </a:cubicBezTo>
                  <a:cubicBezTo>
                    <a:pt x="17" y="166"/>
                    <a:pt x="0" y="149"/>
                    <a:pt x="0" y="127"/>
                  </a:cubicBezTo>
                  <a:cubicBezTo>
                    <a:pt x="0" y="106"/>
                    <a:pt x="17" y="88"/>
                    <a:pt x="39" y="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0" name="Freeform 125"/>
            <p:cNvSpPr/>
            <p:nvPr/>
          </p:nvSpPr>
          <p:spPr bwMode="auto">
            <a:xfrm flipH="1">
              <a:off x="2138449" y="6164869"/>
              <a:ext cx="1166174" cy="683793"/>
            </a:xfrm>
            <a:custGeom>
              <a:avLst/>
              <a:gdLst>
                <a:gd name="T0" fmla="*/ 320 w 376"/>
                <a:gd name="T1" fmla="*/ 59 h 224"/>
                <a:gd name="T2" fmla="*/ 297 w 376"/>
                <a:gd name="T3" fmla="*/ 65 h 224"/>
                <a:gd name="T4" fmla="*/ 246 w 376"/>
                <a:gd name="T5" fmla="*/ 32 h 224"/>
                <a:gd name="T6" fmla="*/ 227 w 376"/>
                <a:gd name="T7" fmla="*/ 35 h 224"/>
                <a:gd name="T8" fmla="*/ 202 w 376"/>
                <a:gd name="T9" fmla="*/ 7 h 224"/>
                <a:gd name="T10" fmla="*/ 176 w 376"/>
                <a:gd name="T11" fmla="*/ 0 h 224"/>
                <a:gd name="T12" fmla="*/ 121 w 376"/>
                <a:gd name="T13" fmla="*/ 45 h 224"/>
                <a:gd name="T14" fmla="*/ 117 w 376"/>
                <a:gd name="T15" fmla="*/ 44 h 224"/>
                <a:gd name="T16" fmla="*/ 62 w 376"/>
                <a:gd name="T17" fmla="*/ 95 h 224"/>
                <a:gd name="T18" fmla="*/ 39 w 376"/>
                <a:gd name="T19" fmla="*/ 88 h 224"/>
                <a:gd name="T20" fmla="*/ 0 w 376"/>
                <a:gd name="T21" fmla="*/ 127 h 224"/>
                <a:gd name="T22" fmla="*/ 39 w 376"/>
                <a:gd name="T23" fmla="*/ 166 h 224"/>
                <a:gd name="T24" fmla="*/ 64 w 376"/>
                <a:gd name="T25" fmla="*/ 158 h 224"/>
                <a:gd name="T26" fmla="*/ 109 w 376"/>
                <a:gd name="T27" fmla="*/ 197 h 224"/>
                <a:gd name="T28" fmla="*/ 148 w 376"/>
                <a:gd name="T29" fmla="*/ 174 h 224"/>
                <a:gd name="T30" fmla="*/ 202 w 376"/>
                <a:gd name="T31" fmla="*/ 221 h 224"/>
                <a:gd name="T32" fmla="*/ 226 w 376"/>
                <a:gd name="T33" fmla="*/ 224 h 224"/>
                <a:gd name="T34" fmla="*/ 306 w 376"/>
                <a:gd name="T35" fmla="*/ 168 h 224"/>
                <a:gd name="T36" fmla="*/ 320 w 376"/>
                <a:gd name="T37" fmla="*/ 170 h 224"/>
                <a:gd name="T38" fmla="*/ 376 w 376"/>
                <a:gd name="T39" fmla="*/ 115 h 224"/>
                <a:gd name="T40" fmla="*/ 320 w 376"/>
                <a:gd name="T41" fmla="*/ 59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6" h="224">
                  <a:moveTo>
                    <a:pt x="320" y="59"/>
                  </a:moveTo>
                  <a:cubicBezTo>
                    <a:pt x="312" y="59"/>
                    <a:pt x="304" y="61"/>
                    <a:pt x="297" y="65"/>
                  </a:cubicBezTo>
                  <a:cubicBezTo>
                    <a:pt x="288" y="46"/>
                    <a:pt x="268" y="32"/>
                    <a:pt x="246" y="32"/>
                  </a:cubicBezTo>
                  <a:cubicBezTo>
                    <a:pt x="239" y="32"/>
                    <a:pt x="233" y="33"/>
                    <a:pt x="227" y="35"/>
                  </a:cubicBezTo>
                  <a:cubicBezTo>
                    <a:pt x="223" y="23"/>
                    <a:pt x="214" y="13"/>
                    <a:pt x="202" y="7"/>
                  </a:cubicBezTo>
                  <a:cubicBezTo>
                    <a:pt x="194" y="2"/>
                    <a:pt x="185" y="0"/>
                    <a:pt x="176" y="0"/>
                  </a:cubicBezTo>
                  <a:cubicBezTo>
                    <a:pt x="149" y="0"/>
                    <a:pt x="126" y="19"/>
                    <a:pt x="121" y="45"/>
                  </a:cubicBezTo>
                  <a:cubicBezTo>
                    <a:pt x="120" y="45"/>
                    <a:pt x="119" y="44"/>
                    <a:pt x="117" y="44"/>
                  </a:cubicBezTo>
                  <a:cubicBezTo>
                    <a:pt x="88" y="44"/>
                    <a:pt x="64" y="67"/>
                    <a:pt x="62" y="95"/>
                  </a:cubicBezTo>
                  <a:cubicBezTo>
                    <a:pt x="56" y="91"/>
                    <a:pt x="48" y="88"/>
                    <a:pt x="39" y="88"/>
                  </a:cubicBezTo>
                  <a:cubicBezTo>
                    <a:pt x="17" y="88"/>
                    <a:pt x="0" y="105"/>
                    <a:pt x="0" y="127"/>
                  </a:cubicBezTo>
                  <a:cubicBezTo>
                    <a:pt x="0" y="149"/>
                    <a:pt x="17" y="166"/>
                    <a:pt x="39" y="166"/>
                  </a:cubicBezTo>
                  <a:cubicBezTo>
                    <a:pt x="48" y="166"/>
                    <a:pt x="57" y="163"/>
                    <a:pt x="64" y="158"/>
                  </a:cubicBezTo>
                  <a:cubicBezTo>
                    <a:pt x="66" y="180"/>
                    <a:pt x="85" y="197"/>
                    <a:pt x="109" y="197"/>
                  </a:cubicBezTo>
                  <a:cubicBezTo>
                    <a:pt x="126" y="197"/>
                    <a:pt x="140" y="188"/>
                    <a:pt x="148" y="174"/>
                  </a:cubicBezTo>
                  <a:cubicBezTo>
                    <a:pt x="159" y="197"/>
                    <a:pt x="178" y="214"/>
                    <a:pt x="202" y="221"/>
                  </a:cubicBezTo>
                  <a:cubicBezTo>
                    <a:pt x="210" y="223"/>
                    <a:pt x="218" y="224"/>
                    <a:pt x="226" y="224"/>
                  </a:cubicBezTo>
                  <a:cubicBezTo>
                    <a:pt x="262" y="224"/>
                    <a:pt x="294" y="201"/>
                    <a:pt x="306" y="168"/>
                  </a:cubicBezTo>
                  <a:cubicBezTo>
                    <a:pt x="310" y="170"/>
                    <a:pt x="315" y="170"/>
                    <a:pt x="320" y="170"/>
                  </a:cubicBezTo>
                  <a:cubicBezTo>
                    <a:pt x="351" y="170"/>
                    <a:pt x="376" y="146"/>
                    <a:pt x="376" y="115"/>
                  </a:cubicBezTo>
                  <a:cubicBezTo>
                    <a:pt x="376" y="84"/>
                    <a:pt x="351" y="59"/>
                    <a:pt x="320" y="5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1" name="Freeform 126"/>
            <p:cNvSpPr/>
            <p:nvPr/>
          </p:nvSpPr>
          <p:spPr bwMode="auto">
            <a:xfrm flipH="1">
              <a:off x="2929453" y="6066816"/>
              <a:ext cx="1167486" cy="683793"/>
            </a:xfrm>
            <a:custGeom>
              <a:avLst/>
              <a:gdLst>
                <a:gd name="T0" fmla="*/ 321 w 376"/>
                <a:gd name="T1" fmla="*/ 60 h 224"/>
                <a:gd name="T2" fmla="*/ 297 w 376"/>
                <a:gd name="T3" fmla="*/ 65 h 224"/>
                <a:gd name="T4" fmla="*/ 246 w 376"/>
                <a:gd name="T5" fmla="*/ 33 h 224"/>
                <a:gd name="T6" fmla="*/ 228 w 376"/>
                <a:gd name="T7" fmla="*/ 36 h 224"/>
                <a:gd name="T8" fmla="*/ 203 w 376"/>
                <a:gd name="T9" fmla="*/ 7 h 224"/>
                <a:gd name="T10" fmla="*/ 176 w 376"/>
                <a:gd name="T11" fmla="*/ 0 h 224"/>
                <a:gd name="T12" fmla="*/ 121 w 376"/>
                <a:gd name="T13" fmla="*/ 45 h 224"/>
                <a:gd name="T14" fmla="*/ 118 w 376"/>
                <a:gd name="T15" fmla="*/ 45 h 224"/>
                <a:gd name="T16" fmla="*/ 62 w 376"/>
                <a:gd name="T17" fmla="*/ 96 h 224"/>
                <a:gd name="T18" fmla="*/ 39 w 376"/>
                <a:gd name="T19" fmla="*/ 88 h 224"/>
                <a:gd name="T20" fmla="*/ 0 w 376"/>
                <a:gd name="T21" fmla="*/ 128 h 224"/>
                <a:gd name="T22" fmla="*/ 39 w 376"/>
                <a:gd name="T23" fmla="*/ 167 h 224"/>
                <a:gd name="T24" fmla="*/ 64 w 376"/>
                <a:gd name="T25" fmla="*/ 158 h 224"/>
                <a:gd name="T26" fmla="*/ 109 w 376"/>
                <a:gd name="T27" fmla="*/ 198 h 224"/>
                <a:gd name="T28" fmla="*/ 148 w 376"/>
                <a:gd name="T29" fmla="*/ 175 h 224"/>
                <a:gd name="T30" fmla="*/ 203 w 376"/>
                <a:gd name="T31" fmla="*/ 221 h 224"/>
                <a:gd name="T32" fmla="*/ 226 w 376"/>
                <a:gd name="T33" fmla="*/ 224 h 224"/>
                <a:gd name="T34" fmla="*/ 306 w 376"/>
                <a:gd name="T35" fmla="*/ 169 h 224"/>
                <a:gd name="T36" fmla="*/ 321 w 376"/>
                <a:gd name="T37" fmla="*/ 171 h 224"/>
                <a:gd name="T38" fmla="*/ 376 w 376"/>
                <a:gd name="T39" fmla="*/ 115 h 224"/>
                <a:gd name="T40" fmla="*/ 321 w 376"/>
                <a:gd name="T41" fmla="*/ 60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6" h="224">
                  <a:moveTo>
                    <a:pt x="321" y="60"/>
                  </a:moveTo>
                  <a:cubicBezTo>
                    <a:pt x="312" y="60"/>
                    <a:pt x="304" y="62"/>
                    <a:pt x="297" y="65"/>
                  </a:cubicBezTo>
                  <a:cubicBezTo>
                    <a:pt x="288" y="46"/>
                    <a:pt x="269" y="33"/>
                    <a:pt x="246" y="33"/>
                  </a:cubicBezTo>
                  <a:cubicBezTo>
                    <a:pt x="240" y="33"/>
                    <a:pt x="234" y="34"/>
                    <a:pt x="228" y="36"/>
                  </a:cubicBezTo>
                  <a:cubicBezTo>
                    <a:pt x="223" y="24"/>
                    <a:pt x="214" y="14"/>
                    <a:pt x="203" y="7"/>
                  </a:cubicBezTo>
                  <a:cubicBezTo>
                    <a:pt x="195" y="3"/>
                    <a:pt x="186" y="0"/>
                    <a:pt x="176" y="0"/>
                  </a:cubicBezTo>
                  <a:cubicBezTo>
                    <a:pt x="149" y="0"/>
                    <a:pt x="126" y="20"/>
                    <a:pt x="121" y="45"/>
                  </a:cubicBezTo>
                  <a:cubicBezTo>
                    <a:pt x="120" y="45"/>
                    <a:pt x="119" y="45"/>
                    <a:pt x="118" y="45"/>
                  </a:cubicBezTo>
                  <a:cubicBezTo>
                    <a:pt x="89" y="45"/>
                    <a:pt x="65" y="67"/>
                    <a:pt x="62" y="96"/>
                  </a:cubicBezTo>
                  <a:cubicBezTo>
                    <a:pt x="56" y="91"/>
                    <a:pt x="48" y="88"/>
                    <a:pt x="39" y="88"/>
                  </a:cubicBezTo>
                  <a:cubicBezTo>
                    <a:pt x="17" y="88"/>
                    <a:pt x="0" y="106"/>
                    <a:pt x="0" y="128"/>
                  </a:cubicBezTo>
                  <a:cubicBezTo>
                    <a:pt x="0" y="149"/>
                    <a:pt x="17" y="167"/>
                    <a:pt x="39" y="167"/>
                  </a:cubicBezTo>
                  <a:cubicBezTo>
                    <a:pt x="49" y="167"/>
                    <a:pt x="57" y="164"/>
                    <a:pt x="64" y="158"/>
                  </a:cubicBezTo>
                  <a:cubicBezTo>
                    <a:pt x="67" y="181"/>
                    <a:pt x="86" y="198"/>
                    <a:pt x="109" y="198"/>
                  </a:cubicBezTo>
                  <a:cubicBezTo>
                    <a:pt x="126" y="198"/>
                    <a:pt x="141" y="189"/>
                    <a:pt x="148" y="175"/>
                  </a:cubicBezTo>
                  <a:cubicBezTo>
                    <a:pt x="159" y="197"/>
                    <a:pt x="179" y="214"/>
                    <a:pt x="203" y="221"/>
                  </a:cubicBezTo>
                  <a:cubicBezTo>
                    <a:pt x="210" y="223"/>
                    <a:pt x="218" y="224"/>
                    <a:pt x="226" y="224"/>
                  </a:cubicBezTo>
                  <a:cubicBezTo>
                    <a:pt x="263" y="224"/>
                    <a:pt x="294" y="201"/>
                    <a:pt x="306" y="169"/>
                  </a:cubicBezTo>
                  <a:cubicBezTo>
                    <a:pt x="311" y="170"/>
                    <a:pt x="316" y="171"/>
                    <a:pt x="321" y="171"/>
                  </a:cubicBezTo>
                  <a:cubicBezTo>
                    <a:pt x="351" y="171"/>
                    <a:pt x="376" y="146"/>
                    <a:pt x="376" y="115"/>
                  </a:cubicBezTo>
                  <a:cubicBezTo>
                    <a:pt x="376" y="85"/>
                    <a:pt x="351" y="60"/>
                    <a:pt x="321" y="6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2" name="Freeform 127"/>
            <p:cNvSpPr>
              <a:spLocks noEditPoints="1"/>
            </p:cNvSpPr>
            <p:nvPr/>
          </p:nvSpPr>
          <p:spPr bwMode="auto">
            <a:xfrm flipH="1">
              <a:off x="3349223" y="4611498"/>
              <a:ext cx="170532" cy="203848"/>
            </a:xfrm>
            <a:custGeom>
              <a:avLst/>
              <a:gdLst>
                <a:gd name="T0" fmla="*/ 55 w 55"/>
                <a:gd name="T1" fmla="*/ 3 h 67"/>
                <a:gd name="T2" fmla="*/ 50 w 55"/>
                <a:gd name="T3" fmla="*/ 67 h 67"/>
                <a:gd name="T4" fmla="*/ 50 w 55"/>
                <a:gd name="T5" fmla="*/ 67 h 67"/>
                <a:gd name="T6" fmla="*/ 55 w 55"/>
                <a:gd name="T7" fmla="*/ 3 h 67"/>
                <a:gd name="T8" fmla="*/ 55 w 55"/>
                <a:gd name="T9" fmla="*/ 3 h 67"/>
                <a:gd name="T10" fmla="*/ 54 w 55"/>
                <a:gd name="T11" fmla="*/ 0 h 67"/>
                <a:gd name="T12" fmla="*/ 0 w 55"/>
                <a:gd name="T13" fmla="*/ 52 h 67"/>
                <a:gd name="T14" fmla="*/ 0 w 55"/>
                <a:gd name="T15" fmla="*/ 52 h 67"/>
                <a:gd name="T16" fmla="*/ 54 w 55"/>
                <a:gd name="T17" fmla="*/ 0 h 67"/>
                <a:gd name="T18" fmla="*/ 54 w 55"/>
                <a:gd name="T19" fmla="*/ 0 h 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5" h="67">
                  <a:moveTo>
                    <a:pt x="55" y="3"/>
                  </a:moveTo>
                  <a:cubicBezTo>
                    <a:pt x="54" y="25"/>
                    <a:pt x="52" y="46"/>
                    <a:pt x="50" y="67"/>
                  </a:cubicBezTo>
                  <a:cubicBezTo>
                    <a:pt x="50" y="67"/>
                    <a:pt x="50" y="67"/>
                    <a:pt x="50" y="67"/>
                  </a:cubicBezTo>
                  <a:cubicBezTo>
                    <a:pt x="52" y="46"/>
                    <a:pt x="54" y="25"/>
                    <a:pt x="55" y="3"/>
                  </a:cubicBezTo>
                  <a:cubicBezTo>
                    <a:pt x="55" y="3"/>
                    <a:pt x="55" y="3"/>
                    <a:pt x="55" y="3"/>
                  </a:cubicBezTo>
                  <a:moveTo>
                    <a:pt x="54" y="0"/>
                  </a:moveTo>
                  <a:cubicBezTo>
                    <a:pt x="32" y="15"/>
                    <a:pt x="14" y="35"/>
                    <a:pt x="0" y="52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14" y="35"/>
                    <a:pt x="32" y="15"/>
                    <a:pt x="54" y="0"/>
                  </a:cubicBezTo>
                  <a:cubicBezTo>
                    <a:pt x="54" y="0"/>
                    <a:pt x="54" y="0"/>
                    <a:pt x="54" y="0"/>
                  </a:cubicBezTo>
                </a:path>
              </a:pathLst>
            </a:custGeom>
            <a:solidFill>
              <a:srgbClr val="4E7A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3" name="Freeform 128"/>
            <p:cNvSpPr>
              <a:spLocks noEditPoints="1"/>
            </p:cNvSpPr>
            <p:nvPr/>
          </p:nvSpPr>
          <p:spPr bwMode="auto">
            <a:xfrm flipH="1">
              <a:off x="3363653" y="4770190"/>
              <a:ext cx="208573" cy="469624"/>
            </a:xfrm>
            <a:custGeom>
              <a:avLst/>
              <a:gdLst>
                <a:gd name="T0" fmla="*/ 67 w 67"/>
                <a:gd name="T1" fmla="*/ 15 h 154"/>
                <a:gd name="T2" fmla="*/ 48 w 67"/>
                <a:gd name="T3" fmla="*/ 154 h 154"/>
                <a:gd name="T4" fmla="*/ 48 w 67"/>
                <a:gd name="T5" fmla="*/ 154 h 154"/>
                <a:gd name="T6" fmla="*/ 67 w 67"/>
                <a:gd name="T7" fmla="*/ 15 h 154"/>
                <a:gd name="T8" fmla="*/ 67 w 67"/>
                <a:gd name="T9" fmla="*/ 15 h 154"/>
                <a:gd name="T10" fmla="*/ 17 w 67"/>
                <a:gd name="T11" fmla="*/ 0 h 154"/>
                <a:gd name="T12" fmla="*/ 17 w 67"/>
                <a:gd name="T13" fmla="*/ 0 h 154"/>
                <a:gd name="T14" fmla="*/ 0 w 67"/>
                <a:gd name="T15" fmla="*/ 26 h 154"/>
                <a:gd name="T16" fmla="*/ 0 w 67"/>
                <a:gd name="T17" fmla="*/ 26 h 154"/>
                <a:gd name="T18" fmla="*/ 17 w 67"/>
                <a:gd name="T19" fmla="*/ 0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7" h="154">
                  <a:moveTo>
                    <a:pt x="67" y="15"/>
                  </a:moveTo>
                  <a:cubicBezTo>
                    <a:pt x="62" y="69"/>
                    <a:pt x="55" y="117"/>
                    <a:pt x="48" y="154"/>
                  </a:cubicBezTo>
                  <a:cubicBezTo>
                    <a:pt x="48" y="154"/>
                    <a:pt x="48" y="154"/>
                    <a:pt x="48" y="154"/>
                  </a:cubicBezTo>
                  <a:cubicBezTo>
                    <a:pt x="55" y="117"/>
                    <a:pt x="62" y="69"/>
                    <a:pt x="67" y="15"/>
                  </a:cubicBezTo>
                  <a:cubicBezTo>
                    <a:pt x="67" y="15"/>
                    <a:pt x="67" y="15"/>
                    <a:pt x="67" y="15"/>
                  </a:cubicBezTo>
                  <a:moveTo>
                    <a:pt x="17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10" y="10"/>
                    <a:pt x="4" y="19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cubicBezTo>
                    <a:pt x="4" y="19"/>
                    <a:pt x="10" y="10"/>
                    <a:pt x="17" y="0"/>
                  </a:cubicBezTo>
                </a:path>
              </a:pathLst>
            </a:custGeom>
            <a:solidFill>
              <a:srgbClr val="4D4D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4" name="Freeform 129"/>
            <p:cNvSpPr>
              <a:spLocks noEditPoints="1"/>
            </p:cNvSpPr>
            <p:nvPr/>
          </p:nvSpPr>
          <p:spPr bwMode="auto">
            <a:xfrm flipH="1">
              <a:off x="3422683" y="4848891"/>
              <a:ext cx="158726" cy="661860"/>
            </a:xfrm>
            <a:custGeom>
              <a:avLst/>
              <a:gdLst>
                <a:gd name="T0" fmla="*/ 32 w 51"/>
                <a:gd name="T1" fmla="*/ 217 h 217"/>
                <a:gd name="T2" fmla="*/ 32 w 51"/>
                <a:gd name="T3" fmla="*/ 217 h 217"/>
                <a:gd name="T4" fmla="*/ 32 w 51"/>
                <a:gd name="T5" fmla="*/ 217 h 217"/>
                <a:gd name="T6" fmla="*/ 32 w 51"/>
                <a:gd name="T7" fmla="*/ 217 h 217"/>
                <a:gd name="T8" fmla="*/ 32 w 51"/>
                <a:gd name="T9" fmla="*/ 217 h 217"/>
                <a:gd name="T10" fmla="*/ 32 w 51"/>
                <a:gd name="T11" fmla="*/ 217 h 217"/>
                <a:gd name="T12" fmla="*/ 32 w 51"/>
                <a:gd name="T13" fmla="*/ 217 h 217"/>
                <a:gd name="T14" fmla="*/ 51 w 51"/>
                <a:gd name="T15" fmla="*/ 128 h 217"/>
                <a:gd name="T16" fmla="*/ 32 w 51"/>
                <a:gd name="T17" fmla="*/ 217 h 217"/>
                <a:gd name="T18" fmla="*/ 51 w 51"/>
                <a:gd name="T19" fmla="*/ 128 h 217"/>
                <a:gd name="T20" fmla="*/ 51 w 51"/>
                <a:gd name="T21" fmla="*/ 128 h 217"/>
                <a:gd name="T22" fmla="*/ 0 w 51"/>
                <a:gd name="T23" fmla="*/ 7 h 217"/>
                <a:gd name="T24" fmla="*/ 0 w 51"/>
                <a:gd name="T25" fmla="*/ 7 h 217"/>
                <a:gd name="T26" fmla="*/ 0 w 51"/>
                <a:gd name="T27" fmla="*/ 7 h 217"/>
                <a:gd name="T28" fmla="*/ 0 w 51"/>
                <a:gd name="T29" fmla="*/ 7 h 217"/>
                <a:gd name="T30" fmla="*/ 0 w 51"/>
                <a:gd name="T31" fmla="*/ 7 h 217"/>
                <a:gd name="T32" fmla="*/ 0 w 51"/>
                <a:gd name="T33" fmla="*/ 7 h 217"/>
                <a:gd name="T34" fmla="*/ 0 w 51"/>
                <a:gd name="T35" fmla="*/ 5 h 217"/>
                <a:gd name="T36" fmla="*/ 0 w 51"/>
                <a:gd name="T37" fmla="*/ 5 h 217"/>
                <a:gd name="T38" fmla="*/ 0 w 51"/>
                <a:gd name="T39" fmla="*/ 5 h 217"/>
                <a:gd name="T40" fmla="*/ 1 w 51"/>
                <a:gd name="T41" fmla="*/ 5 h 217"/>
                <a:gd name="T42" fmla="*/ 1 w 51"/>
                <a:gd name="T43" fmla="*/ 5 h 217"/>
                <a:gd name="T44" fmla="*/ 1 w 51"/>
                <a:gd name="T45" fmla="*/ 5 h 217"/>
                <a:gd name="T46" fmla="*/ 1 w 51"/>
                <a:gd name="T47" fmla="*/ 5 h 217"/>
                <a:gd name="T48" fmla="*/ 1 w 51"/>
                <a:gd name="T49" fmla="*/ 5 h 217"/>
                <a:gd name="T50" fmla="*/ 1 w 51"/>
                <a:gd name="T51" fmla="*/ 5 h 217"/>
                <a:gd name="T52" fmla="*/ 1 w 51"/>
                <a:gd name="T53" fmla="*/ 5 h 217"/>
                <a:gd name="T54" fmla="*/ 1 w 51"/>
                <a:gd name="T55" fmla="*/ 5 h 217"/>
                <a:gd name="T56" fmla="*/ 1 w 51"/>
                <a:gd name="T57" fmla="*/ 5 h 217"/>
                <a:gd name="T58" fmla="*/ 1 w 51"/>
                <a:gd name="T59" fmla="*/ 5 h 217"/>
                <a:gd name="T60" fmla="*/ 1 w 51"/>
                <a:gd name="T61" fmla="*/ 5 h 217"/>
                <a:gd name="T62" fmla="*/ 1 w 51"/>
                <a:gd name="T63" fmla="*/ 5 h 217"/>
                <a:gd name="T64" fmla="*/ 1 w 51"/>
                <a:gd name="T65" fmla="*/ 5 h 217"/>
                <a:gd name="T66" fmla="*/ 1 w 51"/>
                <a:gd name="T67" fmla="*/ 5 h 217"/>
                <a:gd name="T68" fmla="*/ 1 w 51"/>
                <a:gd name="T69" fmla="*/ 5 h 217"/>
                <a:gd name="T70" fmla="*/ 1 w 51"/>
                <a:gd name="T71" fmla="*/ 5 h 217"/>
                <a:gd name="T72" fmla="*/ 1 w 51"/>
                <a:gd name="T73" fmla="*/ 5 h 217"/>
                <a:gd name="T74" fmla="*/ 1 w 51"/>
                <a:gd name="T75" fmla="*/ 5 h 217"/>
                <a:gd name="T76" fmla="*/ 3 w 51"/>
                <a:gd name="T77" fmla="*/ 0 h 217"/>
                <a:gd name="T78" fmla="*/ 3 w 51"/>
                <a:gd name="T79" fmla="*/ 0 h 217"/>
                <a:gd name="T80" fmla="*/ 1 w 51"/>
                <a:gd name="T81" fmla="*/ 5 h 217"/>
                <a:gd name="T82" fmla="*/ 3 w 51"/>
                <a:gd name="T83" fmla="*/ 0 h 2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51" h="217">
                  <a:moveTo>
                    <a:pt x="32" y="217"/>
                  </a:moveTo>
                  <a:cubicBezTo>
                    <a:pt x="32" y="217"/>
                    <a:pt x="32" y="217"/>
                    <a:pt x="32" y="217"/>
                  </a:cubicBezTo>
                  <a:cubicBezTo>
                    <a:pt x="32" y="217"/>
                    <a:pt x="32" y="217"/>
                    <a:pt x="32" y="217"/>
                  </a:cubicBezTo>
                  <a:cubicBezTo>
                    <a:pt x="32" y="217"/>
                    <a:pt x="32" y="217"/>
                    <a:pt x="32" y="217"/>
                  </a:cubicBezTo>
                  <a:moveTo>
                    <a:pt x="32" y="217"/>
                  </a:moveTo>
                  <a:cubicBezTo>
                    <a:pt x="32" y="217"/>
                    <a:pt x="32" y="217"/>
                    <a:pt x="32" y="217"/>
                  </a:cubicBezTo>
                  <a:cubicBezTo>
                    <a:pt x="32" y="217"/>
                    <a:pt x="32" y="217"/>
                    <a:pt x="32" y="217"/>
                  </a:cubicBezTo>
                  <a:moveTo>
                    <a:pt x="51" y="128"/>
                  </a:moveTo>
                  <a:cubicBezTo>
                    <a:pt x="41" y="183"/>
                    <a:pt x="32" y="217"/>
                    <a:pt x="32" y="217"/>
                  </a:cubicBezTo>
                  <a:cubicBezTo>
                    <a:pt x="32" y="217"/>
                    <a:pt x="41" y="183"/>
                    <a:pt x="51" y="128"/>
                  </a:cubicBezTo>
                  <a:cubicBezTo>
                    <a:pt x="51" y="128"/>
                    <a:pt x="51" y="128"/>
                    <a:pt x="51" y="12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2" y="2"/>
                    <a:pt x="1" y="3"/>
                    <a:pt x="1" y="5"/>
                  </a:cubicBezTo>
                  <a:cubicBezTo>
                    <a:pt x="1" y="3"/>
                    <a:pt x="2" y="2"/>
                    <a:pt x="3" y="0"/>
                  </a:cubicBezTo>
                </a:path>
              </a:pathLst>
            </a:custGeom>
            <a:solidFill>
              <a:srgbClr val="4EB4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5" name="Freeform 130"/>
            <p:cNvSpPr>
              <a:spLocks noEditPoints="1"/>
            </p:cNvSpPr>
            <p:nvPr/>
          </p:nvSpPr>
          <p:spPr bwMode="auto">
            <a:xfrm flipH="1">
              <a:off x="3692910" y="4736645"/>
              <a:ext cx="0" cy="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6" name="Freeform 131"/>
            <p:cNvSpPr/>
            <p:nvPr/>
          </p:nvSpPr>
          <p:spPr bwMode="auto">
            <a:xfrm flipH="1">
              <a:off x="3156391" y="4620530"/>
              <a:ext cx="325322" cy="890221"/>
            </a:xfrm>
            <a:custGeom>
              <a:avLst/>
              <a:gdLst>
                <a:gd name="T0" fmla="*/ 43 w 105"/>
                <a:gd name="T1" fmla="*/ 0 h 292"/>
                <a:gd name="T2" fmla="*/ 38 w 105"/>
                <a:gd name="T3" fmla="*/ 64 h 292"/>
                <a:gd name="T4" fmla="*/ 19 w 105"/>
                <a:gd name="T5" fmla="*/ 203 h 292"/>
                <a:gd name="T6" fmla="*/ 0 w 105"/>
                <a:gd name="T7" fmla="*/ 292 h 292"/>
                <a:gd name="T8" fmla="*/ 0 w 105"/>
                <a:gd name="T9" fmla="*/ 292 h 292"/>
                <a:gd name="T10" fmla="*/ 0 w 105"/>
                <a:gd name="T11" fmla="*/ 292 h 292"/>
                <a:gd name="T12" fmla="*/ 0 w 105"/>
                <a:gd name="T13" fmla="*/ 292 h 292"/>
                <a:gd name="T14" fmla="*/ 0 w 105"/>
                <a:gd name="T15" fmla="*/ 292 h 292"/>
                <a:gd name="T16" fmla="*/ 51 w 105"/>
                <a:gd name="T17" fmla="*/ 139 h 292"/>
                <a:gd name="T18" fmla="*/ 72 w 105"/>
                <a:gd name="T19" fmla="*/ 291 h 292"/>
                <a:gd name="T20" fmla="*/ 103 w 105"/>
                <a:gd name="T21" fmla="*/ 154 h 292"/>
                <a:gd name="T22" fmla="*/ 105 w 105"/>
                <a:gd name="T23" fmla="*/ 163 h 292"/>
                <a:gd name="T24" fmla="*/ 105 w 105"/>
                <a:gd name="T25" fmla="*/ 82 h 292"/>
                <a:gd name="T26" fmla="*/ 100 w 105"/>
                <a:gd name="T27" fmla="*/ 88 h 292"/>
                <a:gd name="T28" fmla="*/ 100 w 105"/>
                <a:gd name="T29" fmla="*/ 88 h 292"/>
                <a:gd name="T30" fmla="*/ 90 w 105"/>
                <a:gd name="T31" fmla="*/ 46 h 292"/>
                <a:gd name="T32" fmla="*/ 43 w 105"/>
                <a:gd name="T3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5" h="292">
                  <a:moveTo>
                    <a:pt x="43" y="0"/>
                  </a:moveTo>
                  <a:cubicBezTo>
                    <a:pt x="42" y="22"/>
                    <a:pt x="40" y="43"/>
                    <a:pt x="38" y="64"/>
                  </a:cubicBezTo>
                  <a:cubicBezTo>
                    <a:pt x="33" y="118"/>
                    <a:pt x="26" y="166"/>
                    <a:pt x="19" y="203"/>
                  </a:cubicBezTo>
                  <a:cubicBezTo>
                    <a:pt x="9" y="258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0" y="292"/>
                    <a:pt x="0" y="292"/>
                    <a:pt x="0" y="292"/>
                  </a:cubicBezTo>
                  <a:cubicBezTo>
                    <a:pt x="51" y="139"/>
                    <a:pt x="51" y="139"/>
                    <a:pt x="51" y="139"/>
                  </a:cubicBezTo>
                  <a:cubicBezTo>
                    <a:pt x="72" y="291"/>
                    <a:pt x="72" y="291"/>
                    <a:pt x="72" y="291"/>
                  </a:cubicBezTo>
                  <a:cubicBezTo>
                    <a:pt x="103" y="154"/>
                    <a:pt x="103" y="154"/>
                    <a:pt x="103" y="154"/>
                  </a:cubicBezTo>
                  <a:cubicBezTo>
                    <a:pt x="105" y="163"/>
                    <a:pt x="105" y="163"/>
                    <a:pt x="105" y="163"/>
                  </a:cubicBezTo>
                  <a:cubicBezTo>
                    <a:pt x="105" y="82"/>
                    <a:pt x="105" y="82"/>
                    <a:pt x="105" y="82"/>
                  </a:cubicBezTo>
                  <a:cubicBezTo>
                    <a:pt x="103" y="86"/>
                    <a:pt x="102" y="88"/>
                    <a:pt x="100" y="88"/>
                  </a:cubicBezTo>
                  <a:cubicBezTo>
                    <a:pt x="100" y="88"/>
                    <a:pt x="100" y="88"/>
                    <a:pt x="100" y="88"/>
                  </a:cubicBezTo>
                  <a:cubicBezTo>
                    <a:pt x="95" y="88"/>
                    <a:pt x="92" y="72"/>
                    <a:pt x="90" y="46"/>
                  </a:cubicBezTo>
                  <a:cubicBezTo>
                    <a:pt x="73" y="40"/>
                    <a:pt x="57" y="24"/>
                    <a:pt x="43" y="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7" name="Freeform 132"/>
            <p:cNvSpPr/>
            <p:nvPr/>
          </p:nvSpPr>
          <p:spPr bwMode="auto">
            <a:xfrm flipH="1">
              <a:off x="3351847" y="4317338"/>
              <a:ext cx="341063" cy="571548"/>
            </a:xfrm>
            <a:custGeom>
              <a:avLst/>
              <a:gdLst>
                <a:gd name="T0" fmla="*/ 77 w 110"/>
                <a:gd name="T1" fmla="*/ 0 h 187"/>
                <a:gd name="T2" fmla="*/ 0 w 110"/>
                <a:gd name="T3" fmla="*/ 137 h 187"/>
                <a:gd name="T4" fmla="*/ 0 w 110"/>
                <a:gd name="T5" fmla="*/ 137 h 187"/>
                <a:gd name="T6" fmla="*/ 0 w 110"/>
                <a:gd name="T7" fmla="*/ 137 h 187"/>
                <a:gd name="T8" fmla="*/ 0 w 110"/>
                <a:gd name="T9" fmla="*/ 137 h 187"/>
                <a:gd name="T10" fmla="*/ 0 w 110"/>
                <a:gd name="T11" fmla="*/ 138 h 187"/>
                <a:gd name="T12" fmla="*/ 0 w 110"/>
                <a:gd name="T13" fmla="*/ 138 h 187"/>
                <a:gd name="T14" fmla="*/ 26 w 110"/>
                <a:gd name="T15" fmla="*/ 187 h 187"/>
                <a:gd name="T16" fmla="*/ 36 w 110"/>
                <a:gd name="T17" fmla="*/ 181 h 187"/>
                <a:gd name="T18" fmla="*/ 36 w 110"/>
                <a:gd name="T19" fmla="*/ 181 h 187"/>
                <a:gd name="T20" fmla="*/ 36 w 110"/>
                <a:gd name="T21" fmla="*/ 181 h 187"/>
                <a:gd name="T22" fmla="*/ 36 w 110"/>
                <a:gd name="T23" fmla="*/ 181 h 187"/>
                <a:gd name="T24" fmla="*/ 36 w 110"/>
                <a:gd name="T25" fmla="*/ 181 h 187"/>
                <a:gd name="T26" fmla="*/ 36 w 110"/>
                <a:gd name="T27" fmla="*/ 179 h 187"/>
                <a:gd name="T28" fmla="*/ 36 w 110"/>
                <a:gd name="T29" fmla="*/ 179 h 187"/>
                <a:gd name="T30" fmla="*/ 37 w 110"/>
                <a:gd name="T31" fmla="*/ 179 h 187"/>
                <a:gd name="T32" fmla="*/ 37 w 110"/>
                <a:gd name="T33" fmla="*/ 179 h 187"/>
                <a:gd name="T34" fmla="*/ 37 w 110"/>
                <a:gd name="T35" fmla="*/ 179 h 187"/>
                <a:gd name="T36" fmla="*/ 37 w 110"/>
                <a:gd name="T37" fmla="*/ 179 h 187"/>
                <a:gd name="T38" fmla="*/ 37 w 110"/>
                <a:gd name="T39" fmla="*/ 179 h 187"/>
                <a:gd name="T40" fmla="*/ 37 w 110"/>
                <a:gd name="T41" fmla="*/ 179 h 187"/>
                <a:gd name="T42" fmla="*/ 37 w 110"/>
                <a:gd name="T43" fmla="*/ 179 h 187"/>
                <a:gd name="T44" fmla="*/ 37 w 110"/>
                <a:gd name="T45" fmla="*/ 179 h 187"/>
                <a:gd name="T46" fmla="*/ 37 w 110"/>
                <a:gd name="T47" fmla="*/ 179 h 187"/>
                <a:gd name="T48" fmla="*/ 37 w 110"/>
                <a:gd name="T49" fmla="*/ 179 h 187"/>
                <a:gd name="T50" fmla="*/ 37 w 110"/>
                <a:gd name="T51" fmla="*/ 179 h 187"/>
                <a:gd name="T52" fmla="*/ 37 w 110"/>
                <a:gd name="T53" fmla="*/ 179 h 187"/>
                <a:gd name="T54" fmla="*/ 37 w 110"/>
                <a:gd name="T55" fmla="*/ 179 h 187"/>
                <a:gd name="T56" fmla="*/ 39 w 110"/>
                <a:gd name="T57" fmla="*/ 174 h 187"/>
                <a:gd name="T58" fmla="*/ 56 w 110"/>
                <a:gd name="T59" fmla="*/ 148 h 187"/>
                <a:gd name="T60" fmla="*/ 110 w 110"/>
                <a:gd name="T61" fmla="*/ 96 h 187"/>
                <a:gd name="T62" fmla="*/ 77 w 110"/>
                <a:gd name="T63" fmla="*/ 0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10" h="187">
                  <a:moveTo>
                    <a:pt x="77" y="0"/>
                  </a:moveTo>
                  <a:cubicBezTo>
                    <a:pt x="16" y="44"/>
                    <a:pt x="1" y="103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37"/>
                    <a:pt x="0" y="137"/>
                    <a:pt x="0" y="137"/>
                  </a:cubicBezTo>
                  <a:cubicBezTo>
                    <a:pt x="0" y="137"/>
                    <a:pt x="0" y="137"/>
                    <a:pt x="0" y="138"/>
                  </a:cubicBezTo>
                  <a:cubicBezTo>
                    <a:pt x="0" y="138"/>
                    <a:pt x="0" y="138"/>
                    <a:pt x="0" y="138"/>
                  </a:cubicBezTo>
                  <a:cubicBezTo>
                    <a:pt x="1" y="174"/>
                    <a:pt x="15" y="187"/>
                    <a:pt x="26" y="187"/>
                  </a:cubicBezTo>
                  <a:cubicBezTo>
                    <a:pt x="30" y="187"/>
                    <a:pt x="34" y="185"/>
                    <a:pt x="36" y="181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36" y="181"/>
                    <a:pt x="36" y="181"/>
                    <a:pt x="36" y="181"/>
                  </a:cubicBezTo>
                  <a:cubicBezTo>
                    <a:pt x="36" y="180"/>
                    <a:pt x="36" y="180"/>
                    <a:pt x="36" y="179"/>
                  </a:cubicBezTo>
                  <a:cubicBezTo>
                    <a:pt x="36" y="179"/>
                    <a:pt x="36" y="179"/>
                    <a:pt x="36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9"/>
                    <a:pt x="37" y="179"/>
                    <a:pt x="37" y="179"/>
                  </a:cubicBezTo>
                  <a:cubicBezTo>
                    <a:pt x="37" y="177"/>
                    <a:pt x="38" y="176"/>
                    <a:pt x="39" y="174"/>
                  </a:cubicBezTo>
                  <a:cubicBezTo>
                    <a:pt x="43" y="167"/>
                    <a:pt x="49" y="158"/>
                    <a:pt x="56" y="148"/>
                  </a:cubicBezTo>
                  <a:cubicBezTo>
                    <a:pt x="70" y="131"/>
                    <a:pt x="88" y="111"/>
                    <a:pt x="110" y="96"/>
                  </a:cubicBezTo>
                  <a:cubicBezTo>
                    <a:pt x="96" y="71"/>
                    <a:pt x="85" y="38"/>
                    <a:pt x="77" y="0"/>
                  </a:cubicBezTo>
                </a:path>
              </a:pathLst>
            </a:custGeom>
            <a:solidFill>
              <a:srgbClr val="FFC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8" name="Freeform 133"/>
            <p:cNvSpPr/>
            <p:nvPr/>
          </p:nvSpPr>
          <p:spPr bwMode="auto">
            <a:xfrm flipH="1">
              <a:off x="3156391" y="3402604"/>
              <a:ext cx="334504" cy="1357264"/>
            </a:xfrm>
            <a:custGeom>
              <a:avLst/>
              <a:gdLst>
                <a:gd name="T0" fmla="*/ 23 w 108"/>
                <a:gd name="T1" fmla="*/ 0 h 445"/>
                <a:gd name="T2" fmla="*/ 0 w 108"/>
                <a:gd name="T3" fmla="*/ 170 h 445"/>
                <a:gd name="T4" fmla="*/ 0 w 108"/>
                <a:gd name="T5" fmla="*/ 170 h 445"/>
                <a:gd name="T6" fmla="*/ 12 w 108"/>
                <a:gd name="T7" fmla="*/ 300 h 445"/>
                <a:gd name="T8" fmla="*/ 12 w 108"/>
                <a:gd name="T9" fmla="*/ 300 h 445"/>
                <a:gd name="T10" fmla="*/ 45 w 108"/>
                <a:gd name="T11" fmla="*/ 396 h 445"/>
                <a:gd name="T12" fmla="*/ 45 w 108"/>
                <a:gd name="T13" fmla="*/ 396 h 445"/>
                <a:gd name="T14" fmla="*/ 45 w 108"/>
                <a:gd name="T15" fmla="*/ 396 h 445"/>
                <a:gd name="T16" fmla="*/ 46 w 108"/>
                <a:gd name="T17" fmla="*/ 398 h 445"/>
                <a:gd name="T18" fmla="*/ 46 w 108"/>
                <a:gd name="T19" fmla="*/ 399 h 445"/>
                <a:gd name="T20" fmla="*/ 46 w 108"/>
                <a:gd name="T21" fmla="*/ 399 h 445"/>
                <a:gd name="T22" fmla="*/ 93 w 108"/>
                <a:gd name="T23" fmla="*/ 445 h 445"/>
                <a:gd name="T24" fmla="*/ 92 w 108"/>
                <a:gd name="T25" fmla="*/ 390 h 445"/>
                <a:gd name="T26" fmla="*/ 107 w 108"/>
                <a:gd name="T27" fmla="*/ 293 h 445"/>
                <a:gd name="T28" fmla="*/ 107 w 108"/>
                <a:gd name="T29" fmla="*/ 293 h 445"/>
                <a:gd name="T30" fmla="*/ 108 w 108"/>
                <a:gd name="T31" fmla="*/ 294 h 445"/>
                <a:gd name="T32" fmla="*/ 108 w 108"/>
                <a:gd name="T33" fmla="*/ 155 h 445"/>
                <a:gd name="T34" fmla="*/ 106 w 108"/>
                <a:gd name="T35" fmla="*/ 155 h 445"/>
                <a:gd name="T36" fmla="*/ 75 w 108"/>
                <a:gd name="T37" fmla="*/ 145 h 445"/>
                <a:gd name="T38" fmla="*/ 65 w 108"/>
                <a:gd name="T39" fmla="*/ 72 h 445"/>
                <a:gd name="T40" fmla="*/ 106 w 108"/>
                <a:gd name="T41" fmla="*/ 52 h 445"/>
                <a:gd name="T42" fmla="*/ 108 w 108"/>
                <a:gd name="T43" fmla="*/ 52 h 445"/>
                <a:gd name="T44" fmla="*/ 108 w 108"/>
                <a:gd name="T45" fmla="*/ 12 h 445"/>
                <a:gd name="T46" fmla="*/ 23 w 108"/>
                <a:gd name="T47" fmla="*/ 0 h 4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08" h="445">
                  <a:moveTo>
                    <a:pt x="23" y="0"/>
                  </a:moveTo>
                  <a:cubicBezTo>
                    <a:pt x="8" y="47"/>
                    <a:pt x="0" y="106"/>
                    <a:pt x="0" y="170"/>
                  </a:cubicBezTo>
                  <a:cubicBezTo>
                    <a:pt x="0" y="170"/>
                    <a:pt x="0" y="170"/>
                    <a:pt x="0" y="170"/>
                  </a:cubicBezTo>
                  <a:cubicBezTo>
                    <a:pt x="0" y="217"/>
                    <a:pt x="4" y="261"/>
                    <a:pt x="12" y="300"/>
                  </a:cubicBezTo>
                  <a:cubicBezTo>
                    <a:pt x="12" y="300"/>
                    <a:pt x="12" y="300"/>
                    <a:pt x="12" y="300"/>
                  </a:cubicBezTo>
                  <a:cubicBezTo>
                    <a:pt x="20" y="338"/>
                    <a:pt x="31" y="371"/>
                    <a:pt x="45" y="396"/>
                  </a:cubicBezTo>
                  <a:cubicBezTo>
                    <a:pt x="45" y="396"/>
                    <a:pt x="45" y="396"/>
                    <a:pt x="45" y="396"/>
                  </a:cubicBezTo>
                  <a:cubicBezTo>
                    <a:pt x="45" y="396"/>
                    <a:pt x="45" y="396"/>
                    <a:pt x="45" y="396"/>
                  </a:cubicBezTo>
                  <a:cubicBezTo>
                    <a:pt x="45" y="397"/>
                    <a:pt x="46" y="398"/>
                    <a:pt x="46" y="398"/>
                  </a:cubicBezTo>
                  <a:cubicBezTo>
                    <a:pt x="46" y="399"/>
                    <a:pt x="46" y="399"/>
                    <a:pt x="46" y="399"/>
                  </a:cubicBezTo>
                  <a:cubicBezTo>
                    <a:pt x="46" y="399"/>
                    <a:pt x="46" y="399"/>
                    <a:pt x="46" y="399"/>
                  </a:cubicBezTo>
                  <a:cubicBezTo>
                    <a:pt x="60" y="423"/>
                    <a:pt x="76" y="439"/>
                    <a:pt x="93" y="445"/>
                  </a:cubicBezTo>
                  <a:cubicBezTo>
                    <a:pt x="92" y="430"/>
                    <a:pt x="91" y="411"/>
                    <a:pt x="92" y="390"/>
                  </a:cubicBezTo>
                  <a:cubicBezTo>
                    <a:pt x="93" y="337"/>
                    <a:pt x="99" y="293"/>
                    <a:pt x="107" y="293"/>
                  </a:cubicBezTo>
                  <a:cubicBezTo>
                    <a:pt x="107" y="293"/>
                    <a:pt x="107" y="293"/>
                    <a:pt x="107" y="293"/>
                  </a:cubicBezTo>
                  <a:cubicBezTo>
                    <a:pt x="107" y="293"/>
                    <a:pt x="107" y="293"/>
                    <a:pt x="108" y="294"/>
                  </a:cubicBezTo>
                  <a:cubicBezTo>
                    <a:pt x="108" y="155"/>
                    <a:pt x="108" y="155"/>
                    <a:pt x="108" y="155"/>
                  </a:cubicBezTo>
                  <a:cubicBezTo>
                    <a:pt x="107" y="155"/>
                    <a:pt x="107" y="155"/>
                    <a:pt x="106" y="155"/>
                  </a:cubicBezTo>
                  <a:cubicBezTo>
                    <a:pt x="95" y="155"/>
                    <a:pt x="84" y="152"/>
                    <a:pt x="75" y="145"/>
                  </a:cubicBezTo>
                  <a:cubicBezTo>
                    <a:pt x="52" y="127"/>
                    <a:pt x="48" y="95"/>
                    <a:pt x="65" y="72"/>
                  </a:cubicBezTo>
                  <a:cubicBezTo>
                    <a:pt x="75" y="59"/>
                    <a:pt x="91" y="52"/>
                    <a:pt x="106" y="52"/>
                  </a:cubicBezTo>
                  <a:cubicBezTo>
                    <a:pt x="107" y="52"/>
                    <a:pt x="107" y="52"/>
                    <a:pt x="108" y="52"/>
                  </a:cubicBezTo>
                  <a:cubicBezTo>
                    <a:pt x="108" y="12"/>
                    <a:pt x="108" y="12"/>
                    <a:pt x="108" y="12"/>
                  </a:cubicBezTo>
                  <a:cubicBezTo>
                    <a:pt x="77" y="12"/>
                    <a:pt x="48" y="8"/>
                    <a:pt x="23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39" name="Freeform 134"/>
            <p:cNvSpPr/>
            <p:nvPr/>
          </p:nvSpPr>
          <p:spPr bwMode="auto">
            <a:xfrm flipH="1">
              <a:off x="3156391" y="3347126"/>
              <a:ext cx="263668" cy="91602"/>
            </a:xfrm>
            <a:custGeom>
              <a:avLst/>
              <a:gdLst>
                <a:gd name="T0" fmla="*/ 6 w 85"/>
                <a:gd name="T1" fmla="*/ 0 h 30"/>
                <a:gd name="T2" fmla="*/ 0 w 85"/>
                <a:gd name="T3" fmla="*/ 18 h 30"/>
                <a:gd name="T4" fmla="*/ 85 w 85"/>
                <a:gd name="T5" fmla="*/ 30 h 30"/>
                <a:gd name="T6" fmla="*/ 85 w 85"/>
                <a:gd name="T7" fmla="*/ 10 h 30"/>
                <a:gd name="T8" fmla="*/ 6 w 85"/>
                <a:gd name="T9" fmla="*/ 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5" h="30">
                  <a:moveTo>
                    <a:pt x="6" y="0"/>
                  </a:moveTo>
                  <a:cubicBezTo>
                    <a:pt x="4" y="6"/>
                    <a:pt x="2" y="12"/>
                    <a:pt x="0" y="18"/>
                  </a:cubicBezTo>
                  <a:cubicBezTo>
                    <a:pt x="25" y="26"/>
                    <a:pt x="54" y="30"/>
                    <a:pt x="85" y="30"/>
                  </a:cubicBezTo>
                  <a:cubicBezTo>
                    <a:pt x="85" y="10"/>
                    <a:pt x="85" y="10"/>
                    <a:pt x="85" y="10"/>
                  </a:cubicBezTo>
                  <a:cubicBezTo>
                    <a:pt x="56" y="10"/>
                    <a:pt x="29" y="6"/>
                    <a:pt x="6" y="0"/>
                  </a:cubicBezTo>
                </a:path>
              </a:pathLst>
            </a:custGeom>
            <a:solidFill>
              <a:srgbClr val="4E7A8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0" name="Freeform 135"/>
            <p:cNvSpPr/>
            <p:nvPr/>
          </p:nvSpPr>
          <p:spPr bwMode="auto">
            <a:xfrm flipH="1">
              <a:off x="3156391" y="3076190"/>
              <a:ext cx="245303" cy="301901"/>
            </a:xfrm>
            <a:custGeom>
              <a:avLst/>
              <a:gdLst>
                <a:gd name="T0" fmla="*/ 79 w 79"/>
                <a:gd name="T1" fmla="*/ 0 h 99"/>
                <a:gd name="T2" fmla="*/ 0 w 79"/>
                <a:gd name="T3" fmla="*/ 89 h 99"/>
                <a:gd name="T4" fmla="*/ 0 w 79"/>
                <a:gd name="T5" fmla="*/ 89 h 99"/>
                <a:gd name="T6" fmla="*/ 79 w 79"/>
                <a:gd name="T7" fmla="*/ 99 h 99"/>
                <a:gd name="T8" fmla="*/ 79 w 79"/>
                <a:gd name="T9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99">
                  <a:moveTo>
                    <a:pt x="79" y="0"/>
                  </a:moveTo>
                  <a:cubicBezTo>
                    <a:pt x="48" y="1"/>
                    <a:pt x="20" y="35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23" y="95"/>
                    <a:pt x="50" y="99"/>
                    <a:pt x="79" y="99"/>
                  </a:cubicBezTo>
                  <a:cubicBezTo>
                    <a:pt x="79" y="0"/>
                    <a:pt x="79" y="0"/>
                    <a:pt x="79" y="0"/>
                  </a:cubicBezTo>
                </a:path>
              </a:pathLst>
            </a:custGeom>
            <a:solidFill>
              <a:srgbClr val="FFC96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1" name="Freeform 136"/>
            <p:cNvSpPr/>
            <p:nvPr/>
          </p:nvSpPr>
          <p:spPr bwMode="auto">
            <a:xfrm flipH="1">
              <a:off x="3156391" y="4296696"/>
              <a:ext cx="52471" cy="592190"/>
            </a:xfrm>
            <a:custGeom>
              <a:avLst/>
              <a:gdLst>
                <a:gd name="T0" fmla="*/ 16 w 17"/>
                <a:gd name="T1" fmla="*/ 0 h 194"/>
                <a:gd name="T2" fmla="*/ 1 w 17"/>
                <a:gd name="T3" fmla="*/ 97 h 194"/>
                <a:gd name="T4" fmla="*/ 2 w 17"/>
                <a:gd name="T5" fmla="*/ 152 h 194"/>
                <a:gd name="T6" fmla="*/ 12 w 17"/>
                <a:gd name="T7" fmla="*/ 194 h 194"/>
                <a:gd name="T8" fmla="*/ 12 w 17"/>
                <a:gd name="T9" fmla="*/ 194 h 194"/>
                <a:gd name="T10" fmla="*/ 17 w 17"/>
                <a:gd name="T11" fmla="*/ 188 h 194"/>
                <a:gd name="T12" fmla="*/ 17 w 17"/>
                <a:gd name="T13" fmla="*/ 1 h 194"/>
                <a:gd name="T14" fmla="*/ 16 w 17"/>
                <a:gd name="T15" fmla="*/ 0 h 194"/>
                <a:gd name="T16" fmla="*/ 16 w 17"/>
                <a:gd name="T1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7" h="194">
                  <a:moveTo>
                    <a:pt x="16" y="0"/>
                  </a:moveTo>
                  <a:cubicBezTo>
                    <a:pt x="8" y="0"/>
                    <a:pt x="2" y="44"/>
                    <a:pt x="1" y="97"/>
                  </a:cubicBezTo>
                  <a:cubicBezTo>
                    <a:pt x="0" y="118"/>
                    <a:pt x="1" y="137"/>
                    <a:pt x="2" y="152"/>
                  </a:cubicBezTo>
                  <a:cubicBezTo>
                    <a:pt x="4" y="178"/>
                    <a:pt x="7" y="194"/>
                    <a:pt x="12" y="194"/>
                  </a:cubicBezTo>
                  <a:cubicBezTo>
                    <a:pt x="12" y="194"/>
                    <a:pt x="12" y="194"/>
                    <a:pt x="12" y="194"/>
                  </a:cubicBezTo>
                  <a:cubicBezTo>
                    <a:pt x="14" y="194"/>
                    <a:pt x="15" y="192"/>
                    <a:pt x="17" y="188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6" y="0"/>
                    <a:pt x="16" y="0"/>
                    <a:pt x="16" y="0"/>
                  </a:cubicBezTo>
                  <a:cubicBezTo>
                    <a:pt x="16" y="0"/>
                    <a:pt x="16" y="0"/>
                    <a:pt x="16" y="0"/>
                  </a:cubicBezTo>
                </a:path>
              </a:pathLst>
            </a:custGeom>
            <a:solidFill>
              <a:schemeClr val="bg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2" name="Freeform 137"/>
            <p:cNvSpPr/>
            <p:nvPr/>
          </p:nvSpPr>
          <p:spPr bwMode="auto">
            <a:xfrm flipH="1">
              <a:off x="3156391" y="3561296"/>
              <a:ext cx="186273" cy="313513"/>
            </a:xfrm>
            <a:custGeom>
              <a:avLst/>
              <a:gdLst>
                <a:gd name="T0" fmla="*/ 58 w 60"/>
                <a:gd name="T1" fmla="*/ 0 h 103"/>
                <a:gd name="T2" fmla="*/ 17 w 60"/>
                <a:gd name="T3" fmla="*/ 20 h 103"/>
                <a:gd name="T4" fmla="*/ 27 w 60"/>
                <a:gd name="T5" fmla="*/ 93 h 103"/>
                <a:gd name="T6" fmla="*/ 58 w 60"/>
                <a:gd name="T7" fmla="*/ 103 h 103"/>
                <a:gd name="T8" fmla="*/ 60 w 60"/>
                <a:gd name="T9" fmla="*/ 103 h 103"/>
                <a:gd name="T10" fmla="*/ 60 w 60"/>
                <a:gd name="T11" fmla="*/ 95 h 103"/>
                <a:gd name="T12" fmla="*/ 58 w 60"/>
                <a:gd name="T13" fmla="*/ 95 h 103"/>
                <a:gd name="T14" fmla="*/ 32 w 60"/>
                <a:gd name="T15" fmla="*/ 86 h 103"/>
                <a:gd name="T16" fmla="*/ 23 w 60"/>
                <a:gd name="T17" fmla="*/ 25 h 103"/>
                <a:gd name="T18" fmla="*/ 58 w 60"/>
                <a:gd name="T19" fmla="*/ 8 h 103"/>
                <a:gd name="T20" fmla="*/ 60 w 60"/>
                <a:gd name="T21" fmla="*/ 8 h 103"/>
                <a:gd name="T22" fmla="*/ 60 w 60"/>
                <a:gd name="T23" fmla="*/ 0 h 103"/>
                <a:gd name="T24" fmla="*/ 58 w 60"/>
                <a:gd name="T25" fmla="*/ 0 h 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0" h="103">
                  <a:moveTo>
                    <a:pt x="58" y="0"/>
                  </a:moveTo>
                  <a:cubicBezTo>
                    <a:pt x="43" y="0"/>
                    <a:pt x="27" y="7"/>
                    <a:pt x="17" y="20"/>
                  </a:cubicBezTo>
                  <a:cubicBezTo>
                    <a:pt x="0" y="43"/>
                    <a:pt x="4" y="75"/>
                    <a:pt x="27" y="93"/>
                  </a:cubicBezTo>
                  <a:cubicBezTo>
                    <a:pt x="36" y="100"/>
                    <a:pt x="47" y="103"/>
                    <a:pt x="58" y="103"/>
                  </a:cubicBezTo>
                  <a:cubicBezTo>
                    <a:pt x="59" y="103"/>
                    <a:pt x="59" y="103"/>
                    <a:pt x="60" y="103"/>
                  </a:cubicBezTo>
                  <a:cubicBezTo>
                    <a:pt x="60" y="95"/>
                    <a:pt x="60" y="95"/>
                    <a:pt x="60" y="95"/>
                  </a:cubicBezTo>
                  <a:cubicBezTo>
                    <a:pt x="59" y="95"/>
                    <a:pt x="59" y="95"/>
                    <a:pt x="58" y="95"/>
                  </a:cubicBezTo>
                  <a:cubicBezTo>
                    <a:pt x="49" y="95"/>
                    <a:pt x="40" y="92"/>
                    <a:pt x="32" y="86"/>
                  </a:cubicBezTo>
                  <a:cubicBezTo>
                    <a:pt x="12" y="72"/>
                    <a:pt x="9" y="44"/>
                    <a:pt x="23" y="25"/>
                  </a:cubicBezTo>
                  <a:cubicBezTo>
                    <a:pt x="32" y="14"/>
                    <a:pt x="45" y="8"/>
                    <a:pt x="58" y="8"/>
                  </a:cubicBezTo>
                  <a:cubicBezTo>
                    <a:pt x="59" y="8"/>
                    <a:pt x="59" y="8"/>
                    <a:pt x="60" y="8"/>
                  </a:cubicBezTo>
                  <a:cubicBezTo>
                    <a:pt x="60" y="0"/>
                    <a:pt x="60" y="0"/>
                    <a:pt x="60" y="0"/>
                  </a:cubicBezTo>
                  <a:cubicBezTo>
                    <a:pt x="59" y="0"/>
                    <a:pt x="59" y="0"/>
                    <a:pt x="58" y="0"/>
                  </a:cubicBezTo>
                </a:path>
              </a:pathLst>
            </a:custGeom>
            <a:solidFill>
              <a:srgbClr val="7083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  <p:sp>
          <p:nvSpPr>
            <p:cNvPr id="43" name="Freeform 138"/>
            <p:cNvSpPr/>
            <p:nvPr/>
          </p:nvSpPr>
          <p:spPr bwMode="auto">
            <a:xfrm flipH="1">
              <a:off x="3156391" y="3585809"/>
              <a:ext cx="157414" cy="265776"/>
            </a:xfrm>
            <a:custGeom>
              <a:avLst/>
              <a:gdLst>
                <a:gd name="T0" fmla="*/ 49 w 51"/>
                <a:gd name="T1" fmla="*/ 0 h 87"/>
                <a:gd name="T2" fmla="*/ 14 w 51"/>
                <a:gd name="T3" fmla="*/ 17 h 87"/>
                <a:gd name="T4" fmla="*/ 23 w 51"/>
                <a:gd name="T5" fmla="*/ 78 h 87"/>
                <a:gd name="T6" fmla="*/ 49 w 51"/>
                <a:gd name="T7" fmla="*/ 87 h 87"/>
                <a:gd name="T8" fmla="*/ 51 w 51"/>
                <a:gd name="T9" fmla="*/ 87 h 87"/>
                <a:gd name="T10" fmla="*/ 51 w 51"/>
                <a:gd name="T11" fmla="*/ 0 h 87"/>
                <a:gd name="T12" fmla="*/ 49 w 51"/>
                <a:gd name="T13" fmla="*/ 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1" h="87">
                  <a:moveTo>
                    <a:pt x="49" y="0"/>
                  </a:moveTo>
                  <a:cubicBezTo>
                    <a:pt x="36" y="0"/>
                    <a:pt x="23" y="6"/>
                    <a:pt x="14" y="17"/>
                  </a:cubicBezTo>
                  <a:cubicBezTo>
                    <a:pt x="0" y="36"/>
                    <a:pt x="3" y="64"/>
                    <a:pt x="23" y="78"/>
                  </a:cubicBezTo>
                  <a:cubicBezTo>
                    <a:pt x="31" y="84"/>
                    <a:pt x="40" y="87"/>
                    <a:pt x="49" y="87"/>
                  </a:cubicBezTo>
                  <a:cubicBezTo>
                    <a:pt x="50" y="87"/>
                    <a:pt x="50" y="87"/>
                    <a:pt x="51" y="87"/>
                  </a:cubicBezTo>
                  <a:cubicBezTo>
                    <a:pt x="51" y="0"/>
                    <a:pt x="51" y="0"/>
                    <a:pt x="51" y="0"/>
                  </a:cubicBezTo>
                  <a:cubicBezTo>
                    <a:pt x="50" y="0"/>
                    <a:pt x="50" y="0"/>
                    <a:pt x="49" y="0"/>
                  </a:cubicBezTo>
                </a:path>
              </a:pathLst>
            </a:custGeom>
            <a:solidFill>
              <a:srgbClr val="CD57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/>
            </a:p>
          </p:txBody>
        </p:sp>
      </p:grpSp>
      <p:pic>
        <p:nvPicPr>
          <p:cNvPr id="44" name="图片 4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635" y="3103880"/>
            <a:ext cx="2075180" cy="1952625"/>
          </a:xfrm>
          <a:prstGeom prst="rect">
            <a:avLst/>
          </a:prstGeom>
        </p:spPr>
      </p:pic>
      <p:pic>
        <p:nvPicPr>
          <p:cNvPr id="45" name="图片 4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480" y="2330450"/>
            <a:ext cx="1905000" cy="1792605"/>
          </a:xfrm>
          <a:prstGeom prst="rect">
            <a:avLst/>
          </a:prstGeom>
        </p:spPr>
      </p:pic>
      <p:pic>
        <p:nvPicPr>
          <p:cNvPr id="51" name="图片 5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8316" y="4023482"/>
            <a:ext cx="2645445" cy="254791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375" y="1675765"/>
            <a:ext cx="1467485" cy="1765935"/>
          </a:xfrm>
          <a:prstGeom prst="ellipse">
            <a:avLst/>
          </a:prstGeom>
        </p:spPr>
      </p:pic>
      <p:sp>
        <p:nvSpPr>
          <p:cNvPr id="46" name="TextBox 8"/>
          <p:cNvSpPr txBox="1"/>
          <p:nvPr/>
        </p:nvSpPr>
        <p:spPr>
          <a:xfrm>
            <a:off x="1295400" y="3576320"/>
            <a:ext cx="163449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smtClean="0">
                <a:solidFill>
                  <a:srgbClr val="31859C"/>
                </a:solidFill>
                <a:latin typeface="楷体" panose="02010609060101010101" charset="-122"/>
                <a:ea typeface="楷体" panose="02010609060101010101" charset="-122"/>
              </a:rPr>
              <a:t>小小银行家</a:t>
            </a:r>
            <a:endParaRPr lang="zh-CN" altLang="en-US" b="1" smtClean="0">
              <a:solidFill>
                <a:srgbClr val="31859C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0" name="TextBox 41"/>
          <p:cNvSpPr txBox="1"/>
          <p:nvPr/>
        </p:nvSpPr>
        <p:spPr>
          <a:xfrm>
            <a:off x="1009015" y="3846830"/>
            <a:ext cx="223266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Segoe UI Light" panose="020B0502040204020203"/>
                <a:sym typeface="+mn-ea"/>
              </a:rPr>
              <a:t>我是一名小小银行家。</a:t>
            </a: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Segoe UI Light" panose="020B0502040204020203"/>
              </a:rPr>
              <a:t>体验银行大堂经理的工作，认识真假货币，为山区的孩子捐款、捐书本。</a:t>
            </a:r>
            <a:endParaRPr kumimoji="1" lang="zh-CN" alt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charset="-122"/>
              <a:ea typeface="楷体" panose="02010609060101010101" charset="-122"/>
              <a:cs typeface="Segoe UI Light" panose="020B0502040204020203"/>
            </a:endParaRPr>
          </a:p>
        </p:txBody>
      </p:sp>
      <p:pic>
        <p:nvPicPr>
          <p:cNvPr id="52" name="图片 5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89705" y="2414905"/>
            <a:ext cx="1384300" cy="1623695"/>
          </a:xfrm>
          <a:prstGeom prst="ellipse">
            <a:avLst/>
          </a:prstGeom>
        </p:spPr>
      </p:pic>
      <p:sp>
        <p:nvSpPr>
          <p:cNvPr id="58" name="TextBox 10"/>
          <p:cNvSpPr txBox="1"/>
          <p:nvPr/>
        </p:nvSpPr>
        <p:spPr>
          <a:xfrm>
            <a:off x="4610100" y="1412875"/>
            <a:ext cx="13995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rgbClr val="31859C"/>
                </a:solidFill>
                <a:latin typeface="楷体" panose="02010609060101010101" charset="-122"/>
                <a:ea typeface="楷体" panose="02010609060101010101" charset="-122"/>
              </a:rPr>
              <a:t>我是升旗手</a:t>
            </a:r>
            <a:endParaRPr lang="zh-CN" altLang="en-US" b="1" dirty="0" smtClean="0">
              <a:solidFill>
                <a:srgbClr val="31859C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9" name="TextBox 41"/>
          <p:cNvSpPr txBox="1"/>
          <p:nvPr/>
        </p:nvSpPr>
        <p:spPr>
          <a:xfrm>
            <a:off x="4081780" y="1756410"/>
            <a:ext cx="2400300" cy="598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Segoe UI Light" panose="020B0502040204020203"/>
                <a:sym typeface="+mn-ea"/>
              </a:rPr>
              <a:t>我自豪，我激动</a:t>
            </a: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Segoe UI Light" panose="020B0502040204020203"/>
              </a:rPr>
              <a:t>，因为我是一名升旗手，我是一名优秀的</a:t>
            </a: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Segoe UI Light" panose="020B0502040204020203"/>
              </a:rPr>
              <a:t>少先队员。</a:t>
            </a:r>
            <a:endParaRPr kumimoji="1" lang="zh-CN" alt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charset="-122"/>
              <a:ea typeface="楷体" panose="02010609060101010101" charset="-122"/>
              <a:cs typeface="Segoe UI Light" panose="020B0502040204020203"/>
            </a:endParaRPr>
          </a:p>
        </p:txBody>
      </p:sp>
      <p:pic>
        <p:nvPicPr>
          <p:cNvPr id="62" name="图片 61" descr="C:/Users/88645/AppData/Local/Temp/picturecompress_20210914190720/output_1.pngoutput_1"/>
          <p:cNvPicPr>
            <a:picLocks noChangeAspect="1"/>
          </p:cNvPicPr>
          <p:nvPr/>
        </p:nvPicPr>
        <p:blipFill>
          <a:blip r:embed="rId8"/>
          <a:srcRect r="18088"/>
          <a:stretch>
            <a:fillRect/>
          </a:stretch>
        </p:blipFill>
        <p:spPr>
          <a:xfrm>
            <a:off x="7467600" y="3242310"/>
            <a:ext cx="1608455" cy="1475740"/>
          </a:xfrm>
          <a:prstGeom prst="ellipse">
            <a:avLst/>
          </a:prstGeom>
        </p:spPr>
      </p:pic>
      <p:sp>
        <p:nvSpPr>
          <p:cNvPr id="63" name="TextBox 14"/>
          <p:cNvSpPr txBox="1"/>
          <p:nvPr/>
        </p:nvSpPr>
        <p:spPr>
          <a:xfrm>
            <a:off x="9239885" y="4232275"/>
            <a:ext cx="130111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 smtClean="0">
                <a:solidFill>
                  <a:srgbClr val="31859C"/>
                </a:solidFill>
                <a:latin typeface="楷体" panose="02010609060101010101" charset="-122"/>
                <a:ea typeface="楷体" panose="02010609060101010101" charset="-122"/>
              </a:rPr>
              <a:t>接力跑</a:t>
            </a:r>
            <a:endParaRPr lang="zh-CN" altLang="en-US" b="1" dirty="0" smtClean="0">
              <a:solidFill>
                <a:srgbClr val="31859C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4" name="TextBox 41"/>
          <p:cNvSpPr txBox="1"/>
          <p:nvPr/>
        </p:nvSpPr>
        <p:spPr>
          <a:xfrm>
            <a:off x="8837295" y="4552315"/>
            <a:ext cx="20681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50000"/>
              </a:lnSpc>
            </a:pP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加油</a:t>
            </a:r>
            <a:r>
              <a:rPr kumimoji="1" lang="en-US" altLang="zh-CN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……</a:t>
            </a: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加油！我拼尽全力，要将我手中的小小接力棒完美地交接到队友的手上，只为赢得最终的胜利，为班级</a:t>
            </a: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争光。</a:t>
            </a:r>
            <a:endParaRPr kumimoji="1" lang="zh-CN" alt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65" name="图片 6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1510" y="471805"/>
            <a:ext cx="1857375" cy="1748155"/>
          </a:xfrm>
          <a:prstGeom prst="rect">
            <a:avLst/>
          </a:prstGeom>
        </p:spPr>
      </p:pic>
      <p:pic>
        <p:nvPicPr>
          <p:cNvPr id="60" name="图片 59"/>
          <p:cNvPicPr>
            <a:picLocks noChangeAspect="1"/>
          </p:cNvPicPr>
          <p:nvPr/>
        </p:nvPicPr>
        <p:blipFill>
          <a:blip r:embed="rId9"/>
          <a:srcRect t="6049"/>
          <a:stretch>
            <a:fillRect/>
          </a:stretch>
        </p:blipFill>
        <p:spPr>
          <a:xfrm>
            <a:off x="8526780" y="584200"/>
            <a:ext cx="1485900" cy="1275715"/>
          </a:xfrm>
          <a:prstGeom prst="ellipse">
            <a:avLst/>
          </a:prstGeom>
        </p:spPr>
      </p:pic>
      <p:sp>
        <p:nvSpPr>
          <p:cNvPr id="66" name="TextBox 12"/>
          <p:cNvSpPr txBox="1"/>
          <p:nvPr/>
        </p:nvSpPr>
        <p:spPr>
          <a:xfrm>
            <a:off x="6849745" y="1542415"/>
            <a:ext cx="13887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b="1" dirty="0">
                <a:solidFill>
                  <a:srgbClr val="31859C"/>
                </a:solidFill>
                <a:latin typeface="楷体" panose="02010609060101010101" charset="-122"/>
                <a:ea typeface="楷体" panose="02010609060101010101" charset="-122"/>
              </a:rPr>
              <a:t>音乐节</a:t>
            </a:r>
            <a:endParaRPr lang="zh-CN" altLang="en-US" b="1" dirty="0">
              <a:solidFill>
                <a:srgbClr val="31859C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7" name="TextBox 41"/>
          <p:cNvSpPr txBox="1"/>
          <p:nvPr/>
        </p:nvSpPr>
        <p:spPr>
          <a:xfrm>
            <a:off x="6560820" y="1910715"/>
            <a:ext cx="1965960" cy="852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Segoe UI Light" panose="020B0502040204020203"/>
              </a:rPr>
              <a:t>音乐影响了我，</a:t>
            </a:r>
            <a:r>
              <a:rPr kumimoji="1" lang="zh-CN" altLang="en-US" sz="11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Segoe UI Light" panose="020B0502040204020203"/>
              </a:rPr>
              <a:t>丰富了我的课余生活。音乐节上，一首《雪山春晓》让人心旷神怡。</a:t>
            </a:r>
            <a:endParaRPr kumimoji="1" lang="zh-CN" altLang="en-US" sz="1100" b="1" dirty="0" smtClean="0">
              <a:solidFill>
                <a:schemeClr val="tx1">
                  <a:lumMod val="50000"/>
                  <a:lumOff val="50000"/>
                </a:schemeClr>
              </a:solidFill>
              <a:latin typeface="楷体" panose="02010609060101010101" charset="-122"/>
              <a:ea typeface="楷体" panose="02010609060101010101" charset="-122"/>
              <a:cs typeface="Segoe UI Light" panose="020B0502040204020203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7510" y="-866775"/>
            <a:ext cx="8149590" cy="81495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92" r="68343" b="17716"/>
          <a:stretch>
            <a:fillRect/>
          </a:stretch>
        </p:blipFill>
        <p:spPr>
          <a:xfrm>
            <a:off x="-43556" y="2835833"/>
            <a:ext cx="2467152" cy="384080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9448" b="75259" l="60277" r="99796">
                        <a14:foregroundMark x1="71225" y1="59551" x2="71225" y2="59551"/>
                        <a14:foregroundMark x1="68620" y1="50403" x2="68620" y2="50403"/>
                        <a14:foregroundMark x1="88970" y1="39356" x2="87749" y2="54833"/>
                        <a14:foregroundMark x1="91860" y1="35328" x2="94587" y2="38147"/>
                        <a14:foregroundMark x1="89499" y1="35501" x2="87261" y2="36018"/>
                        <a14:foregroundMark x1="93203" y1="35155" x2="92470" y2="42002"/>
                        <a14:foregroundMark x1="91616" y1="42002" x2="92226" y2="40564"/>
                        <a14:foregroundMark x1="80179" y1="34465" x2="82540" y2="37457"/>
                        <a14:foregroundMark x1="97680" y1="47986" x2="97436" y2="50058"/>
                        <a14:foregroundMark x1="89377" y1="60242" x2="89988" y2="61507"/>
                        <a14:foregroundMark x1="85144" y1="56904" x2="81522" y2="67261"/>
                        <a14:foregroundMark x1="72120" y1="41312" x2="73830" y2="51496"/>
                        <a14:foregroundMark x1="68620" y1="38493" x2="70126" y2="38665"/>
                        <a14:foregroundMark x1="79691" y1="45857" x2="80179" y2="49712"/>
                        <a14:foregroundMark x1="63289" y1="40967" x2="64143" y2="42175"/>
                        <a14:foregroundMark x1="78307" y1="58516" x2="79569" y2="59379"/>
                        <a14:foregroundMark x1="71998" y1="64845" x2="76068" y2="65880"/>
                        <a14:foregroundMark x1="69882" y1="66398" x2="71469" y2="73072"/>
                        <a14:foregroundMark x1="87993" y1="65535" x2="87993" y2="655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175" t="12592" b="17716"/>
          <a:stretch>
            <a:fillRect/>
          </a:stretch>
        </p:blipFill>
        <p:spPr>
          <a:xfrm>
            <a:off x="8221108" y="2442770"/>
            <a:ext cx="3970892" cy="5040561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534" y="265842"/>
            <a:ext cx="1784344" cy="15525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69" y="541526"/>
            <a:ext cx="3532662" cy="1001205"/>
          </a:xfrm>
          <a:prstGeom prst="rect">
            <a:avLst/>
          </a:prstGeom>
        </p:spPr>
      </p:pic>
      <p:sp>
        <p:nvSpPr>
          <p:cNvPr id="52" name="TextBox 5"/>
          <p:cNvSpPr txBox="1"/>
          <p:nvPr/>
        </p:nvSpPr>
        <p:spPr>
          <a:xfrm>
            <a:off x="2528930" y="1811749"/>
            <a:ext cx="4246880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r>
              <a:rPr lang="zh-CN" altLang="en-US" sz="3200" smtClean="0">
                <a:solidFill>
                  <a:srgbClr val="0E8996"/>
                </a:solidFill>
                <a:latin typeface="华康俪金黑W8" pitchFamily="49" charset="-122"/>
                <a:ea typeface="华康俪金黑W8" pitchFamily="49" charset="-122"/>
              </a:rPr>
              <a:t>“我”是</a:t>
            </a:r>
            <a:r>
              <a:rPr lang="zh-CN" altLang="en-US" sz="3200" dirty="0" smtClean="0">
                <a:solidFill>
                  <a:srgbClr val="0E8996"/>
                </a:solidFill>
                <a:latin typeface="华康俪金黑W8" pitchFamily="49" charset="-122"/>
                <a:ea typeface="华康俪金黑W8" pitchFamily="49" charset="-122"/>
              </a:rPr>
              <a:t>你最好的选择</a:t>
            </a:r>
            <a:endParaRPr lang="zh-CN" altLang="en-US" sz="3200" dirty="0" smtClean="0">
              <a:solidFill>
                <a:srgbClr val="0E8996"/>
              </a:solidFill>
              <a:latin typeface="华康俪金黑W8" pitchFamily="49" charset="-122"/>
              <a:ea typeface="华康俪金黑W8" pitchFamily="49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674994" y="3939570"/>
            <a:ext cx="2656840" cy="829945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p>
            <a:pPr algn="ctr"/>
            <a:r>
              <a:rPr lang="zh-CN" altLang="en-US" sz="4800" b="1" spc="50">
                <a:ln w="0"/>
                <a:solidFill>
                  <a:srgbClr val="8BC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雅珠体简繁 Heavy" panose="02000A00000000000000" pitchFamily="50" charset="-122"/>
                <a:ea typeface="方正雅珠体简繁 Heavy" panose="02000A00000000000000" pitchFamily="50" charset="-122"/>
                <a:cs typeface="+mn-ea"/>
                <a:sym typeface="+mn-lt"/>
              </a:rPr>
              <a:t>谢</a:t>
            </a:r>
            <a:r>
              <a:rPr lang="zh-CN" altLang="en-US" sz="4800" b="1" spc="50">
                <a:ln w="0"/>
                <a:solidFill>
                  <a:srgbClr val="E896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雅珠体简繁 Heavy" panose="02000A00000000000000" pitchFamily="50" charset="-122"/>
                <a:ea typeface="方正雅珠体简繁 Heavy" panose="02000A00000000000000" pitchFamily="50" charset="-122"/>
                <a:cs typeface="+mn-ea"/>
                <a:sym typeface="+mn-lt"/>
              </a:rPr>
              <a:t>谢</a:t>
            </a:r>
            <a:r>
              <a:rPr lang="zh-CN" altLang="en-US" sz="4800" b="1" spc="50">
                <a:ln w="0"/>
                <a:solidFill>
                  <a:srgbClr val="8BCAA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雅珠体简繁 Heavy" panose="02000A00000000000000" pitchFamily="50" charset="-122"/>
                <a:ea typeface="方正雅珠体简繁 Heavy" panose="02000A00000000000000" pitchFamily="50" charset="-122"/>
                <a:cs typeface="+mn-ea"/>
                <a:sym typeface="+mn-lt"/>
              </a:rPr>
              <a:t>大</a:t>
            </a:r>
            <a:r>
              <a:rPr lang="zh-CN" altLang="en-US" sz="4800" b="1" spc="50">
                <a:ln w="0"/>
                <a:solidFill>
                  <a:srgbClr val="E896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方正雅珠体简繁 Heavy" panose="02000A00000000000000" pitchFamily="50" charset="-122"/>
                <a:ea typeface="方正雅珠体简繁 Heavy" panose="02000A00000000000000" pitchFamily="50" charset="-122"/>
                <a:cs typeface="+mn-ea"/>
                <a:sym typeface="+mn-lt"/>
              </a:rPr>
              <a:t>家</a:t>
            </a:r>
            <a:endParaRPr lang="zh-CN" altLang="en-US" sz="4800" b="1" spc="50" dirty="0">
              <a:ln w="0"/>
              <a:solidFill>
                <a:srgbClr val="E896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方正雅珠体简繁 Heavy" panose="02000A00000000000000" pitchFamily="50" charset="-122"/>
              <a:ea typeface="方正雅珠体简繁 Heavy" panose="02000A00000000000000" pitchFamily="50" charset="-122"/>
              <a:cs typeface="+mn-ea"/>
              <a:sym typeface="+mn-lt"/>
            </a:endParaRPr>
          </a:p>
        </p:txBody>
      </p:sp>
      <p:sp>
        <p:nvSpPr>
          <p:cNvPr id="54" name="TextBox 4"/>
          <p:cNvSpPr txBox="1"/>
          <p:nvPr/>
        </p:nvSpPr>
        <p:spPr>
          <a:xfrm>
            <a:off x="2571291" y="2617571"/>
            <a:ext cx="6503943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dist"/>
            <a:r>
              <a:rPr lang="zh-CN" altLang="en-US" sz="6000" b="1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请投我一票</a:t>
            </a:r>
            <a:r>
              <a:rPr lang="en-US" altLang="zh-CN" sz="6000" b="1" dirty="0" smtClean="0">
                <a:gradFill>
                  <a:gsLst>
                    <a:gs pos="0">
                      <a:srgbClr val="FE4444"/>
                    </a:gs>
                    <a:gs pos="100000">
                      <a:srgbClr val="832B2B"/>
                    </a:gs>
                  </a:gsLst>
                  <a:lin scaled="0"/>
                </a:gradFill>
                <a:latin typeface="微软雅黑" panose="020B0503020204020204" charset="-122"/>
                <a:ea typeface="微软雅黑" panose="020B0503020204020204" charset="-122"/>
              </a:rPr>
              <a:t>!</a:t>
            </a:r>
            <a:endParaRPr lang="en-US" altLang="zh-CN" sz="6000" b="1" dirty="0" smtClean="0">
              <a:gradFill>
                <a:gsLst>
                  <a:gs pos="0">
                    <a:srgbClr val="FE4444"/>
                  </a:gs>
                  <a:gs pos="100000">
                    <a:srgbClr val="832B2B"/>
                  </a:gs>
                </a:gsLst>
                <a:lin scaled="0"/>
              </a:gra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Click="0" advTm="2000">
        <p:random/>
      </p:transition>
    </mc:Choice>
    <mc:Fallback>
      <p:transition spd="slow" advClick="0" advTm="2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7" presetClass="entr" presetSubtype="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8" grpId="0"/>
      <p:bldP spid="54" grpId="0"/>
    </p:bldLst>
  </p:timing>
</p:sld>
</file>

<file path=ppt/tags/tag1.xml><?xml version="1.0" encoding="utf-8"?>
<p:tagLst xmlns:p="http://schemas.openxmlformats.org/presentationml/2006/main">
  <p:tag name="ISPRING_ULTRA_SCORM_COURSE_ID" val="C6E1234E-DD6F-4668-BAF1-FA5987C67FB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FZspkw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WbKZM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FZspky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VmymT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VmymT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VmymT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VmymT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VmymT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V2ymTGpPNTPZDAAAyRkAABcAAAB1bml2ZXJzYWwvdW5pdmVyc2FsLnBuZ+2Ze1iSedrHH8fGmiattsxzVjMddiZ1aVTyvJajNY6Rp8wjJmuWIp5CJDk44+xYU+q07mhlylSTqCiGjVKgoJvCzpKaIYISUMMICSIqCaIg79PUXu97vfvX+/7tH1zw/Pj8fvdzf+/DdT/Xc/nkiQjbjc4bAQCwPX4sLAYArF0A4L2rG2zAlfJ/3fsW/LIqiok4AlCHXafBi3VZoVGhAECr/tB05n3w+oP8Y4lFAGD3+M3HipvX/BcAcEo7HhYaV5KmkURRPp4yc19io1hlPQD9yI7+qOsNl6hxx/q27B04GPZ+6KZjfxN8sy76+abd3yd+3L/h6z3Wf/iaMW/13o2J894fmEe0S+z9hjHTshHH9dPE549mMVoZzFb3YfM0NbjovE8UibhqVMmrQ9LwSy8rsqhwth0A3B8/V6G6pLqMZdi7kAjL55mHAKCP2vop58IOFyjq+TmHdQAgSlgcTETijFN1mvdAHypahx/GcU+hP7MCnYhvKJjuIJpzArYBwIuTAqc6hhOIcP8AyvLnb0Tgzz0DoDZbdvsCQNkGGrgj7JItAOw6ggT/2pphDQCXtqyha+gauoauoWvoGrqGrqFr6Bq6hv7/0YLpK16s0yB5C/p/Pdp1uws0T5qS2nsRvfgs0qudsMwnURtLfr1cekJCZeDRAWp9sdgK6FtV0NKhdswDKn2dMK00t2M+wyNZfXWRyWOBS/u5vFIuJ4uE714erSaMSUWl8RIpQyLRg89bzOrg5VeN+AdGR5+0tlx1N/YUL+Vn2pynKliSuWLowiBTHhXe6/3KwHjDu6oFCfAg/lDy8svNxIfLc483aw9bRoirOtWgAzxQx4OvLlQZf+sxSEvperOWYGCKFUOGSA/oSL0A71u7siKzEMQ9BatUg5rB/Sc2hds91YhV3KgUY9uMqfd1S3un+JFlzA5pT9DgU0fC/BX4z+IgSiYDDQuV0JVmG7OUVhAdSUVh6EHc5lAx3iDB+JapFV6pLJyxSvdJnMrkLKpd0bItMxceuTp1aT89lE0KWX51l/71XZvXctYBmXkWI/w2oz2B3IXygCoE8js2cz55psAO8fTOj5QFbvW1lNx2Xge3cIgkDPCahoWpO/EXP/g+Pm8m0PC8SKOe++N0N368vegLVXDwCHReX1U5G566HVSl1SbL5xWF79yD5j3J/nHSdp26YQZbllDXxZsq6JnU6vp6pYKOvmZSnfXCRh6jQ6XcOFBAqjztxBPIz+CexZcbjLGXtDhlQO79TeqdH1WkReQ+XsLyC7uG5PO3vqtkzl8+p+JHAqxTpI8xHWxyk1ifSB9uaVlhiPVHL1VaVz6OKq4sd24btuagcZ0FhjF8Z482+2QambehjcQl29mvQ9yHl+tpXzpVVzj/0yvkXjMxj5EnDAq3661afrSTLK51GYWQMNJZzv47l2FeVktJbjxZr77xDmolS+JPbiKQG4UG6ADnGqevox5KwVQpMbUBPn1u2sYaoQTzkW+ttXYZ65fuhTCeSTlLN3X3m8Dg0oQ0daEYJYMwlIgjGAngSrZr8ZvSnj+IXkkHJfxOld+KWjHs9a3ytiFIeiYK70MpVmeHHJwxCRgZvoY2mkrY6sJUU13K5LcWHO4ESIKvo9W3Wpd1LEmwqEJ0+JnjElr3rb/3Wckhe2d0Gw7TFpyIPjDmWqLD+KpMBc1xN9gPIJQp7pljmTjSnWGXOh/k8jCn6d19ZViX3YPKcA/wvUGZEsKbkzsxUixZspm5zMlA+Gn8tY5gVHPqRM3fnzbs/zwHCGBdDzi4/qu/jBGooYaHeSqWY2h0uZEB/8QmYkvVUjMfcoAkbOHdWD/v00cSJtotZYnBMKZEBHkaHnkYkpCmVQM7b0T2+ubTVChQcdyyt780nu51FhR3RsReOuBbFWdNh1xKzsJu4P3JjpQ0WYy9RZoUoq/HOBVAFAKA+IQC28Yx6hwGIi5dnVKsoL4JbYCT620W0GyMsu5ox13PonVPPOmZsXOulNJgaqxXtjturn9SucrQRb6RXnE9pCg5z9HDrEpgM3zYBOUTnbREXingebF7Lq4alfS0E8ahPEKR+pBKiW2IqYvXqS745dWj4E8Y6O4WcYz4MAmKQuRGmJndd1clLcYuC8iF1DKe+7MJxGH1QbdOr28RLPZu37KHs0ZRi8M/RkIsJgvJiGF5PiE3zDKsRHA3iqx3eDZb4m3zfPEiG8UgmJfHeS3Qe9mrSw000zpFDSzYL4C46TfDqKYaTG5fxM31JntAh5VXdqNajfYZPgLfak37XPP5meqo2FS4R1HzUfY7g4eRN2t5Q2/tjIDVL2NxZu82QQBPeycd9iNfhVX+X/srXaDDw+7XTvJxfpF5bLN+4pCObNOFirJ31XUyVfpf2pKz6iECfaVufJBzXeakHitOyL8qSgoXiNj1esluFW1UUxM1YLNFGOReEcW/LmsoZqht0kOU80JydpLdBS7ZdrHIwWWqmmiSTxgRQBq/yUpXQifaXdnqK3kZz3z11gLWWYw7hvw7zZ27wMOfjqFFV1eiSMg9//aCY5r9mQ8myMp0GtwQH2v7Xc7T5PCwsYB5H+LOTcL0RwfrnOr4UTqgFOd8iKWF2Mh5RynFAk3NG718BN3juRQNBbYH9KAwyebxhrabCtgXZ1tEByTBE2FI5Bydbc5d1JEsphkrCEWXnUa3yyf/p9kulDMctbP85daNPoJdPayOaES7sRDsq94jCphH+E9j59uTY93Oeiu0FPH+B6iG3OxWcVA3s7soFflEnJjNVPBubia1GnU9oUiTsHASLYUwNNNxx8bKF69F7Ew0z2SFJPfO/eNDuvEXGKHz4qvbFcO1W93upxpwrr5RCAJmchosePMtrmVHGt/0C8fx5GbEnwKDbztaa6f6GE251grjFb58S+sUHDkZQYeB9SMe8+5G4EZ+Wk3li6Byme5iw8YfboY3D8kSnDirQVpRMzecDvPd6vKhZYkbcqo6SC9KPDlmjW5ISMNOIW8kdY9Pe364lPS7ed6Ugn8CrJYZ5WRXjiZnJjh70vtpKifcqSLEw+Is8ASNb/sbumKHpvWd585iCPFQND+YFk16NRbHG77mY7fb5b+DukNVc8Xd9GJ9bvqF7IkkMvPgixyJjvaZdMKZH5hnKr31ewYRvXpfx6z4Myk3fW0vMEWOFX8WeNu88EFXRHt4leLuRPMX+Nfw6BXEePuDqChdLhXy2/VaGiRPfhISvULWf95CymmgSeyz5Z2Re3xVELB2cgc4P60efeAfmO20XRy49KKcIoQT8YuzTG1hv0lPZwcFpFQtqt6nlrJm7v7eKr6Xu5FQ7xrFjFYxVL+e2M8Y24Xh/8gm0McO8diO8eVKf2LYMXPPcE+aLYtrROwiNKOIb1tD13N39OH4hpDgH5qNCJfa7BuT+xd1C/dbCvx89rkpK82lyBLbxdPN3DB6SPdWl5rlXzH4CITTNrRydRpG9I8N8VKGmF/zKe5geDTptaVwaJ+iWKLLdJfoCmouRlMcfkFJm4TfgJV9+AnWRHRxiH7bNWcbMNLzhkFPFk20tO+C+LPSpZcVI9L4hqN3VAV+h9t1ikwV4p4Wry3FHOQOPrWlPgIzbCLCgPvyFZhfj8FZqut/dP5PE6g/r5xJyEAUGhemxHvuXCjnd6bMfrV+57k6uVT4vzbLf58EcmZbVPr+tmRlnABO8n891xKK/HKAQ4+FPvz37UNuM1FAlW4ii+S2aK680iReD+ZM7OJohHvXSrp7BuKZW3i8bPS03Yk6mTjfUTA4/s4OV7K0N144CpYjl4LQM4XS2LFcC2hoe69RUa/RayORX6pgomL4Fstj99X8nPQkUEKhw4Aa9mLY+rRnFSp/SMNQ8oJVJSOzftjGqqCm7WVDs5wcY++Pb4cGvxFZCzgKfm52zK3DBFkW6ti3bNtqIbQhA9tiFnQQzeriXbxeTTtdykCkD2l2Ek3zemNn9euIOfQE2k2Cts4nVJkt0Fk007R5Qjkf0ibj2Zkt3uMTAb6e2YLZpHOwYONv45Yg3CneuL8k08oSy8XvIxwXZDZyIfcAJEYlk4kye0r+RZr7WNojBjf9Wo4kuRnmue4kPEbeQm7MlmeUTP2QMFzbkpnTMNsJACeievuLvuunqUvm48op3X+cV0iktOgY7cl9rgvUrMGjeOJdO/cWfua5wJWZB1kVdWOBt60AnDjlJ9oLT72bF0FMJ7qvH+TQB7tyhMOrvJXlmocP/DsUaDU4bcO3/cegDjbIrADrd+8OWMsqSvE+AOi73fqZp1kZYjmf9R4AuLb6y5+p2DUwKDil62Lw0fxE5NhrUDtK6hYASE8Q2CMY9i4+ZnDaTcO/eUnxBXi+Oi4iDmbKS2pf3ex/usHj6saiT8BV4PjnJ8KoR9K//i9QSwMEFAACAAgAV2ymTGp9wY1LAAAAagAAABsAAAB1bml2ZXJzYWwvdW5pdmVyc2FsLnBuZy54bWyzsa/IzVEoSy0qzszPs1Uy1DNQsrfj5bIpKEoty0wtV6gAigEFIUBJoRLINUJwyzNTSjJslczNkZRkpGamZ5TYKpmaW8AF9YFGAgBQSwECAAAUAAIACABWbKZMFQ6tKGQEAAAHEQAAHQAAAAAAAAABAAAAAAAAAAAAdW5pdmVyc2FsL2NvbW1vbl9tZXNzYWdlcy5sbmdQSwECAAAUAAIACABWbKZMCH4LIykDAACGDAAAJwAAAAAAAAABAAAAAACfBAAAdW5pdmVyc2FsL2ZsYXNoX3B1Ymxpc2hpbmdfc2V0dGluZ3MueG1sUEsBAgAAFAACAAgAVmymTLX8CWS6AgAAVQoAACEAAAAAAAAAAQAAAAAADQgAAHVuaXZlcnNhbC9mbGFzaF9za2luX3NldHRpbmdzLnhtbFBLAQIAABQAAgAIAFZspkwqlg9n/gIAAJcLAAAmAAAAAAAAAAEAAAAAAAYLAAB1bml2ZXJzYWwvaHRtbF9wdWJsaXNoaW5nX3NldHRpbmdzLnhtbFBLAQIAABQAAgAIAFZspkxocVKRmgEAAB8GAAAfAAAAAAAAAAEAAAAAAEgOAAB1bml2ZXJzYWwvaHRtbF9za2luX3NldHRpbmdzLmpzUEsBAgAAFAACAAgAVmymTD08L9HBAAAA5QEAABoAAAAAAAAAAQAAAAAAHxAAAHVuaXZlcnNhbC9pMThuX3ByZXNldHMueG1sUEsBAgAAFAACAAgAVmymTJr5lmRrAAAAawAAABwAAAAAAAAAAQAAAAAAGBEAAHVuaXZlcnNhbC9sb2NhbF9zZXR0aW5ncy54bWxQSwECAAAUAAIACABElFdHI7RO+/sCAACwCAAAFAAAAAAAAAABAAAAAAC9EQAAdW5pdmVyc2FsL3BsYXllci54bWxQSwECAAAUAAIACABWbKZMsIcj9GwBAAD3AgAAKQAAAAAAAAABAAAAAADqFAAAdW5pdmVyc2FsL3NraW5fY3VzdG9taXphdGlvbl9zZXR0aW5ncy54bWxQSwECAAAUAAIACABXbKZMak81M9kMAADJGQAAFwAAAAAAAAAAAAAAAACdFgAAdW5pdmVyc2FsL3VuaXZlcnNhbC5wbmdQSwECAAAUAAIACABXbKZMan3BjUsAAABqAAAAGwAAAAAAAAABAAAAAACrIwAAdW5pdmVyc2FsL3VuaXZlcnNhbC5wbmcueG1sUEsFBgAAAAALAAsASQMAAC8kAAAAAA=="/>
  <p:tag name="ISPRING_PRESENTATION_TITLE" val="小学生竞选班委大队委自我介绍简历PPT模板"/>
  <p:tag name="ISLIDE.GUIDESSETTING" val="{&quot;Id&quot;:null,&quot;Name&quot;:&quot;正常&quot;,&quot;HeaderHeight&quot;:15.0,&quot;FooterHeight&quot;:9.0,&quot;SideMargin&quot;:5.5,&quot;TopMargin&quot;:0.0,&quot;BottomMargin&quot;:0.0,&quot;IntervalMargin&quot;:1.5,&quot;SettingType&quot;:&quot;System&quot;}"/>
</p:tagLst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jhefi3jc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2eomdri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2eomdri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2eomdri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12eomdri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544</Words>
  <Application>WPS 演示</Application>
  <PresentationFormat>宽屏</PresentationFormat>
  <Paragraphs>37</Paragraphs>
  <Slides>4</Slides>
  <Notes>1</Notes>
  <HiddenSlides>0</HiddenSlides>
  <MMClips>1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4</vt:i4>
      </vt:variant>
    </vt:vector>
  </HeadingPairs>
  <TitlesOfParts>
    <vt:vector size="22" baseType="lpstr">
      <vt:lpstr>Arial</vt:lpstr>
      <vt:lpstr>宋体</vt:lpstr>
      <vt:lpstr>Wingdings</vt:lpstr>
      <vt:lpstr>方正雅珠体简繁 Heavy</vt:lpstr>
      <vt:lpstr>幼圆</vt:lpstr>
      <vt:lpstr>汉仪张杰体简</vt:lpstr>
      <vt:lpstr>楷体</vt:lpstr>
      <vt:lpstr>微软雅黑</vt:lpstr>
      <vt:lpstr>Segoe UI Light</vt:lpstr>
      <vt:lpstr>华康俪金黑W8</vt:lpstr>
      <vt:lpstr>黑体</vt:lpstr>
      <vt:lpstr>Arial Unicode MS</vt:lpstr>
      <vt:lpstr>Calibri</vt:lpstr>
      <vt:lpstr>自定义设计方案</vt:lpstr>
      <vt:lpstr>1_自定义设计方案</vt:lpstr>
      <vt:lpstr>2_自定义设计方案</vt:lpstr>
      <vt:lpstr>3_自定义设计方案</vt:lpstr>
      <vt:lpstr>4_自定义设计方案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小学生竞选班委大队委自我介绍简历PPT模板</dc:title>
  <dc:creator/>
  <cp:lastModifiedBy>J Z.ALEX</cp:lastModifiedBy>
  <cp:revision>134</cp:revision>
  <dcterms:created xsi:type="dcterms:W3CDTF">2017-08-18T03:02:00Z</dcterms:created>
  <dcterms:modified xsi:type="dcterms:W3CDTF">2021-09-14T13:07:02Z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2052-11.1.0.10700</vt:lpwstr>
  </property>
  <property fmtid="{D5CDD505-2E9C-101B-9397-08002B2CF9AE}" pid="3" name="KSOTemplateUUID">
    <vt:lpwstr>v1.0_mb_1SqyJvn0gikRCeTUSNUaLQ==</vt:lpwstr>
  </property>
  <property fmtid="{D5CDD505-2E9C-101B-9397-08002B2CF9AE}" pid="4" name="ICV">
    <vt:lpwstr>4D248C08FA6F4062ADD42FD50DFE1CA8</vt:lpwstr>
  </property>
</Properties>
</file>