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9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9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3073"/>
          <p:cNvSpPr>
            <a:spLocks noGrp="1"/>
          </p:cNvSpPr>
          <p:nvPr>
            <p:ph type="ctrTitle"/>
          </p:nvPr>
        </p:nvSpPr>
        <p:spPr>
          <a:xfrm>
            <a:off x="4692650" y="133350"/>
            <a:ext cx="3765550" cy="5446713"/>
          </a:xfrm>
          <a:ln/>
        </p:spPr>
        <p:txBody>
          <a:bodyPr anchor="ctr"/>
          <a:p>
            <a:pPr defTabSz="914400">
              <a:buClrTx/>
              <a:buNone/>
            </a:pPr>
            <a:endParaRPr lang="zh-CN" altLang="zh-CN" sz="4400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2050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/>
          <a:p>
            <a:pPr defTabSz="914400"/>
            <a:endParaRPr lang="zh-CN" altLang="zh-CN" sz="3200" kern="1200" baseline="0">
              <a:latin typeface="+mn-lt"/>
              <a:ea typeface="+mn-ea"/>
              <a:cs typeface="+mn-cs"/>
            </a:endParaRPr>
          </a:p>
        </p:txBody>
      </p:sp>
      <p:pic>
        <p:nvPicPr>
          <p:cNvPr id="2051" name="图片 1" descr="0748d3f181250b3b044f6ddd3d3b52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47625"/>
            <a:ext cx="4365625" cy="559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图片 4" descr="201406271112011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47625"/>
            <a:ext cx="4592638" cy="561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文本框 5"/>
          <p:cNvSpPr txBox="1"/>
          <p:nvPr/>
        </p:nvSpPr>
        <p:spPr>
          <a:xfrm>
            <a:off x="4679950" y="420688"/>
            <a:ext cx="4352925" cy="3692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                        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升</a:t>
            </a:r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旗</a:t>
            </a:r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手</a:t>
            </a:r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   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我是二（</a:t>
            </a:r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2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）班的丁子怿，是一名文静、懂礼貌的男孩。</a:t>
            </a:r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     “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书山有路勤为径，学海无涯苦作舟</a:t>
            </a:r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”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，使我明白学习需要勤奋努力，一步一步的脚踏实地。在生活中，也应该用积极、端正的态度去对待每一件事情。</a:t>
            </a:r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     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我热爱围棋、运动、旅游和阅读，这些都能让我感到很快乐。</a:t>
            </a:r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 </a:t>
            </a:r>
            <a:r>
              <a:rPr lang="en-US" altLang="zh-CN">
                <a:latin typeface="Arial" panose="020B0604020202090204" pitchFamily="34" charset="0"/>
                <a:ea typeface="宋体" pitchFamily="2" charset="-122"/>
              </a:rPr>
              <a:t>      </a:t>
            </a:r>
            <a:r>
              <a:rPr lang="zh-CN" altLang="en-US">
                <a:latin typeface="Arial" panose="020B0604020202090204" pitchFamily="34" charset="0"/>
                <a:ea typeface="宋体" pitchFamily="2" charset="-122"/>
              </a:rPr>
              <a:t>热爱祖国，热爱学习，热爱生活，热爱每一天！</a:t>
            </a:r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  <a:p>
            <a:endParaRPr lang="zh-CN" altLang="en-US">
              <a:latin typeface="Arial" panose="020B0604020202090204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WPS 文字</Application>
  <PresentationFormat/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方正书宋_GBK</vt:lpstr>
      <vt:lpstr>Wingdings</vt:lpstr>
      <vt:lpstr>宋体</vt:lpstr>
      <vt:lpstr>微软雅黑</vt:lpstr>
      <vt:lpstr>Arial Unicode MS</vt:lpstr>
      <vt:lpstr>Calibri</vt:lpstr>
      <vt:lpstr>汉仪书宋二KW</vt:lpstr>
      <vt:lpstr>汉仪旗黑</vt:lpstr>
      <vt:lpstr>宋体</vt:lpstr>
      <vt:lpstr>Helvetica Neue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IVY</dc:creator>
  <cp:lastModifiedBy>apple</cp:lastModifiedBy>
  <cp:revision>5</cp:revision>
  <dcterms:created xsi:type="dcterms:W3CDTF">2022-02-21T05:28:14Z</dcterms:created>
  <dcterms:modified xsi:type="dcterms:W3CDTF">2022-02-21T05:28:14Z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2052-4.0.0.6524</vt:lpwstr>
  </property>
  <property fmtid="{D5CDD505-2E9C-101B-9397-08002B2CF9AE}" pid="3" name="ICV">
    <vt:lpwstr>2D1D1F6055834A3BAA63B1D2404A3DAA</vt:lpwstr>
  </property>
</Properties>
</file>