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955-1-1312020QK3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0"/>
            <a:ext cx="1219009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5810" y="366395"/>
            <a:ext cx="8579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800"/>
              <a:t>纪检部竞选稿</a:t>
            </a:r>
            <a:endParaRPr lang="zh-CN" altLang="zh-CN" sz="4800"/>
          </a:p>
        </p:txBody>
      </p:sp>
      <p:sp>
        <p:nvSpPr>
          <p:cNvPr id="6" name="文本框 5"/>
          <p:cNvSpPr txBox="1"/>
          <p:nvPr/>
        </p:nvSpPr>
        <p:spPr>
          <a:xfrm>
            <a:off x="1311275" y="2072640"/>
            <a:ext cx="56197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/>
              <a:t> </a:t>
            </a:r>
            <a:r>
              <a:rPr lang="zh-CN" altLang="en-US" sz="2400"/>
              <a:t>尊敬的老师，亲爱的同学们，大家好！</a:t>
            </a:r>
            <a:endParaRPr lang="zh-CN" altLang="en-US" sz="2400"/>
          </a:p>
          <a:p>
            <a:r>
              <a:rPr lang="en-US" altLang="zh-CN" sz="2400"/>
              <a:t>      </a:t>
            </a:r>
            <a:r>
              <a:rPr lang="zh-CN" altLang="en-US" sz="2400"/>
              <a:t>我是五（</a:t>
            </a:r>
            <a:r>
              <a:rPr lang="en-US" altLang="zh-CN" sz="2400"/>
              <a:t>6</a:t>
            </a:r>
            <a:r>
              <a:rPr lang="zh-CN" altLang="en-US" sz="2400"/>
              <a:t>）班的王天浩，今年</a:t>
            </a:r>
            <a:r>
              <a:rPr lang="en-US" altLang="zh-CN" sz="2400"/>
              <a:t>12</a:t>
            </a:r>
            <a:r>
              <a:rPr lang="zh-CN" altLang="en-US" sz="2400"/>
              <a:t>岁。我的兴趣爱好十分广泛，如：画画、看书、打羽毛球</a:t>
            </a:r>
            <a:r>
              <a:rPr lang="en-US" altLang="zh-CN" sz="2400"/>
              <a:t>........</a:t>
            </a:r>
            <a:r>
              <a:rPr lang="zh-CN" altLang="zh-CN" sz="2400"/>
              <a:t>其中我最喜爱看书了，因为看书能开拓我的视野，让我懂得许多知识。</a:t>
            </a:r>
            <a:endParaRPr lang="zh-CN" altLang="zh-CN" sz="2400"/>
          </a:p>
        </p:txBody>
      </p:sp>
      <p:pic>
        <p:nvPicPr>
          <p:cNvPr id="7" name="图片 6" descr="QQ图片202109251447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340" y="611505"/>
            <a:ext cx="2982595" cy="2982595"/>
          </a:xfrm>
          <a:prstGeom prst="ellipse">
            <a:avLst/>
          </a:prstGeom>
        </p:spPr>
      </p:pic>
      <p:pic>
        <p:nvPicPr>
          <p:cNvPr id="8" name="图片 7" descr="QQ图片202109251447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815" y="3712845"/>
            <a:ext cx="2552065" cy="2552065"/>
          </a:xfrm>
          <a:prstGeom prst="ellipse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598299a6364b5_6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874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4715" y="1848485"/>
            <a:ext cx="72574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</a:t>
            </a:r>
            <a:r>
              <a:rPr lang="zh-CN" altLang="en-US" sz="2800"/>
              <a:t>今天我要竞选的是纪检部副部长，感谢老师和同学给我这次展示自己的机会！我</a:t>
            </a:r>
            <a:r>
              <a:rPr lang="en-US" altLang="zh-CN" sz="2800"/>
              <a:t> </a:t>
            </a:r>
            <a:r>
              <a:rPr lang="zh-CN" altLang="en-US" sz="2800"/>
              <a:t>在班级里担任班长，在管理和检查方面有着优势，我相信我能做好纪检部副部长一职，我也有自信能把纪检部的工作做好。</a:t>
            </a:r>
            <a:endParaRPr lang="zh-CN" altLang="en-US" sz="2800"/>
          </a:p>
        </p:txBody>
      </p:sp>
      <p:pic>
        <p:nvPicPr>
          <p:cNvPr id="6" name="图片 5" descr="QQ图片202109251447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185" y="2026285"/>
            <a:ext cx="3371850" cy="3371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415f7c3d9a76409fbe483345716fa5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1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77465" y="2193290"/>
            <a:ext cx="7244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/>
              <a:t>请大家投我一票！！！</a:t>
            </a:r>
            <a:endParaRPr lang="zh-CN" altLang="en-US" sz="480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9150,&quot;width&quot;:9150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9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空白演示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172</cp:revision>
  <dcterms:created xsi:type="dcterms:W3CDTF">2019-06-19T02:08:00Z</dcterms:created>
  <dcterms:modified xsi:type="dcterms:W3CDTF">2021-09-25T07:17:24Z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129C0CC9B5074EEFA3D7AF7D15C5F440</vt:lpwstr>
  </property>
</Properties>
</file>