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8" r:id="rId4"/>
    <p:sldId id="257" r:id="rId5"/>
    <p:sldId id="259" r:id="rId6"/>
    <p:sldId id="260" r:id="rId7"/>
    <p:sldId id="261" r:id="rId8"/>
    <p:sldId id="262" r:id="rId9"/>
    <p:sldId id="263" r:id="rId10"/>
    <p:sldId id="264" r:id="rId11"/>
    <p:sldId id="266" r:id="rId12"/>
    <p:sldId id="267" r:id="rId13"/>
    <p:sldId id="270" r:id="rId14"/>
    <p:sldId id="269" r:id="rId15"/>
    <p:sldId id="271" r:id="rId16"/>
    <p:sldId id="272" r:id="rId17"/>
  </p:sldIdLst>
  <p:sldSz cx="12192000" cy="6858000"/>
  <p:notesSz cx="6858000" cy="9144000"/>
  <p:embeddedFontLst>
    <p:embeddedFont>
      <p:font typeface="站酷快乐体2016修订版" panose="02010600030101010101" pitchFamily="2" charset="-122"/>
      <p:regular r:id="rId21"/>
    </p:embeddedFont>
    <p:embeddedFont>
      <p:font typeface="站酷文艺体" panose="02000603000000000000" pitchFamily="50" charset="-122"/>
      <p:regular r:id="rId22"/>
    </p:embeddedFont>
    <p:embeddedFont>
      <p:font typeface="汉仪小麦体简" panose="00020600040101010101" pitchFamily="18" charset="-122"/>
      <p:regular r:id="rId23"/>
    </p:embeddedFont>
    <p:embeddedFont>
      <p:font typeface="等线 Light" panose="02010600030101010101" charset="-122"/>
      <p:regular r:id="rId24"/>
    </p:embeddedFont>
    <p:embeddedFont>
      <p:font typeface="等线" panose="02010600030101010101" charset="-122"/>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4C32"/>
    <a:srgbClr val="D07560"/>
    <a:srgbClr val="F7E7CB"/>
    <a:srgbClr val="C00000"/>
    <a:srgbClr val="000000"/>
    <a:srgbClr val="FAF2E6"/>
    <a:srgbClr val="FCEBEB"/>
    <a:srgbClr val="FDFAF5"/>
    <a:srgbClr val="FDD83B"/>
    <a:srgbClr val="F5A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99" autoAdjust="0"/>
    <p:restoredTop sz="94660"/>
  </p:normalViewPr>
  <p:slideViewPr>
    <p:cSldViewPr snapToGrid="0" showGuides="1">
      <p:cViewPr varScale="1">
        <p:scale>
          <a:sx n="88" d="100"/>
          <a:sy n="88" d="100"/>
        </p:scale>
        <p:origin x="198" y="96"/>
      </p:cViewPr>
      <p:guideLst>
        <p:guide orient="horz" pos="2199"/>
        <p:guide pos="3840"/>
        <p:guide orient="horz" pos="15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71"/>
            <a:ext cx="12222710" cy="6860105"/>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5339" y="-9671"/>
            <a:ext cx="8041001" cy="6858000"/>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 y="-11776"/>
            <a:ext cx="12193148" cy="6858000"/>
          </a:xfrm>
          <a:prstGeom prst="rect">
            <a:avLst/>
          </a:prstGeom>
        </p:spPr>
      </p:pic>
      <p:pic>
        <p:nvPicPr>
          <p:cNvPr id="9" name="图片 8"/>
          <p:cNvPicPr>
            <a:picLocks noChangeAspect="1"/>
          </p:cNvPicPr>
          <p:nvPr userDrawn="1"/>
        </p:nvPicPr>
        <p:blipFill rotWithShape="1">
          <a:blip r:embed="rId5">
            <a:extLst>
              <a:ext uri="{28A0092B-C50C-407E-A947-70E740481C1C}">
                <a14:useLocalDpi xmlns:a14="http://schemas.microsoft.com/office/drawing/2010/main" val="0"/>
              </a:ext>
            </a:extLst>
          </a:blip>
          <a:srcRect l="14652" r="7309" b="24409"/>
          <a:stretch>
            <a:fillRect/>
          </a:stretch>
        </p:blipFill>
        <p:spPr>
          <a:xfrm>
            <a:off x="-1148" y="203337"/>
            <a:ext cx="12193148" cy="6642888"/>
          </a:xfrm>
          <a:prstGeom prst="rect">
            <a:avLst/>
          </a:prstGeom>
        </p:spPr>
      </p:pic>
      <p:sp>
        <p:nvSpPr>
          <p:cNvPr id="10" name="矩形 9"/>
          <p:cNvSpPr/>
          <p:nvPr userDrawn="1"/>
        </p:nvSpPr>
        <p:spPr>
          <a:xfrm>
            <a:off x="-1148" y="7566"/>
            <a:ext cx="12193148" cy="685800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88D7C3B-1B2A-4C22-8912-22E4574C72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C0B405-D2FE-437D-B5E2-8ADED973377E}"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D7C3B-1B2A-4C22-8912-22E4574C728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0B405-D2FE-437D-B5E2-8ADED973377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0.png"/><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4.xml"/><Relationship Id="rId7" Type="http://schemas.microsoft.com/office/2007/relationships/hdphoto" Target="../media/image20.wdp"/><Relationship Id="rId6" Type="http://schemas.openxmlformats.org/officeDocument/2006/relationships/image" Target="../media/image19.png"/><Relationship Id="rId5" Type="http://schemas.openxmlformats.org/officeDocument/2006/relationships/tags" Target="../tags/tag3.xml"/><Relationship Id="rId4" Type="http://schemas.openxmlformats.org/officeDocument/2006/relationships/image" Target="../media/image14.png"/><Relationship Id="rId3" Type="http://schemas.openxmlformats.org/officeDocument/2006/relationships/tags" Target="../tags/tag2.xml"/><Relationship Id="rId2" Type="http://schemas.openxmlformats.org/officeDocument/2006/relationships/image" Target="../media/image15.png"/><Relationship Id="rId14" Type="http://schemas.openxmlformats.org/officeDocument/2006/relationships/slideLayout" Target="../slideLayouts/slideLayout7.xml"/><Relationship Id="rId13" Type="http://schemas.openxmlformats.org/officeDocument/2006/relationships/image" Target="../media/image43.pn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tags" Target="../tags/tag5.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6.png"/><Relationship Id="rId7"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47.png"/><Relationship Id="rId4" Type="http://schemas.openxmlformats.org/officeDocument/2006/relationships/image" Target="../media/image26.png"/><Relationship Id="rId3" Type="http://schemas.openxmlformats.org/officeDocument/2006/relationships/image" Target="../media/image14.png"/><Relationship Id="rId2" Type="http://schemas.microsoft.com/office/2007/relationships/hdphoto" Target="../media/image20.wdp"/><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15.png"/><Relationship Id="rId3" Type="http://schemas.openxmlformats.org/officeDocument/2006/relationships/image" Target="../media/image14.png"/><Relationship Id="rId2" Type="http://schemas.microsoft.com/office/2007/relationships/hdphoto" Target="../media/image20.wdp"/><Relationship Id="rId13" Type="http://schemas.openxmlformats.org/officeDocument/2006/relationships/slideLayout" Target="../slideLayouts/slideLayout7.xml"/><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9.xml"/><Relationship Id="rId7" Type="http://schemas.openxmlformats.org/officeDocument/2006/relationships/image" Target="../media/image15.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 Id="rId3" Type="http://schemas.openxmlformats.org/officeDocument/2006/relationships/image" Target="../media/image18.png"/><Relationship Id="rId2" Type="http://schemas.microsoft.com/office/2007/relationships/hdphoto" Target="../media/image20.wdp"/><Relationship Id="rId11" Type="http://schemas.openxmlformats.org/officeDocument/2006/relationships/slideLayout" Target="../slideLayouts/slideLayout7.xml"/><Relationship Id="rId10" Type="http://schemas.openxmlformats.org/officeDocument/2006/relationships/image" Target="../media/image54.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5.png"/><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microsoft.com/office/2007/relationships/hdphoto" Target="../media/image20.wdp"/><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slideLayout" Target="../slideLayouts/slideLayout7.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1.png"/><Relationship Id="rId7" Type="http://schemas.openxmlformats.org/officeDocument/2006/relationships/image" Target="../media/image18.png"/><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15.png"/><Relationship Id="rId3" Type="http://schemas.openxmlformats.org/officeDocument/2006/relationships/image" Target="../media/image26.png"/><Relationship Id="rId2" Type="http://schemas.openxmlformats.org/officeDocument/2006/relationships/image" Target="../media/image25.png"/><Relationship Id="rId10" Type="http://schemas.openxmlformats.org/officeDocument/2006/relationships/slideLayout" Target="../slideLayouts/slideLayout7.xml"/><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0.png"/><Relationship Id="rId7" Type="http://schemas.openxmlformats.org/officeDocument/2006/relationships/image" Target="../media/image21.png"/><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29.wdp"/><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1.png"/><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15.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15.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7.xml"/><Relationship Id="rId10" Type="http://schemas.openxmlformats.org/officeDocument/2006/relationships/image" Target="../media/image3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21.png"/><Relationship Id="rId7" Type="http://schemas.openxmlformats.org/officeDocument/2006/relationships/image" Target="../media/image18.png"/><Relationship Id="rId6" Type="http://schemas.microsoft.com/office/2007/relationships/hdphoto" Target="../media/image20.wdp"/><Relationship Id="rId5" Type="http://schemas.openxmlformats.org/officeDocument/2006/relationships/image" Target="../media/image19.png"/><Relationship Id="rId4" Type="http://schemas.openxmlformats.org/officeDocument/2006/relationships/image" Target="../media/image15.png"/><Relationship Id="rId3" Type="http://schemas.openxmlformats.org/officeDocument/2006/relationships/image" Target="../media/image26.png"/><Relationship Id="rId2" Type="http://schemas.openxmlformats.org/officeDocument/2006/relationships/image" Target="../media/image25.png"/><Relationship Id="rId10" Type="http://schemas.openxmlformats.org/officeDocument/2006/relationships/slideLayout" Target="../slideLayouts/slideLayout7.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2.png"/><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14.png"/><Relationship Id="rId10" Type="http://schemas.openxmlformats.org/officeDocument/2006/relationships/slideLayout" Target="../slideLayouts/slideLayout7.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75" y="10"/>
            <a:ext cx="12192000" cy="685735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2" y="0"/>
            <a:ext cx="12192000" cy="6009984"/>
          </a:xfrm>
          <a:prstGeom prst="rect">
            <a:avLst/>
          </a:prstGeom>
        </p:spPr>
      </p:pic>
      <p:sp>
        <p:nvSpPr>
          <p:cNvPr id="2" name="文本框 1"/>
          <p:cNvSpPr txBox="1"/>
          <p:nvPr/>
        </p:nvSpPr>
        <p:spPr>
          <a:xfrm>
            <a:off x="2676329" y="1695582"/>
            <a:ext cx="7125611" cy="1753235"/>
          </a:xfrm>
          <a:prstGeom prst="rect">
            <a:avLst/>
          </a:prstGeom>
          <a:noFill/>
        </p:spPr>
        <p:txBody>
          <a:bodyPr wrap="square" rtlCol="0">
            <a:spAutoFit/>
          </a:bodyPr>
          <a:lstStyle/>
          <a:p>
            <a:r>
              <a:rPr lang="zh-CN" altLang="en-US"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rPr>
              <a:t>强国有我</a:t>
            </a:r>
            <a:r>
              <a:rPr lang="en-US" altLang="zh-CN"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rPr>
              <a:t> </a:t>
            </a:r>
            <a:r>
              <a:rPr lang="zh-CN" altLang="en-US"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rPr>
              <a:t>请党放心</a:t>
            </a:r>
            <a:r>
              <a:rPr lang="en-US" altLang="zh-CN"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rPr>
              <a:t> </a:t>
            </a:r>
            <a:r>
              <a:rPr lang="zh-CN" altLang="en-US"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rPr>
              <a:t>争做新时代好队员</a:t>
            </a:r>
            <a:endParaRPr lang="zh-CN" altLang="en-US" sz="5400" b="1" spc="300" dirty="0">
              <a:solidFill>
                <a:srgbClr val="980000"/>
              </a:solidFill>
              <a:latin typeface="站酷快乐体2016修订版" panose="02010600030101010101" pitchFamily="2" charset="-122"/>
              <a:ea typeface="站酷快乐体2016修订版" panose="02010600030101010101" pitchFamily="2" charset="-122"/>
              <a:cs typeface="【何尼玛】土肥圆" panose="040F0700000000000000" pitchFamily="82" charset="-122"/>
            </a:endParaRPr>
          </a:p>
        </p:txBody>
      </p:sp>
      <p:sp>
        <p:nvSpPr>
          <p:cNvPr id="13" name="文本框 12"/>
          <p:cNvSpPr txBox="1"/>
          <p:nvPr/>
        </p:nvSpPr>
        <p:spPr>
          <a:xfrm>
            <a:off x="3227070" y="3830320"/>
            <a:ext cx="5333365" cy="460375"/>
          </a:xfrm>
          <a:prstGeom prst="rect">
            <a:avLst/>
          </a:prstGeom>
          <a:noFill/>
        </p:spPr>
        <p:txBody>
          <a:bodyPr wrap="square" rtlCol="0">
            <a:spAutoFit/>
          </a:bodyPr>
          <a:lstStyle/>
          <a:p>
            <a:r>
              <a:rPr lang="zh-CN" altLang="en-US" sz="2400" b="1" dirty="0">
                <a:solidFill>
                  <a:schemeClr val="bg2">
                    <a:lumMod val="25000"/>
                  </a:schemeClr>
                </a:solidFill>
                <a:latin typeface="站酷文艺体" panose="02000603000000000000" pitchFamily="50" charset="-122"/>
                <a:ea typeface="站酷文艺体" panose="02000603000000000000" pitchFamily="50" charset="-122"/>
              </a:rPr>
              <a:t>薛家实验小学  六年级二班   童弘炜</a:t>
            </a:r>
            <a:endParaRPr lang="zh-CN" altLang="en-US" sz="2400" b="1" dirty="0">
              <a:solidFill>
                <a:schemeClr val="bg2">
                  <a:lumMod val="25000"/>
                </a:schemeClr>
              </a:solidFill>
              <a:latin typeface="站酷文艺体" panose="02000603000000000000" pitchFamily="50" charset="-122"/>
              <a:ea typeface="站酷文艺体" panose="02000603000000000000" pitchFamily="50" charset="-122"/>
            </a:endParaRPr>
          </a:p>
        </p:txBody>
      </p:sp>
      <p:pic>
        <p:nvPicPr>
          <p:cNvPr id="14" name="Picture 7" descr="C:\Users\Administrator\Documents\12.png"/>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07211" y="296416"/>
            <a:ext cx="1154428" cy="139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rotWithShape="1">
          <a:blip r:embed="rId6" cstate="hqprint">
            <a:extLst>
              <a:ext uri="{28A0092B-C50C-407E-A947-70E740481C1C}">
                <a14:useLocalDpi xmlns:a14="http://schemas.microsoft.com/office/drawing/2010/main" val="0"/>
              </a:ext>
            </a:extLst>
          </a:blip>
          <a:srcRect l="60930" t="83179" r="7650" b="-1434"/>
          <a:stretch>
            <a:fillRect/>
          </a:stretch>
        </p:blipFill>
        <p:spPr>
          <a:xfrm>
            <a:off x="7339914" y="5881814"/>
            <a:ext cx="1928592" cy="630195"/>
          </a:xfrm>
          <a:prstGeom prst="rect">
            <a:avLst/>
          </a:prstGeom>
        </p:spPr>
      </p:pic>
      <p:pic>
        <p:nvPicPr>
          <p:cNvPr id="3" name="Tetra Edge - The Moment(Instrumental)">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30632" y="296416"/>
            <a:ext cx="487363" cy="487363"/>
          </a:xfrm>
          <a:prstGeom prst="rect">
            <a:avLst/>
          </a:prstGeom>
        </p:spPr>
      </p:pic>
      <p:pic>
        <p:nvPicPr>
          <p:cNvPr id="9" name="图片 8"/>
          <p:cNvPicPr>
            <a:picLocks noChangeAspect="1"/>
          </p:cNvPicPr>
          <p:nvPr/>
        </p:nvPicPr>
        <p:blipFill>
          <a:blip r:embed="rId10"/>
          <a:stretch>
            <a:fillRect/>
          </a:stretch>
        </p:blipFill>
        <p:spPr>
          <a:xfrm>
            <a:off x="130810" y="3689350"/>
            <a:ext cx="2816860" cy="3079115"/>
          </a:xfrm>
          <a:prstGeom prst="rect">
            <a:avLst/>
          </a:prstGeom>
        </p:spPr>
      </p:pic>
      <p:pic>
        <p:nvPicPr>
          <p:cNvPr id="5" name="图片 4"/>
          <p:cNvPicPr>
            <a:picLocks noChangeAspect="1"/>
          </p:cNvPicPr>
          <p:nvPr/>
        </p:nvPicPr>
        <p:blipFill>
          <a:blip r:embed="rId11"/>
          <a:stretch>
            <a:fillRect/>
          </a:stretch>
        </p:blipFill>
        <p:spPr>
          <a:xfrm>
            <a:off x="3810" y="72390"/>
            <a:ext cx="2438400" cy="16230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par>
                                <p:cTn id="10" presetID="2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6" presetClass="emph" presetSubtype="0" repeatCount="3000" fill="hold" nodeType="after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par>
                                <p:cTn id="20" presetID="6" presetClass="entr" presetSubtype="16" fill="hold" grpId="0" nodeType="withEffect">
                                  <p:stCondLst>
                                    <p:cond delay="40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7"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8" name="图片 7"/>
          <p:cNvPicPr>
            <a:picLocks noChangeAspect="1"/>
          </p:cNvPicPr>
          <p:nvPr>
            <p:custDataLst>
              <p:tags r:id="rId3"/>
            </p:custDataLst>
          </p:nvPr>
        </p:nvPicPr>
        <p:blipFill>
          <a:blip r:embed="rId2" cstate="hqprint">
            <a:extLst>
              <a:ext uri="{28A0092B-C50C-407E-A947-70E740481C1C}">
                <a14:useLocalDpi xmlns:a14="http://schemas.microsoft.com/office/drawing/2010/main" val="0"/>
              </a:ext>
            </a:extLst>
          </a:blip>
          <a:stretch>
            <a:fillRect/>
          </a:stretch>
        </p:blipFill>
        <p:spPr>
          <a:xfrm flipH="1">
            <a:off x="0" y="76278"/>
            <a:ext cx="12192000" cy="6847209"/>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b="7340"/>
          <a:stretch>
            <a:fillRect/>
          </a:stretch>
        </p:blipFill>
        <p:spPr>
          <a:xfrm>
            <a:off x="64" y="1180009"/>
            <a:ext cx="13175849" cy="6866711"/>
          </a:xfrm>
          <a:prstGeom prst="rect">
            <a:avLst/>
          </a:prstGeom>
        </p:spPr>
      </p:pic>
      <p:grpSp>
        <p:nvGrpSpPr>
          <p:cNvPr id="2" name="组合 1"/>
          <p:cNvGrpSpPr/>
          <p:nvPr/>
        </p:nvGrpSpPr>
        <p:grpSpPr>
          <a:xfrm>
            <a:off x="4240587" y="529896"/>
            <a:ext cx="3734368" cy="889266"/>
            <a:chOff x="4240587" y="529896"/>
            <a:chExt cx="3734368" cy="889266"/>
          </a:xfrm>
        </p:grpSpPr>
        <p:pic>
          <p:nvPicPr>
            <p:cNvPr id="4" name="图片 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5153328"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我的生活</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pic>
        <p:nvPicPr>
          <p:cNvPr id="3" name="图片 2"/>
          <p:cNvPicPr>
            <a:picLocks noChangeAspect="1"/>
          </p:cNvPicPr>
          <p:nvPr>
            <p:custDataLst>
              <p:tags r:id="rId8"/>
            </p:custDataLst>
          </p:nvPr>
        </p:nvPicPr>
        <p:blipFill>
          <a:blip r:embed="rId9"/>
          <a:stretch>
            <a:fillRect/>
          </a:stretch>
        </p:blipFill>
        <p:spPr>
          <a:xfrm rot="1800000">
            <a:off x="434975" y="956945"/>
            <a:ext cx="2857500" cy="1916430"/>
          </a:xfrm>
          <a:prstGeom prst="rect">
            <a:avLst/>
          </a:prstGeom>
        </p:spPr>
      </p:pic>
      <p:pic>
        <p:nvPicPr>
          <p:cNvPr id="6" name="图片 5"/>
          <p:cNvPicPr>
            <a:picLocks noChangeAspect="1"/>
          </p:cNvPicPr>
          <p:nvPr>
            <p:custDataLst>
              <p:tags r:id="rId10"/>
            </p:custDataLst>
          </p:nvPr>
        </p:nvPicPr>
        <p:blipFill>
          <a:blip r:embed="rId11"/>
          <a:srcRect l="1152" t="31250" r="-1152" b="-31250"/>
          <a:stretch>
            <a:fillRect/>
          </a:stretch>
        </p:blipFill>
        <p:spPr>
          <a:xfrm rot="21060000">
            <a:off x="78740" y="3931920"/>
            <a:ext cx="3086100" cy="4114800"/>
          </a:xfrm>
          <a:prstGeom prst="rect">
            <a:avLst/>
          </a:prstGeom>
        </p:spPr>
      </p:pic>
      <p:sp>
        <p:nvSpPr>
          <p:cNvPr id="12" name="文本框 11"/>
          <p:cNvSpPr txBox="1"/>
          <p:nvPr/>
        </p:nvSpPr>
        <p:spPr>
          <a:xfrm>
            <a:off x="1316454" y="2775737"/>
            <a:ext cx="7400282" cy="1817370"/>
          </a:xfrm>
          <a:prstGeom prst="rect">
            <a:avLst/>
          </a:prstGeom>
          <a:noFill/>
        </p:spPr>
        <p:txBody>
          <a:bodyPr wrap="square" rtlCol="0">
            <a:spAutoFit/>
            <a:scene3d>
              <a:camera prst="orthographicFront"/>
              <a:lightRig rig="threePt" dir="t"/>
            </a:scene3d>
            <a:sp3d contourW="12700"/>
          </a:bodyPr>
          <a:p>
            <a:pPr>
              <a:lnSpc>
                <a:spcPct val="120000"/>
              </a:lnSpc>
              <a:spcAft>
                <a:spcPts val="800"/>
              </a:spcAft>
            </a:pP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nSpc>
                <a:spcPct val="120000"/>
              </a:lnSpc>
            </a:pP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nSpc>
                <a:spcPct val="120000"/>
              </a:lnSpc>
            </a:pP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nSpc>
                <a:spcPct val="120000"/>
              </a:lnSpc>
            </a:pP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p:txBody>
      </p:sp>
      <p:pic>
        <p:nvPicPr>
          <p:cNvPr id="15" name="图片 14"/>
          <p:cNvPicPr>
            <a:picLocks noChangeAspect="1"/>
          </p:cNvPicPr>
          <p:nvPr/>
        </p:nvPicPr>
        <p:blipFill>
          <a:blip r:embed="rId12"/>
          <a:stretch>
            <a:fillRect/>
          </a:stretch>
        </p:blipFill>
        <p:spPr>
          <a:xfrm>
            <a:off x="4107180" y="2428240"/>
            <a:ext cx="2304000" cy="4096004"/>
          </a:xfrm>
          <a:prstGeom prst="rect">
            <a:avLst/>
          </a:prstGeom>
        </p:spPr>
      </p:pic>
      <p:pic>
        <p:nvPicPr>
          <p:cNvPr id="16" name="图片 15"/>
          <p:cNvPicPr>
            <a:picLocks noChangeAspect="1"/>
          </p:cNvPicPr>
          <p:nvPr/>
        </p:nvPicPr>
        <p:blipFill>
          <a:blip r:embed="rId13"/>
          <a:stretch>
            <a:fillRect/>
          </a:stretch>
        </p:blipFill>
        <p:spPr>
          <a:xfrm rot="720000">
            <a:off x="7442200" y="901700"/>
            <a:ext cx="4248000" cy="6372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lt">
                                    <p:tmPct val="1961"/>
                                  </p:iterate>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34321" y="1724628"/>
            <a:ext cx="9942653" cy="4386805"/>
          </a:xfrm>
          <a:prstGeom prst="rect">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flipH="1">
            <a:off x="0" y="258523"/>
            <a:ext cx="12192000" cy="6847209"/>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b="7340"/>
          <a:stretch>
            <a:fillRect/>
          </a:stretch>
        </p:blipFill>
        <p:spPr>
          <a:xfrm>
            <a:off x="-92011" y="-8711"/>
            <a:ext cx="13175849" cy="6866711"/>
          </a:xfrm>
          <a:prstGeom prst="rect">
            <a:avLst/>
          </a:prstGeom>
        </p:spPr>
      </p:pic>
      <p:grpSp>
        <p:nvGrpSpPr>
          <p:cNvPr id="3" name="组合 2"/>
          <p:cNvGrpSpPr/>
          <p:nvPr/>
        </p:nvGrpSpPr>
        <p:grpSpPr>
          <a:xfrm>
            <a:off x="4240587" y="529896"/>
            <a:ext cx="3734368" cy="889266"/>
            <a:chOff x="4240587" y="529896"/>
            <a:chExt cx="3734368" cy="889266"/>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5153328"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社会实践</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grpSp>
        <p:nvGrpSpPr>
          <p:cNvPr id="6" name="组合 5"/>
          <p:cNvGrpSpPr/>
          <p:nvPr/>
        </p:nvGrpSpPr>
        <p:grpSpPr>
          <a:xfrm>
            <a:off x="1355090" y="1908810"/>
            <a:ext cx="9102090" cy="4085590"/>
            <a:chOff x="2158580" y="1908764"/>
            <a:chExt cx="7936367" cy="1609944"/>
          </a:xfrm>
        </p:grpSpPr>
        <p:sp>
          <p:nvSpPr>
            <p:cNvPr id="48" name="矩形: 圆角 47"/>
            <p:cNvSpPr/>
            <p:nvPr/>
          </p:nvSpPr>
          <p:spPr>
            <a:xfrm>
              <a:off x="2158580" y="1908764"/>
              <a:ext cx="7936367" cy="1609944"/>
            </a:xfrm>
            <a:prstGeom prst="roundRect">
              <a:avLst/>
            </a:prstGeom>
            <a:solidFill>
              <a:srgbClr val="F7E7CB"/>
            </a:solidFill>
            <a:ln w="76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文本框 49"/>
            <p:cNvSpPr txBox="1"/>
            <p:nvPr/>
          </p:nvSpPr>
          <p:spPr>
            <a:xfrm>
              <a:off x="2426622" y="2172481"/>
              <a:ext cx="7400282" cy="497205"/>
            </a:xfrm>
            <a:prstGeom prst="rect">
              <a:avLst/>
            </a:prstGeom>
            <a:noFill/>
          </p:spPr>
          <p:txBody>
            <a:bodyPr wrap="square" rtlCol="0">
              <a:spAutoFit/>
              <a:scene3d>
                <a:camera prst="orthographicFront"/>
                <a:lightRig rig="threePt" dir="t"/>
              </a:scene3d>
              <a:sp3d contourW="12700"/>
            </a:bodyPr>
            <a:lstStyle/>
            <a:p>
              <a:pPr>
                <a:lnSpc>
                  <a:spcPct val="120000"/>
                </a:lnSpc>
                <a:spcAft>
                  <a:spcPts val="800"/>
                </a:spcAft>
              </a:pP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p:txBody>
        </p:sp>
      </p:grpSp>
      <p:pic>
        <p:nvPicPr>
          <p:cNvPr id="13" name="图片 12"/>
          <p:cNvPicPr>
            <a:picLocks noChangeAspect="1"/>
          </p:cNvPicPr>
          <p:nvPr/>
        </p:nvPicPr>
        <p:blipFill>
          <a:blip r:embed="rId5"/>
          <a:srcRect/>
          <a:stretch>
            <a:fillRect/>
          </a:stretch>
        </p:blipFill>
        <p:spPr>
          <a:xfrm>
            <a:off x="9330055" y="2132330"/>
            <a:ext cx="1986915" cy="1347470"/>
          </a:xfrm>
          <a:prstGeom prst="rect">
            <a:avLst/>
          </a:prstGeom>
        </p:spPr>
      </p:pic>
      <p:pic>
        <p:nvPicPr>
          <p:cNvPr id="14" name="图片 13"/>
          <p:cNvPicPr>
            <a:picLocks noChangeAspect="1"/>
          </p:cNvPicPr>
          <p:nvPr/>
        </p:nvPicPr>
        <p:blipFill>
          <a:blip r:embed="rId6"/>
          <a:stretch>
            <a:fillRect/>
          </a:stretch>
        </p:blipFill>
        <p:spPr>
          <a:xfrm>
            <a:off x="9805035" y="3479800"/>
            <a:ext cx="1959610" cy="2615565"/>
          </a:xfrm>
          <a:prstGeom prst="rect">
            <a:avLst/>
          </a:prstGeom>
        </p:spPr>
      </p:pic>
      <p:graphicFrame>
        <p:nvGraphicFramePr>
          <p:cNvPr id="17" name="表格 16"/>
          <p:cNvGraphicFramePr/>
          <p:nvPr>
            <p:custDataLst>
              <p:tags r:id="rId7"/>
            </p:custDataLst>
          </p:nvPr>
        </p:nvGraphicFramePr>
        <p:xfrm>
          <a:off x="1735455" y="2341245"/>
          <a:ext cx="7512685" cy="3561080"/>
        </p:xfrm>
        <a:graphic>
          <a:graphicData uri="http://schemas.openxmlformats.org/drawingml/2006/table">
            <a:tbl>
              <a:tblPr firstRow="1" bandRow="1">
                <a:tableStyleId>{5940675A-B579-460E-94D1-54222C63F5DA}</a:tableStyleId>
              </a:tblPr>
              <a:tblGrid>
                <a:gridCol w="7512685"/>
              </a:tblGrid>
              <a:tr h="3561080">
                <a:tc>
                  <a:txBody>
                    <a:bodyPr/>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1.2019年5月参加儿童福利院“爱乐同行，携手向前”爱心慈善艺术汇演获评优秀小演员</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2.2019年12月参加常州市妇女儿童活动中心“以爱之名 为爱而行”暖冬公益行动3.2020年参加薛家镇各社区“民法典”宣传巡演</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4.2020年参加“善真好少年，图书馆里自愿行”活动</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5.2020年参加“薛小善真好少年，八一插花敬老兵”活动</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6.2020年参加橄榄城社区抗疫表彰大会义演  </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7.参加奥园社区端午节倡导文明新风公益活动</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8.参加奥园社区善真楼道长活动</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9. 2020年4月“小手拉大手”垃圾分类宣传</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10.每年参加各社区主题活动义演</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11. 2020年薛家残联慰问演出</a:t>
                      </a:r>
                      <a:endParaRPr 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12.2021年3月常州市献血办公室授予“无偿献血公益之星”</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5" name="图片 14"/>
          <p:cNvPicPr>
            <a:picLocks noChangeAspect="1"/>
          </p:cNvPicPr>
          <p:nvPr/>
        </p:nvPicPr>
        <p:blipFill>
          <a:blip r:embed="rId8"/>
          <a:stretch>
            <a:fillRect/>
          </a:stretch>
        </p:blipFill>
        <p:spPr>
          <a:xfrm>
            <a:off x="8324850" y="3479800"/>
            <a:ext cx="1480185" cy="26314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5000">
        <p15:prstTrans prst="origami"/>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28522" y="60631"/>
            <a:ext cx="3734368" cy="889266"/>
            <a:chOff x="4240587" y="529896"/>
            <a:chExt cx="3734368" cy="889266"/>
          </a:xfrm>
        </p:grpSpPr>
        <p:pic>
          <p:nvPicPr>
            <p:cNvPr id="28" name="图片 27"/>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5141753" y="610921"/>
              <a:ext cx="2685327" cy="675640"/>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我的荣誉</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cxnSp>
        <p:nvCxnSpPr>
          <p:cNvPr id="50" name="Straight Connector 9"/>
          <p:cNvCxnSpPr>
            <a:endCxn id="59" idx="3"/>
          </p:cNvCxnSpPr>
          <p:nvPr/>
        </p:nvCxnSpPr>
        <p:spPr>
          <a:xfrm>
            <a:off x="3878004" y="2228068"/>
            <a:ext cx="4727580" cy="11816"/>
          </a:xfrm>
          <a:prstGeom prst="line">
            <a:avLst/>
          </a:prstGeom>
          <a:ln w="279400" cmpd="dbl">
            <a:solidFill>
              <a:srgbClr val="F7E7CB">
                <a:alpha val="80000"/>
              </a:srgbClr>
            </a:solidFill>
            <a:headEnd type="oval" w="sm" len="sm"/>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281" t="59478" r="-281" b="4505"/>
          <a:stretch>
            <a:fillRect/>
          </a:stretch>
        </p:blipFill>
        <p:spPr>
          <a:xfrm>
            <a:off x="-98854" y="4188941"/>
            <a:ext cx="13175849" cy="2669059"/>
          </a:xfrm>
          <a:prstGeom prst="rect">
            <a:avLst/>
          </a:prstGeom>
        </p:spPr>
      </p:pic>
      <p:pic>
        <p:nvPicPr>
          <p:cNvPr id="31" name="图片 30"/>
          <p:cNvPicPr>
            <a:picLocks noChangeAspect="1"/>
          </p:cNvPicPr>
          <p:nvPr/>
        </p:nvPicPr>
        <p:blipFill rotWithShape="1">
          <a:blip r:embed="rId4">
            <a:extLst>
              <a:ext uri="{28A0092B-C50C-407E-A947-70E740481C1C}">
                <a14:useLocalDpi xmlns:a14="http://schemas.microsoft.com/office/drawing/2010/main" val="0"/>
              </a:ext>
            </a:extLst>
          </a:blip>
          <a:srcRect l="1" t="68700" r="-335"/>
          <a:stretch>
            <a:fillRect/>
          </a:stretch>
        </p:blipFill>
        <p:spPr>
          <a:xfrm>
            <a:off x="-73660" y="4981626"/>
            <a:ext cx="12339869" cy="2165135"/>
          </a:xfrm>
          <a:prstGeom prst="rect">
            <a:avLst/>
          </a:prstGeom>
        </p:spPr>
      </p:pic>
      <p:pic>
        <p:nvPicPr>
          <p:cNvPr id="32" name="图片 31"/>
          <p:cNvPicPr>
            <a:picLocks noChangeAspect="1"/>
          </p:cNvPicPr>
          <p:nvPr/>
        </p:nvPicPr>
        <p:blipFill rotWithShape="1">
          <a:blip r:embed="rId5" cstate="hqprint">
            <a:extLst>
              <a:ext uri="{28A0092B-C50C-407E-A947-70E740481C1C}">
                <a14:useLocalDpi xmlns:a14="http://schemas.microsoft.com/office/drawing/2010/main" val="0"/>
              </a:ext>
            </a:extLst>
          </a:blip>
          <a:srcRect l="74363" t="4660"/>
          <a:stretch>
            <a:fillRect/>
          </a:stretch>
        </p:blipFill>
        <p:spPr>
          <a:xfrm>
            <a:off x="10243456" y="707571"/>
            <a:ext cx="1752599" cy="5568090"/>
          </a:xfrm>
          <a:prstGeom prst="rect">
            <a:avLst/>
          </a:prstGeom>
        </p:spPr>
      </p:pic>
      <p:pic>
        <p:nvPicPr>
          <p:cNvPr id="33" name="图片 32"/>
          <p:cNvPicPr>
            <a:picLocks noChangeAspect="1"/>
          </p:cNvPicPr>
          <p:nvPr/>
        </p:nvPicPr>
        <p:blipFill rotWithShape="1">
          <a:blip r:embed="rId6" cstate="hqprint">
            <a:extLst>
              <a:ext uri="{28A0092B-C50C-407E-A947-70E740481C1C}">
                <a14:useLocalDpi xmlns:a14="http://schemas.microsoft.com/office/drawing/2010/main" val="0"/>
              </a:ext>
            </a:extLst>
          </a:blip>
          <a:srcRect l="83677" t="24294" r="-1520" b="44847"/>
          <a:stretch>
            <a:fillRect/>
          </a:stretch>
        </p:blipFill>
        <p:spPr>
          <a:xfrm flipH="1">
            <a:off x="-12946" y="1594022"/>
            <a:ext cx="2175377" cy="2113006"/>
          </a:xfrm>
          <a:prstGeom prst="rect">
            <a:avLst/>
          </a:prstGeom>
        </p:spPr>
      </p:pic>
      <p:graphicFrame>
        <p:nvGraphicFramePr>
          <p:cNvPr id="6" name="表格 5"/>
          <p:cNvGraphicFramePr/>
          <p:nvPr>
            <p:custDataLst>
              <p:tags r:id="rId7"/>
            </p:custDataLst>
          </p:nvPr>
        </p:nvGraphicFramePr>
        <p:xfrm>
          <a:off x="138430" y="1212850"/>
          <a:ext cx="5260975" cy="5560695"/>
        </p:xfrm>
        <a:graphic>
          <a:graphicData uri="http://schemas.openxmlformats.org/drawingml/2006/table">
            <a:tbl>
              <a:tblPr firstRow="1" bandRow="1">
                <a:tableStyleId>{5C22544A-7EE6-4342-B048-85BDC9FD1C3A}</a:tableStyleId>
              </a:tblPr>
              <a:tblGrid>
                <a:gridCol w="3997325"/>
                <a:gridCol w="716915"/>
                <a:gridCol w="546735"/>
              </a:tblGrid>
              <a:tr h="264795">
                <a:tc>
                  <a:txBody>
                    <a:bodyPr/>
                    <a:p>
                      <a:pPr indent="0" algn="ctr">
                        <a:buNone/>
                      </a:pPr>
                      <a:r>
                        <a:rPr lang="zh-CN" sz="1200" b="0">
                          <a:solidFill>
                            <a:srgbClr val="000000"/>
                          </a:solidFill>
                          <a:latin typeface="Arial" panose="020B0604020202020204" pitchFamily="34" charset="0"/>
                          <a:ea typeface="宋体" panose="02010600030101010101" pitchFamily="2" charset="-122"/>
                        </a:rPr>
                        <a:t>学生姓名</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童弘炜</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lgn="ctr">
                        <a:buNone/>
                      </a:pPr>
                      <a:r>
                        <a:rPr lang="zh-CN" sz="1200" b="0">
                          <a:solidFill>
                            <a:srgbClr val="000000"/>
                          </a:solidFill>
                          <a:latin typeface="Arial" panose="020B0604020202020204" pitchFamily="34" charset="0"/>
                          <a:ea typeface="宋体" panose="02010600030101010101" pitchFamily="2" charset="-122"/>
                        </a:rPr>
                        <a:t>所获荣誉</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岗位之星（</a:t>
                      </a:r>
                      <a:r>
                        <a:rPr lang="en-US" sz="1200" b="0">
                          <a:solidFill>
                            <a:srgbClr val="000000"/>
                          </a:solidFill>
                          <a:latin typeface="Times New Roman" panose="02020603050405020304" charset="-122"/>
                        </a:rPr>
                        <a:t>2016-2017</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一年级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学习之星（</a:t>
                      </a:r>
                      <a:r>
                        <a:rPr lang="en-US" sz="1200" b="0">
                          <a:solidFill>
                            <a:srgbClr val="000000"/>
                          </a:solidFill>
                          <a:latin typeface="Times New Roman" panose="02020603050405020304" charset="-122"/>
                        </a:rPr>
                        <a:t>2016-2017</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一年级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三好学生（</a:t>
                      </a:r>
                      <a:r>
                        <a:rPr lang="en-US" sz="1200" b="0">
                          <a:solidFill>
                            <a:srgbClr val="000000"/>
                          </a:solidFill>
                          <a:latin typeface="Times New Roman" panose="02020603050405020304" charset="-122"/>
                        </a:rPr>
                        <a:t>2017-2018</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二年级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读书之星（</a:t>
                      </a:r>
                      <a:r>
                        <a:rPr lang="en-US" sz="1200" b="0">
                          <a:solidFill>
                            <a:srgbClr val="000000"/>
                          </a:solidFill>
                          <a:latin typeface="Times New Roman" panose="02020603050405020304" charset="-122"/>
                        </a:rPr>
                        <a:t>2017-2018</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二年级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种植小能手（</a:t>
                      </a:r>
                      <a:r>
                        <a:rPr lang="en-US" sz="1200" b="0">
                          <a:solidFill>
                            <a:srgbClr val="000000"/>
                          </a:solidFill>
                          <a:latin typeface="Times New Roman" panose="02020603050405020304" charset="-122"/>
                        </a:rPr>
                        <a:t>2018-2019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英语优秀表演奖（</a:t>
                      </a:r>
                      <a:r>
                        <a:rPr lang="en-US" sz="1200" b="0">
                          <a:solidFill>
                            <a:srgbClr val="000000"/>
                          </a:solidFill>
                          <a:latin typeface="Times New Roman" panose="02020603050405020304" charset="-122"/>
                        </a:rPr>
                        <a:t>2018-2019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2018年9月--12月担任红领巾值岗队员</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优秀红领巾值岗队员（</a:t>
                      </a:r>
                      <a:r>
                        <a:rPr lang="en-US" sz="1200" b="0">
                          <a:solidFill>
                            <a:srgbClr val="000000"/>
                          </a:solidFill>
                          <a:latin typeface="Times New Roman" panose="02020603050405020304" charset="-122"/>
                        </a:rPr>
                        <a:t>2018-2019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2019年3月--6月担任红领巾值岗队员</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《奇特的圣诞树》常州晚报刊发（</a:t>
                      </a:r>
                      <a:r>
                        <a:rPr lang="en-US" sz="1200" b="0">
                          <a:solidFill>
                            <a:srgbClr val="000000"/>
                          </a:solidFill>
                          <a:latin typeface="Times New Roman" panose="02020603050405020304" charset="-122"/>
                        </a:rPr>
                        <a:t>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花灯制作小巧手（</a:t>
                      </a:r>
                      <a:r>
                        <a:rPr lang="en-US" sz="1200" b="0">
                          <a:solidFill>
                            <a:srgbClr val="000000"/>
                          </a:solidFill>
                          <a:latin typeface="Times New Roman" panose="02020603050405020304" charset="-122"/>
                        </a:rPr>
                        <a:t>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《仿生车》科技比赛新北区一等奖（</a:t>
                      </a:r>
                      <a:r>
                        <a:rPr lang="en-US" sz="1200" b="0">
                          <a:solidFill>
                            <a:srgbClr val="000000"/>
                          </a:solidFill>
                          <a:latin typeface="Times New Roman" panose="02020603050405020304" charset="-122"/>
                        </a:rPr>
                        <a:t>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区级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“薛小好声音”十佳歌手（</a:t>
                      </a:r>
                      <a:r>
                        <a:rPr lang="en-US" sz="1200" b="0">
                          <a:solidFill>
                            <a:srgbClr val="000000"/>
                          </a:solidFill>
                          <a:latin typeface="Times New Roman" panose="02020603050405020304" charset="-122"/>
                        </a:rPr>
                        <a:t>2019</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en-US" sz="1200" b="0">
                          <a:solidFill>
                            <a:srgbClr val="000000"/>
                          </a:solidFill>
                          <a:latin typeface="宋体" panose="02010600030101010101" pitchFamily="2" charset="-122"/>
                        </a:rPr>
                        <a:t>《仿生车》科技比赛常州市二等奖（</a:t>
                      </a:r>
                      <a:r>
                        <a:rPr lang="en-US" sz="1200" b="0">
                          <a:solidFill>
                            <a:srgbClr val="000000"/>
                          </a:solidFill>
                          <a:latin typeface="Times New Roman" panose="02020603050405020304" charset="-122"/>
                        </a:rPr>
                        <a:t>2019</a:t>
                      </a:r>
                      <a:r>
                        <a:rPr lang="en-US" sz="1200" b="0">
                          <a:solidFill>
                            <a:srgbClr val="000000"/>
                          </a:solidFill>
                          <a:latin typeface="宋体" panose="02010600030101010101" pitchFamily="2" charset="-122"/>
                        </a:rPr>
                        <a:t>年</a:t>
                      </a:r>
                      <a:r>
                        <a:rPr lang="en-US" sz="1200" b="0">
                          <a:solidFill>
                            <a:srgbClr val="000000"/>
                          </a:solidFill>
                          <a:latin typeface="Times New Roman" panose="02020603050405020304" charset="-122"/>
                        </a:rPr>
                        <a:t>6</a:t>
                      </a:r>
                      <a:r>
                        <a:rPr lang="en-US" sz="1200" b="0">
                          <a:solidFill>
                            <a:srgbClr val="000000"/>
                          </a:solidFill>
                          <a:latin typeface="宋体" panose="02010600030101010101" pitchFamily="2" charset="-122"/>
                        </a:rPr>
                        <a:t>月）</a:t>
                      </a:r>
                      <a:endParaRPr lang="en-US" altLang="en-US" sz="1200" b="0">
                        <a:solidFill>
                          <a:srgbClr val="000000"/>
                        </a:solidFill>
                        <a:latin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2019年3月活动之星</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2019年6月新北区三年级组优秀少先队员</a:t>
                      </a:r>
                      <a:r>
                        <a:rPr lang="en-US" sz="1200" b="0">
                          <a:solidFill>
                            <a:srgbClr val="000000"/>
                          </a:solidFill>
                          <a:latin typeface="宋体" panose="02010600030101010101" pitchFamily="2" charset="-122"/>
                        </a:rPr>
                        <a:t>   </a:t>
                      </a:r>
                      <a:r>
                        <a:rPr lang="zh-CN" sz="1200" b="0">
                          <a:solidFill>
                            <a:srgbClr val="000000"/>
                          </a:solidFill>
                          <a:latin typeface="Arial" panose="020B0604020202020204" pitchFamily="34" charset="0"/>
                          <a:ea typeface="宋体" panose="02010600030101010101" pitchFamily="2" charset="-122"/>
                        </a:rPr>
                        <a:t>获奖学金500元</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区级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2019年6月校三好学生</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三年级下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2019年9月--12月担任红领巾值岗队员</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t" anchorCtr="0">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a:txBody>
                    <a:bodyPr/>
                    <a:p>
                      <a:pPr indent="0">
                        <a:buNone/>
                      </a:pPr>
                      <a:r>
                        <a:rPr lang="zh-CN" sz="1200" b="0">
                          <a:solidFill>
                            <a:srgbClr val="000000"/>
                          </a:solidFill>
                          <a:latin typeface="Arial" panose="020B0604020202020204" pitchFamily="34" charset="0"/>
                          <a:ea typeface="宋体" panose="02010600030101010101" pitchFamily="2" charset="-122"/>
                        </a:rPr>
                        <a:t>2019年9月活动之星</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7" name="表格 6"/>
          <p:cNvGraphicFramePr/>
          <p:nvPr>
            <p:custDataLst>
              <p:tags r:id="rId8"/>
            </p:custDataLst>
          </p:nvPr>
        </p:nvGraphicFramePr>
        <p:xfrm>
          <a:off x="5482590" y="1157605"/>
          <a:ext cx="6608445" cy="5615940"/>
        </p:xfrm>
        <a:graphic>
          <a:graphicData uri="http://schemas.openxmlformats.org/drawingml/2006/table">
            <a:tbl>
              <a:tblPr firstRow="1" bandRow="1">
                <a:tableStyleId>{5C22544A-7EE6-4342-B048-85BDC9FD1C3A}</a:tableStyleId>
              </a:tblPr>
              <a:tblGrid>
                <a:gridCol w="4545330"/>
                <a:gridCol w="723265"/>
                <a:gridCol w="1339850"/>
              </a:tblGrid>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2019年10月担任薛小善真服务社体育部部长</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优秀红领巾值岗队员（2019-2020年）</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2020年1月校三好学生（2019-2020年）</a:t>
                      </a:r>
                      <a:r>
                        <a:rPr lang="en-US" sz="1200" b="0">
                          <a:solidFill>
                            <a:srgbClr val="000000"/>
                          </a:solidFill>
                          <a:latin typeface="宋体" panose="02010600030101010101" pitchFamily="2" charset="-122"/>
                        </a:rPr>
                        <a:t>                                   </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2019年薛小十佳小记者</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2020年5月新北区四好少年</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区级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2020年6月数学论文“我的压岁钱怎么存”获四年级组三等奖</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江苏教育报刊总社</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2020年7月校三好学生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四年级下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2020年9月学习之星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2020.9.25“列那狐的故事”读后感小记者杂志第3期发表</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2020.10担任薛小善真服务社组织部副部长</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4180">
                <a:tc>
                  <a:txBody>
                    <a:bodyPr/>
                    <a:p>
                      <a:pPr indent="0">
                        <a:buNone/>
                      </a:pPr>
                      <a:r>
                        <a:rPr lang="zh-CN" sz="1200" b="0">
                          <a:solidFill>
                            <a:srgbClr val="000000"/>
                          </a:solidFill>
                          <a:latin typeface="Arial" panose="020B0604020202020204" pitchFamily="34" charset="0"/>
                          <a:ea typeface="宋体" panose="02010600030101010101" pitchFamily="2" charset="-122"/>
                        </a:rPr>
                        <a:t>2020年“红领巾爱家乡寻访五大明星城”视频转播作品“雁荡河的美丽邂逅”二等奖</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4180">
                <a:tc>
                  <a:txBody>
                    <a:bodyPr/>
                    <a:p>
                      <a:pPr indent="0">
                        <a:buNone/>
                      </a:pPr>
                      <a:r>
                        <a:rPr lang="zh-CN" sz="1200" b="0">
                          <a:solidFill>
                            <a:srgbClr val="000000"/>
                          </a:solidFill>
                          <a:latin typeface="Arial" panose="020B0604020202020204" pitchFamily="34" charset="0"/>
                          <a:ea typeface="宋体" panose="02010600030101010101" pitchFamily="2" charset="-122"/>
                        </a:rPr>
                        <a:t>2020年12月第二十七届江苏省青少年科技模型大赛乐创竞技赛项目小学组一等奖</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省级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2021年1月校三好学生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2021年1月校科技之星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五年级上</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2021年3月岗位之星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2021年“欢喜闹元宵”花灯制作获得“心灵手巧奖”</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cap="flat">
                      <a:noFill/>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2021年3月常州市献血办公室授予“无偿献血公益之星”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a:noFill/>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2021年4月龙城好少年</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2021年6月新北区优秀学生</a:t>
                      </a:r>
                      <a:r>
                        <a:rPr lang="en-US" sz="1200" b="0">
                          <a:solidFill>
                            <a:srgbClr val="000000"/>
                          </a:solidFill>
                          <a:latin typeface="宋体" panose="02010600030101010101" pitchFamily="2" charset="-122"/>
                        </a:rPr>
                        <a:t>    </a:t>
                      </a:r>
                      <a:r>
                        <a:rPr lang="zh-CN" sz="1200" b="0">
                          <a:solidFill>
                            <a:srgbClr val="000000"/>
                          </a:solidFill>
                          <a:latin typeface="Arial" panose="020B0604020202020204" pitchFamily="34" charset="0"/>
                          <a:ea typeface="宋体" panose="02010600030101010101" pitchFamily="2" charset="-122"/>
                        </a:rPr>
                        <a:t>获奖学金500元</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区级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4180">
                <a:tc>
                  <a:txBody>
                    <a:bodyPr/>
                    <a:p>
                      <a:pPr indent="0">
                        <a:buNone/>
                      </a:pPr>
                      <a:r>
                        <a:rPr lang="zh-CN" sz="1200" b="0">
                          <a:solidFill>
                            <a:srgbClr val="000000"/>
                          </a:solidFill>
                          <a:latin typeface="Arial" panose="020B0604020202020204" pitchFamily="34" charset="0"/>
                          <a:ea typeface="宋体" panose="02010600030101010101" pitchFamily="2" charset="-122"/>
                        </a:rPr>
                        <a:t>2021年6月常州市青少年益智科技模型竞赛之仿生越障高年级组三等奖</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市级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zh-CN" sz="1200" b="0">
                          <a:solidFill>
                            <a:srgbClr val="000000"/>
                          </a:solidFill>
                          <a:latin typeface="Arial" panose="020B0604020202020204" pitchFamily="34" charset="0"/>
                          <a:ea typeface="宋体" panose="02010600030101010101" pitchFamily="2" charset="-122"/>
                        </a:rPr>
                        <a:t>2021年6月校三好学生</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五年级下</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200" b="0">
                          <a:solidFill>
                            <a:srgbClr val="000000"/>
                          </a:solidFill>
                          <a:latin typeface="Arial" panose="020B0604020202020204" pitchFamily="34" charset="0"/>
                          <a:ea typeface="宋体" panose="02010600030101010101" pitchFamily="2" charset="-122"/>
                        </a:rPr>
                        <a:t>校级</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165" y="1156335"/>
            <a:ext cx="12091670" cy="7092000"/>
          </a:xfrm>
          <a:prstGeom prst="rect">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039292" y="115241"/>
            <a:ext cx="3734368" cy="889266"/>
            <a:chOff x="4240587" y="529896"/>
            <a:chExt cx="3734368" cy="889266"/>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5153328"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获奖证书</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2833" t="63701" r="6306" b="10512"/>
          <a:stretch>
            <a:fillRect/>
          </a:stretch>
        </p:blipFill>
        <p:spPr>
          <a:xfrm>
            <a:off x="100394" y="5857875"/>
            <a:ext cx="13175849" cy="2103120"/>
          </a:xfrm>
          <a:prstGeom prst="rect">
            <a:avLst/>
          </a:prstGeom>
        </p:spPr>
      </p:pic>
      <p:pic>
        <p:nvPicPr>
          <p:cNvPr id="25" name="图片 24"/>
          <p:cNvPicPr>
            <a:picLocks noChangeAspect="1"/>
          </p:cNvPicPr>
          <p:nvPr/>
        </p:nvPicPr>
        <p:blipFill rotWithShape="1">
          <a:blip r:embed="rId4" cstate="hqprint">
            <a:extLst>
              <a:ext uri="{28A0092B-C50C-407E-A947-70E740481C1C}">
                <a14:useLocalDpi xmlns:a14="http://schemas.microsoft.com/office/drawing/2010/main" val="0"/>
              </a:ext>
            </a:extLst>
          </a:blip>
          <a:srcRect l="85607"/>
          <a:stretch>
            <a:fillRect/>
          </a:stretch>
        </p:blipFill>
        <p:spPr>
          <a:xfrm>
            <a:off x="10310857" y="-585155"/>
            <a:ext cx="1880888" cy="7339299"/>
          </a:xfrm>
          <a:prstGeom prst="rect">
            <a:avLst/>
          </a:prstGeom>
        </p:spPr>
      </p:pic>
      <p:pic>
        <p:nvPicPr>
          <p:cNvPr id="26" name="图片 25" hidden="1"/>
          <p:cNvPicPr>
            <a:picLocks noChangeAspect="1"/>
          </p:cNvPicPr>
          <p:nvPr/>
        </p:nvPicPr>
        <p:blipFill rotWithShape="1">
          <a:blip r:embed="rId4" cstate="hqprint">
            <a:extLst>
              <a:ext uri="{28A0092B-C50C-407E-A947-70E740481C1C}">
                <a14:useLocalDpi xmlns:a14="http://schemas.microsoft.com/office/drawing/2010/main" val="0"/>
              </a:ext>
            </a:extLst>
          </a:blip>
          <a:srcRect l="85198" t="472" b="1"/>
          <a:stretch>
            <a:fillRect/>
          </a:stretch>
        </p:blipFill>
        <p:spPr>
          <a:xfrm flipH="1">
            <a:off x="11771" y="-24714"/>
            <a:ext cx="1804672" cy="6814846"/>
          </a:xfrm>
          <a:prstGeom prst="rect">
            <a:avLst/>
          </a:prstGeom>
        </p:spPr>
      </p:pic>
      <p:pic>
        <p:nvPicPr>
          <p:cNvPr id="27" name="图片 26" hidden="1"/>
          <p:cNvPicPr>
            <a:picLocks noChangeAspect="1"/>
          </p:cNvPicPr>
          <p:nvPr/>
        </p:nvPicPr>
        <p:blipFill rotWithShape="1">
          <a:blip r:embed="rId5">
            <a:extLst>
              <a:ext uri="{28A0092B-C50C-407E-A947-70E740481C1C}">
                <a14:useLocalDpi xmlns:a14="http://schemas.microsoft.com/office/drawing/2010/main" val="0"/>
              </a:ext>
            </a:extLst>
          </a:blip>
          <a:srcRect t="47366" r="79773"/>
          <a:stretch>
            <a:fillRect/>
          </a:stretch>
        </p:blipFill>
        <p:spPr>
          <a:xfrm>
            <a:off x="-130632" y="3237470"/>
            <a:ext cx="2466059" cy="3609321"/>
          </a:xfrm>
          <a:prstGeom prst="rect">
            <a:avLst/>
          </a:prstGeom>
        </p:spPr>
      </p:pic>
      <p:pic>
        <p:nvPicPr>
          <p:cNvPr id="28" name="图片 27" hidden="1"/>
          <p:cNvPicPr>
            <a:picLocks noChangeAspect="1"/>
          </p:cNvPicPr>
          <p:nvPr/>
        </p:nvPicPr>
        <p:blipFill rotWithShape="1">
          <a:blip r:embed="rId6">
            <a:extLst>
              <a:ext uri="{28A0092B-C50C-407E-A947-70E740481C1C}">
                <a14:useLocalDpi xmlns:a14="http://schemas.microsoft.com/office/drawing/2010/main" val="0"/>
              </a:ext>
            </a:extLst>
          </a:blip>
          <a:srcRect l="84635" t="57303"/>
          <a:stretch>
            <a:fillRect/>
          </a:stretch>
        </p:blipFill>
        <p:spPr>
          <a:xfrm>
            <a:off x="10330249" y="3929449"/>
            <a:ext cx="1873326" cy="2927906"/>
          </a:xfrm>
          <a:prstGeom prst="rect">
            <a:avLst/>
          </a:prstGeom>
        </p:spPr>
      </p:pic>
      <p:pic>
        <p:nvPicPr>
          <p:cNvPr id="4" name="图片 3"/>
          <p:cNvPicPr>
            <a:picLocks noChangeAspect="1"/>
          </p:cNvPicPr>
          <p:nvPr/>
        </p:nvPicPr>
        <p:blipFill>
          <a:blip r:embed="rId7"/>
          <a:stretch>
            <a:fillRect/>
          </a:stretch>
        </p:blipFill>
        <p:spPr>
          <a:xfrm>
            <a:off x="950595" y="1170305"/>
            <a:ext cx="2619375" cy="3409950"/>
          </a:xfrm>
          <a:prstGeom prst="rect">
            <a:avLst/>
          </a:prstGeom>
        </p:spPr>
      </p:pic>
      <p:pic>
        <p:nvPicPr>
          <p:cNvPr id="6" name="图片 5"/>
          <p:cNvPicPr>
            <a:picLocks noChangeAspect="1"/>
          </p:cNvPicPr>
          <p:nvPr/>
        </p:nvPicPr>
        <p:blipFill>
          <a:blip r:embed="rId8"/>
          <a:stretch>
            <a:fillRect/>
          </a:stretch>
        </p:blipFill>
        <p:spPr>
          <a:xfrm>
            <a:off x="4361815" y="1156335"/>
            <a:ext cx="2548890" cy="3399155"/>
          </a:xfrm>
          <a:prstGeom prst="rect">
            <a:avLst/>
          </a:prstGeom>
        </p:spPr>
      </p:pic>
      <p:pic>
        <p:nvPicPr>
          <p:cNvPr id="7" name="图片 6"/>
          <p:cNvPicPr>
            <a:picLocks noChangeAspect="1"/>
          </p:cNvPicPr>
          <p:nvPr/>
        </p:nvPicPr>
        <p:blipFill>
          <a:blip r:embed="rId9"/>
          <a:stretch>
            <a:fillRect/>
          </a:stretch>
        </p:blipFill>
        <p:spPr>
          <a:xfrm>
            <a:off x="7923530" y="4681855"/>
            <a:ext cx="2463165" cy="3284855"/>
          </a:xfrm>
          <a:prstGeom prst="rect">
            <a:avLst/>
          </a:prstGeom>
        </p:spPr>
      </p:pic>
      <p:pic>
        <p:nvPicPr>
          <p:cNvPr id="8" name="图片 7"/>
          <p:cNvPicPr>
            <a:picLocks noChangeAspect="1"/>
          </p:cNvPicPr>
          <p:nvPr/>
        </p:nvPicPr>
        <p:blipFill>
          <a:blip r:embed="rId10"/>
          <a:stretch>
            <a:fillRect/>
          </a:stretch>
        </p:blipFill>
        <p:spPr>
          <a:xfrm>
            <a:off x="7909560" y="1167130"/>
            <a:ext cx="2559685" cy="3413125"/>
          </a:xfrm>
          <a:prstGeom prst="rect">
            <a:avLst/>
          </a:prstGeom>
        </p:spPr>
      </p:pic>
      <p:pic>
        <p:nvPicPr>
          <p:cNvPr id="9" name="图片 8"/>
          <p:cNvPicPr>
            <a:picLocks noChangeAspect="1"/>
          </p:cNvPicPr>
          <p:nvPr/>
        </p:nvPicPr>
        <p:blipFill>
          <a:blip r:embed="rId11"/>
          <a:stretch>
            <a:fillRect/>
          </a:stretch>
        </p:blipFill>
        <p:spPr>
          <a:xfrm>
            <a:off x="1235075" y="4752975"/>
            <a:ext cx="2410460" cy="3213735"/>
          </a:xfrm>
          <a:prstGeom prst="rect">
            <a:avLst/>
          </a:prstGeom>
        </p:spPr>
      </p:pic>
      <p:pic>
        <p:nvPicPr>
          <p:cNvPr id="10" name="图片 9"/>
          <p:cNvPicPr>
            <a:picLocks noChangeAspect="1"/>
          </p:cNvPicPr>
          <p:nvPr/>
        </p:nvPicPr>
        <p:blipFill>
          <a:blip r:embed="rId12"/>
          <a:stretch>
            <a:fillRect/>
          </a:stretch>
        </p:blipFill>
        <p:spPr>
          <a:xfrm>
            <a:off x="4528185" y="4707255"/>
            <a:ext cx="2512695" cy="33508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40587" y="529896"/>
            <a:ext cx="3734368" cy="889266"/>
            <a:chOff x="4240587" y="529896"/>
            <a:chExt cx="3734368" cy="889266"/>
          </a:xfrm>
        </p:grpSpPr>
        <p:pic>
          <p:nvPicPr>
            <p:cNvPr id="13" name="图片 12"/>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21" name="文本框 20"/>
            <p:cNvSpPr txBox="1"/>
            <p:nvPr/>
          </p:nvSpPr>
          <p:spPr>
            <a:xfrm>
              <a:off x="5151131"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我的设想</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sp>
        <p:nvSpPr>
          <p:cNvPr id="19" name="文本框 18"/>
          <p:cNvSpPr txBox="1"/>
          <p:nvPr/>
        </p:nvSpPr>
        <p:spPr>
          <a:xfrm>
            <a:off x="4136317" y="1891896"/>
            <a:ext cx="7400282" cy="2606675"/>
          </a:xfrm>
          <a:prstGeom prst="rect">
            <a:avLst/>
          </a:prstGeom>
          <a:noFill/>
        </p:spPr>
        <p:txBody>
          <a:bodyPr wrap="square" rtlCol="0">
            <a:spAutoFit/>
            <a:scene3d>
              <a:camera prst="orthographicFront"/>
              <a:lightRig rig="threePt" dir="t"/>
            </a:scene3d>
            <a:sp3d contourW="12700"/>
          </a:bodyPr>
          <a:lstStyle/>
          <a:p>
            <a:pPr>
              <a:lnSpc>
                <a:spcPct val="120000"/>
              </a:lnSpc>
              <a:spcAft>
                <a:spcPts val="1200"/>
              </a:spcAft>
            </a:pP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假如我是社长，我将：</a:t>
            </a:r>
            <a:endPar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a:p>
            <a:pPr marL="342900" indent="-342900">
              <a:lnSpc>
                <a:spcPct val="130000"/>
              </a:lnSpc>
              <a:buBlip>
                <a:blip r:embed="rId3"/>
              </a:buBlip>
            </a:pP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用</a:t>
            </a:r>
            <a:r>
              <a:rPr lang="zh-CN" altLang="en-US" sz="24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“热心”</a:t>
            </a: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为同学服务；</a:t>
            </a:r>
            <a:endPar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a:p>
            <a:pPr marL="342900" indent="-342900">
              <a:lnSpc>
                <a:spcPct val="130000"/>
              </a:lnSpc>
              <a:buBlip>
                <a:blip r:embed="rId3"/>
              </a:buBlip>
            </a:pP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用</a:t>
            </a:r>
            <a:r>
              <a:rPr lang="zh-CN" altLang="en-US" sz="24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“真诚”</a:t>
            </a: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做老师的得力助手；</a:t>
            </a:r>
            <a:endPar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a:p>
            <a:pPr marL="342900" indent="-342900">
              <a:lnSpc>
                <a:spcPct val="130000"/>
              </a:lnSpc>
              <a:buBlip>
                <a:blip r:embed="rId3"/>
              </a:buBlip>
            </a:pP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用“</a:t>
            </a:r>
            <a:r>
              <a:rPr lang="zh-CN" altLang="en-US" sz="24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创新”</a:t>
            </a: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开展班级工作；</a:t>
            </a:r>
            <a:endPar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a:p>
            <a:pPr marL="342900" indent="-342900">
              <a:lnSpc>
                <a:spcPct val="130000"/>
              </a:lnSpc>
              <a:buBlip>
                <a:blip r:embed="rId3"/>
              </a:buBlip>
            </a:pP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用</a:t>
            </a:r>
            <a:r>
              <a:rPr lang="zh-CN" altLang="en-US" sz="24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“汗水”</a:t>
            </a:r>
            <a:r>
              <a:rPr lang="zh-CN" altLang="en-US" sz="24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保卫校园整洁、有序。</a:t>
            </a:r>
            <a:endParaRPr lang="zh-CN" altLang="en-US" sz="2800" dirty="0">
              <a:solidFill>
                <a:schemeClr val="bg2">
                  <a:lumMod val="25000"/>
                </a:schemeClr>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p:txBody>
      </p:sp>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198" t="61989" r="-198" b="5224"/>
          <a:stretch>
            <a:fillRect/>
          </a:stretch>
        </p:blipFill>
        <p:spPr>
          <a:xfrm>
            <a:off x="-46291" y="4428309"/>
            <a:ext cx="13175849" cy="2429691"/>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t="63784"/>
          <a:stretch>
            <a:fillRect/>
          </a:stretch>
        </p:blipFill>
        <p:spPr>
          <a:xfrm>
            <a:off x="-167640" y="4663440"/>
            <a:ext cx="12192000" cy="2483475"/>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t="64595"/>
          <a:stretch>
            <a:fillRect/>
          </a:stretch>
        </p:blipFill>
        <p:spPr>
          <a:xfrm>
            <a:off x="-254635" y="4719592"/>
            <a:ext cx="12192000" cy="2427804"/>
          </a:xfrm>
          <a:prstGeom prst="rect">
            <a:avLst/>
          </a:prstGeom>
        </p:spPr>
      </p:pic>
      <p:pic>
        <p:nvPicPr>
          <p:cNvPr id="23" name="图片 22"/>
          <p:cNvPicPr>
            <a:picLocks noChangeAspect="1"/>
          </p:cNvPicPr>
          <p:nvPr/>
        </p:nvPicPr>
        <p:blipFill rotWithShape="1">
          <a:blip r:embed="rId7" cstate="hqprint">
            <a:extLst>
              <a:ext uri="{28A0092B-C50C-407E-A947-70E740481C1C}">
                <a14:useLocalDpi xmlns:a14="http://schemas.microsoft.com/office/drawing/2010/main" val="0"/>
              </a:ext>
            </a:extLst>
          </a:blip>
          <a:srcRect l="84000"/>
          <a:stretch>
            <a:fillRect/>
          </a:stretch>
        </p:blipFill>
        <p:spPr>
          <a:xfrm>
            <a:off x="10241280" y="5395"/>
            <a:ext cx="1950720" cy="6847209"/>
          </a:xfrm>
          <a:prstGeom prst="rect">
            <a:avLst/>
          </a:prstGeom>
        </p:spPr>
      </p:pic>
      <p:pic>
        <p:nvPicPr>
          <p:cNvPr id="25" name="图片 24"/>
          <p:cNvPicPr>
            <a:picLocks noChangeAspect="1"/>
          </p:cNvPicPr>
          <p:nvPr>
            <p:custDataLst>
              <p:tags r:id="rId8"/>
            </p:custDataLst>
          </p:nvPr>
        </p:nvPicPr>
        <p:blipFill rotWithShape="1">
          <a:blip r:embed="rId7" cstate="hqprint">
            <a:extLst>
              <a:ext uri="{28A0092B-C50C-407E-A947-70E740481C1C}">
                <a14:useLocalDpi xmlns:a14="http://schemas.microsoft.com/office/drawing/2010/main" val="0"/>
              </a:ext>
            </a:extLst>
          </a:blip>
          <a:srcRect l="80704"/>
          <a:stretch>
            <a:fillRect/>
          </a:stretch>
        </p:blipFill>
        <p:spPr>
          <a:xfrm flipH="1">
            <a:off x="11771" y="-57077"/>
            <a:ext cx="2352606" cy="6847209"/>
          </a:xfrm>
          <a:prstGeom prst="rect">
            <a:avLst/>
          </a:prstGeom>
        </p:spPr>
      </p:pic>
      <p:pic>
        <p:nvPicPr>
          <p:cNvPr id="26" name="图片 25"/>
          <p:cNvPicPr>
            <a:picLocks noChangeAspect="1"/>
          </p:cNvPicPr>
          <p:nvPr/>
        </p:nvPicPr>
        <p:blipFill rotWithShape="1">
          <a:blip r:embed="rId9">
            <a:extLst>
              <a:ext uri="{28A0092B-C50C-407E-A947-70E740481C1C}">
                <a14:useLocalDpi xmlns:a14="http://schemas.microsoft.com/office/drawing/2010/main" val="0"/>
              </a:ext>
            </a:extLst>
          </a:blip>
          <a:srcRect t="56350" r="79536"/>
          <a:stretch>
            <a:fillRect/>
          </a:stretch>
        </p:blipFill>
        <p:spPr>
          <a:xfrm>
            <a:off x="-130632" y="3853543"/>
            <a:ext cx="2495009" cy="2993248"/>
          </a:xfrm>
          <a:prstGeom prst="rect">
            <a:avLst/>
          </a:prstGeom>
        </p:spPr>
      </p:pic>
      <p:pic>
        <p:nvPicPr>
          <p:cNvPr id="3" name="图片 2" descr="C:/Users/Administrator/AppData/Local/Temp/picturecompress_20210910162235/output_1.pngoutput_1"/>
          <p:cNvPicPr>
            <a:picLocks noChangeAspect="1"/>
          </p:cNvPicPr>
          <p:nvPr/>
        </p:nvPicPr>
        <p:blipFill>
          <a:blip r:embed="rId10"/>
          <a:stretch>
            <a:fillRect/>
          </a:stretch>
        </p:blipFill>
        <p:spPr>
          <a:xfrm>
            <a:off x="-130810" y="3645535"/>
            <a:ext cx="4267835" cy="32010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prestig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lt">
                                    <p:tmPct val="4194"/>
                                  </p:iterate>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258589" y="1796767"/>
            <a:ext cx="7696573" cy="2498826"/>
          </a:xfrm>
          <a:prstGeom prst="rect">
            <a:avLst/>
          </a:prstGeom>
          <a:noFill/>
        </p:spPr>
        <p:txBody>
          <a:bodyPr wrap="square" rtlCol="0">
            <a:spAutoFit/>
          </a:bodyPr>
          <a:lstStyle/>
          <a:p>
            <a:pPr algn="ctr">
              <a:lnSpc>
                <a:spcPct val="130000"/>
              </a:lnSpc>
            </a:pPr>
            <a:r>
              <a:rPr lang="zh-CN" altLang="en-US" sz="4200" b="1" dirty="0">
                <a:solidFill>
                  <a:srgbClr val="C00000"/>
                </a:solidFill>
                <a:latin typeface="站酷快乐体2016修订版" panose="02010600030101010101" pitchFamily="2" charset="-122"/>
                <a:ea typeface="站酷快乐体2016修订版" panose="02010600030101010101" pitchFamily="2" charset="-122"/>
              </a:rPr>
              <a:t>希望大家</a:t>
            </a:r>
            <a:endParaRPr lang="en-US" altLang="zh-CN" sz="4200" b="1" dirty="0">
              <a:solidFill>
                <a:srgbClr val="C00000"/>
              </a:solidFill>
              <a:latin typeface="站酷快乐体2016修订版" panose="02010600030101010101" pitchFamily="2" charset="-122"/>
              <a:ea typeface="站酷快乐体2016修订版" panose="02010600030101010101" pitchFamily="2" charset="-122"/>
            </a:endParaRPr>
          </a:p>
          <a:p>
            <a:pPr algn="ctr">
              <a:lnSpc>
                <a:spcPct val="130000"/>
              </a:lnSpc>
            </a:pPr>
            <a:r>
              <a:rPr lang="zh-CN" altLang="en-US" sz="4200" b="1" dirty="0">
                <a:solidFill>
                  <a:srgbClr val="C00000"/>
                </a:solidFill>
                <a:latin typeface="站酷快乐体2016修订版" panose="02010600030101010101" pitchFamily="2" charset="-122"/>
                <a:ea typeface="站酷快乐体2016修订版" panose="02010600030101010101" pitchFamily="2" charset="-122"/>
              </a:rPr>
              <a:t>信任我、支持我，选举我</a:t>
            </a:r>
            <a:endParaRPr lang="en-US" altLang="zh-CN" sz="4200" b="1" dirty="0">
              <a:solidFill>
                <a:srgbClr val="C00000"/>
              </a:solidFill>
              <a:latin typeface="站酷快乐体2016修订版" panose="02010600030101010101" pitchFamily="2" charset="-122"/>
              <a:ea typeface="站酷快乐体2016修订版" panose="02010600030101010101" pitchFamily="2" charset="-122"/>
            </a:endParaRPr>
          </a:p>
          <a:p>
            <a:pPr algn="ctr">
              <a:lnSpc>
                <a:spcPct val="130000"/>
              </a:lnSpc>
            </a:pPr>
            <a:r>
              <a:rPr lang="zh-CN" altLang="en-US" sz="4200" b="1" dirty="0">
                <a:solidFill>
                  <a:srgbClr val="C00000"/>
                </a:solidFill>
                <a:latin typeface="站酷快乐体2016修订版" panose="02010600030101010101" pitchFamily="2" charset="-122"/>
                <a:ea typeface="站酷快乐体2016修订版" panose="02010600030101010101" pitchFamily="2" charset="-122"/>
              </a:rPr>
              <a:t>谢谢支持！</a:t>
            </a:r>
            <a:endParaRPr lang="zh-CN" altLang="en-US" sz="4200" b="1" dirty="0">
              <a:solidFill>
                <a:srgbClr val="C00000"/>
              </a:solidFill>
              <a:latin typeface="站酷快乐体2016修订版" panose="02010600030101010101" pitchFamily="2" charset="-122"/>
              <a:ea typeface="站酷快乐体2016修订版" panose="02010600030101010101" pitchFamily="2" charset="-122"/>
            </a:endParaRPr>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3821" y="495831"/>
            <a:ext cx="1115560" cy="1344544"/>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56700" b="7341"/>
          <a:stretch>
            <a:fillRect/>
          </a:stretch>
        </p:blipFill>
        <p:spPr>
          <a:xfrm>
            <a:off x="-46291" y="4193177"/>
            <a:ext cx="13175849" cy="2664823"/>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61498"/>
          <a:stretch>
            <a:fillRect/>
          </a:stretch>
        </p:blipFill>
        <p:spPr>
          <a:xfrm>
            <a:off x="-167640" y="4506686"/>
            <a:ext cx="12192000" cy="2640229"/>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t="66500"/>
          <a:stretch>
            <a:fillRect/>
          </a:stretch>
        </p:blipFill>
        <p:spPr>
          <a:xfrm>
            <a:off x="-106680" y="4872446"/>
            <a:ext cx="12192000" cy="2297175"/>
          </a:xfrm>
          <a:prstGeom prst="rect">
            <a:avLst/>
          </a:prstGeom>
        </p:spPr>
      </p:pic>
      <p:pic>
        <p:nvPicPr>
          <p:cNvPr id="19" name="图片 18"/>
          <p:cNvPicPr>
            <a:picLocks noChangeAspect="1"/>
          </p:cNvPicPr>
          <p:nvPr/>
        </p:nvPicPr>
        <p:blipFill rotWithShape="1">
          <a:blip r:embed="rId5" cstate="hqprint">
            <a:extLst>
              <a:ext uri="{28A0092B-C50C-407E-A947-70E740481C1C}">
                <a14:useLocalDpi xmlns:a14="http://schemas.microsoft.com/office/drawing/2010/main" val="0"/>
              </a:ext>
            </a:extLst>
          </a:blip>
          <a:srcRect l="78857" t="3737"/>
          <a:stretch>
            <a:fillRect/>
          </a:stretch>
        </p:blipFill>
        <p:spPr>
          <a:xfrm>
            <a:off x="9614262" y="261257"/>
            <a:ext cx="2577737" cy="6591347"/>
          </a:xfrm>
          <a:prstGeom prst="rect">
            <a:avLst/>
          </a:prstGeom>
        </p:spPr>
      </p:pic>
      <p:pic>
        <p:nvPicPr>
          <p:cNvPr id="20" name="图片 19"/>
          <p:cNvPicPr>
            <a:picLocks noChangeAspect="1"/>
          </p:cNvPicPr>
          <p:nvPr/>
        </p:nvPicPr>
        <p:blipFill rotWithShape="1">
          <a:blip r:embed="rId5" cstate="hqprint">
            <a:extLst>
              <a:ext uri="{28A0092B-C50C-407E-A947-70E740481C1C}">
                <a14:useLocalDpi xmlns:a14="http://schemas.microsoft.com/office/drawing/2010/main" val="0"/>
              </a:ext>
            </a:extLst>
          </a:blip>
          <a:srcRect l="82204" t="2359"/>
          <a:stretch>
            <a:fillRect/>
          </a:stretch>
        </p:blipFill>
        <p:spPr>
          <a:xfrm flipH="1">
            <a:off x="11771" y="104503"/>
            <a:ext cx="2169726" cy="6685629"/>
          </a:xfrm>
          <a:prstGeom prst="rect">
            <a:avLst/>
          </a:prstGeom>
        </p:spPr>
      </p:pic>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t="47777" r="78679"/>
          <a:stretch>
            <a:fillRect/>
          </a:stretch>
        </p:blipFill>
        <p:spPr>
          <a:xfrm>
            <a:off x="-130632" y="3265714"/>
            <a:ext cx="2599512" cy="3581077"/>
          </a:xfrm>
          <a:prstGeom prst="rect">
            <a:avLst/>
          </a:prstGeom>
        </p:spPr>
      </p:pic>
      <p:pic>
        <p:nvPicPr>
          <p:cNvPr id="2" name="图片 1"/>
          <p:cNvPicPr>
            <a:picLocks noChangeAspect="1"/>
          </p:cNvPicPr>
          <p:nvPr/>
        </p:nvPicPr>
        <p:blipFill>
          <a:blip r:embed="rId7"/>
          <a:stretch>
            <a:fillRect/>
          </a:stretch>
        </p:blipFill>
        <p:spPr>
          <a:xfrm>
            <a:off x="-167640" y="1840865"/>
            <a:ext cx="3288792" cy="50170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500"/>
                                        <p:tgtEl>
                                          <p:spTgt spid="23"/>
                                        </p:tgtEl>
                                      </p:cBhvr>
                                    </p:animEffect>
                                  </p:childTnLst>
                                </p:cTn>
                              </p:par>
                              <p:par>
                                <p:cTn id="14" presetID="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b="7340"/>
          <a:stretch>
            <a:fillRect/>
          </a:stretch>
        </p:blipFill>
        <p:spPr>
          <a:xfrm>
            <a:off x="-46291" y="-8711"/>
            <a:ext cx="13175849" cy="6866711"/>
          </a:xfrm>
          <a:prstGeom prst="rect">
            <a:avLst/>
          </a:prstGeom>
        </p:spPr>
      </p:pic>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0" y="258523"/>
            <a:ext cx="12192000" cy="6847209"/>
          </a:xfrm>
          <a:prstGeom prst="rect">
            <a:avLst/>
          </a:prstGeom>
        </p:spPr>
      </p:pic>
      <p:sp>
        <p:nvSpPr>
          <p:cNvPr id="13" name="矩形: 圆角 12"/>
          <p:cNvSpPr/>
          <p:nvPr/>
        </p:nvSpPr>
        <p:spPr>
          <a:xfrm>
            <a:off x="3999259" y="2130293"/>
            <a:ext cx="5931824" cy="3206361"/>
          </a:xfrm>
          <a:prstGeom prst="roundRect">
            <a:avLst/>
          </a:prstGeom>
          <a:solidFill>
            <a:srgbClr val="F7E7CB">
              <a:alpha val="69804"/>
            </a:srgbClr>
          </a:solidFill>
          <a:ln w="76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5838845" y="4682989"/>
            <a:ext cx="3683000" cy="480695"/>
            <a:chOff x="5657511" y="2467982"/>
            <a:chExt cx="3683000" cy="480695"/>
          </a:xfrm>
        </p:grpSpPr>
        <p:sp>
          <p:nvSpPr>
            <p:cNvPr id="33" name="矩形: 圆角 32"/>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657511" y="2488302"/>
              <a:ext cx="3683000" cy="460375"/>
            </a:xfrm>
            <a:prstGeom prst="rect">
              <a:avLst/>
            </a:prstGeom>
            <a:noFill/>
          </p:spPr>
          <p:txBody>
            <a:bodyPr wrap="square" rtlCol="0">
              <a:spAutoFit/>
            </a:bodyPr>
            <a:lstStyle/>
            <a:p>
              <a:r>
                <a:rPr lang="zh-CN" altLang="en-US" sz="2400" dirty="0">
                  <a:solidFill>
                    <a:srgbClr val="F7E7CB"/>
                  </a:solidFill>
                  <a:latin typeface="站酷文艺体" panose="02000603000000000000" pitchFamily="50" charset="-122"/>
                  <a:ea typeface="站酷文艺体" panose="02000603000000000000" pitchFamily="50" charset="-122"/>
                </a:rPr>
                <a:t>班级：六（</a:t>
              </a:r>
              <a:r>
                <a:rPr lang="en-US" altLang="zh-CN" sz="2400" dirty="0">
                  <a:solidFill>
                    <a:srgbClr val="F7E7CB"/>
                  </a:solidFill>
                  <a:latin typeface="站酷文艺体" panose="02000603000000000000" pitchFamily="50" charset="-122"/>
                  <a:ea typeface="站酷文艺体" panose="02000603000000000000" pitchFamily="50" charset="-122"/>
                </a:rPr>
                <a:t>2</a:t>
              </a:r>
              <a:r>
                <a:rPr lang="zh-CN" altLang="en-US" sz="2400" dirty="0">
                  <a:solidFill>
                    <a:srgbClr val="F7E7CB"/>
                  </a:solidFill>
                  <a:latin typeface="站酷文艺体" panose="02000603000000000000" pitchFamily="50" charset="-122"/>
                  <a:ea typeface="站酷文艺体" panose="02000603000000000000" pitchFamily="50" charset="-122"/>
                </a:rPr>
                <a:t>）班</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4" name="组合 3"/>
          <p:cNvGrpSpPr/>
          <p:nvPr/>
        </p:nvGrpSpPr>
        <p:grpSpPr>
          <a:xfrm>
            <a:off x="5991825" y="2423005"/>
            <a:ext cx="3576583" cy="480949"/>
            <a:chOff x="5764191" y="2467982"/>
            <a:chExt cx="3576583" cy="480949"/>
          </a:xfrm>
        </p:grpSpPr>
        <p:sp>
          <p:nvSpPr>
            <p:cNvPr id="3" name="矩形: 圆角 2"/>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5926242" y="2488556"/>
              <a:ext cx="3414532" cy="460375"/>
            </a:xfrm>
            <a:prstGeom prst="rect">
              <a:avLst/>
            </a:prstGeom>
            <a:noFill/>
          </p:spPr>
          <p:txBody>
            <a:bodyPr wrap="square" rtlCol="0">
              <a:spAutoFit/>
            </a:bodyPr>
            <a:lstStyle/>
            <a:p>
              <a:r>
                <a:rPr lang="zh-CN" altLang="en-US" sz="2400" dirty="0">
                  <a:solidFill>
                    <a:srgbClr val="F7E7CB"/>
                  </a:solidFill>
                  <a:latin typeface="站酷文艺体" panose="02000603000000000000" pitchFamily="50" charset="-122"/>
                  <a:ea typeface="站酷文艺体" panose="02000603000000000000" pitchFamily="50" charset="-122"/>
                </a:rPr>
                <a:t>姓名：童弘炜</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21" name="组合 20"/>
          <p:cNvGrpSpPr/>
          <p:nvPr/>
        </p:nvGrpSpPr>
        <p:grpSpPr>
          <a:xfrm>
            <a:off x="6385375" y="3176333"/>
            <a:ext cx="3576583" cy="480949"/>
            <a:chOff x="5764191" y="2467982"/>
            <a:chExt cx="3576583" cy="480949"/>
          </a:xfrm>
        </p:grpSpPr>
        <p:sp>
          <p:nvSpPr>
            <p:cNvPr id="22" name="矩形: 圆角 21"/>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926242" y="2488556"/>
              <a:ext cx="3414532" cy="460375"/>
            </a:xfrm>
            <a:prstGeom prst="rect">
              <a:avLst/>
            </a:prstGeom>
            <a:noFill/>
          </p:spPr>
          <p:txBody>
            <a:bodyPr wrap="square" rtlCol="0">
              <a:spAutoFit/>
            </a:bodyPr>
            <a:lstStyle/>
            <a:p>
              <a:r>
                <a:rPr lang="zh-CN" altLang="en-US" sz="2400" dirty="0">
                  <a:solidFill>
                    <a:srgbClr val="F7E7CB"/>
                  </a:solidFill>
                  <a:latin typeface="站酷文艺体" panose="02000603000000000000" pitchFamily="50" charset="-122"/>
                  <a:ea typeface="站酷文艺体" panose="02000603000000000000" pitchFamily="50" charset="-122"/>
                </a:rPr>
                <a:t>年龄：</a:t>
              </a:r>
              <a:r>
                <a:rPr lang="en-US" altLang="zh-CN" sz="2400" dirty="0">
                  <a:solidFill>
                    <a:srgbClr val="F7E7CB"/>
                  </a:solidFill>
                  <a:latin typeface="站酷文艺体" panose="02000603000000000000" pitchFamily="50" charset="-122"/>
                  <a:ea typeface="站酷文艺体" panose="02000603000000000000" pitchFamily="50" charset="-122"/>
                </a:rPr>
                <a:t>12</a:t>
              </a:r>
              <a:r>
                <a:rPr lang="zh-CN" altLang="en-US" sz="2400" dirty="0">
                  <a:solidFill>
                    <a:srgbClr val="F7E7CB"/>
                  </a:solidFill>
                  <a:latin typeface="站酷文艺体" panose="02000603000000000000" pitchFamily="50" charset="-122"/>
                  <a:ea typeface="站酷文艺体" panose="02000603000000000000" pitchFamily="50" charset="-122"/>
                </a:rPr>
                <a:t>岁</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27" name="组合 26"/>
          <p:cNvGrpSpPr/>
          <p:nvPr/>
        </p:nvGrpSpPr>
        <p:grpSpPr>
          <a:xfrm>
            <a:off x="6373800" y="3929661"/>
            <a:ext cx="3576583" cy="480949"/>
            <a:chOff x="5764191" y="2467982"/>
            <a:chExt cx="3576583" cy="480949"/>
          </a:xfrm>
        </p:grpSpPr>
        <p:sp>
          <p:nvSpPr>
            <p:cNvPr id="28" name="矩形: 圆角 27"/>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926242" y="2488556"/>
              <a:ext cx="3414532" cy="460375"/>
            </a:xfrm>
            <a:prstGeom prst="rect">
              <a:avLst/>
            </a:prstGeom>
            <a:noFill/>
          </p:spPr>
          <p:txBody>
            <a:bodyPr wrap="square" rtlCol="0">
              <a:spAutoFit/>
            </a:bodyPr>
            <a:lstStyle/>
            <a:p>
              <a:r>
                <a:rPr lang="zh-CN" altLang="en-US" sz="2400" dirty="0">
                  <a:solidFill>
                    <a:srgbClr val="F7E7CB"/>
                  </a:solidFill>
                  <a:latin typeface="站酷文艺体" panose="02000603000000000000" pitchFamily="50" charset="-122"/>
                  <a:ea typeface="站酷文艺体" panose="02000603000000000000" pitchFamily="50" charset="-122"/>
                </a:rPr>
                <a:t>性别：男</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sp>
        <p:nvSpPr>
          <p:cNvPr id="6" name="弧形 5"/>
          <p:cNvSpPr/>
          <p:nvPr/>
        </p:nvSpPr>
        <p:spPr>
          <a:xfrm>
            <a:off x="2972187" y="2150474"/>
            <a:ext cx="3456000" cy="3211200"/>
          </a:xfrm>
          <a:prstGeom prst="arc">
            <a:avLst>
              <a:gd name="adj1" fmla="val 19346393"/>
              <a:gd name="adj2" fmla="val 2333281"/>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5" name="组合 34"/>
          <p:cNvGrpSpPr/>
          <p:nvPr/>
        </p:nvGrpSpPr>
        <p:grpSpPr>
          <a:xfrm>
            <a:off x="2184037" y="2118746"/>
            <a:ext cx="3457449" cy="3217909"/>
            <a:chOff x="4086808" y="406833"/>
            <a:chExt cx="3636158" cy="3384238"/>
          </a:xfrm>
        </p:grpSpPr>
        <p:grpSp>
          <p:nvGrpSpPr>
            <p:cNvPr id="24" name="组合 23"/>
            <p:cNvGrpSpPr/>
            <p:nvPr/>
          </p:nvGrpSpPr>
          <p:grpSpPr>
            <a:xfrm>
              <a:off x="4502102" y="406833"/>
              <a:ext cx="3220864" cy="3384238"/>
              <a:chOff x="4502102" y="557308"/>
              <a:chExt cx="3220864" cy="3384238"/>
            </a:xfrm>
          </p:grpSpPr>
          <p:sp>
            <p:nvSpPr>
              <p:cNvPr id="23" name="椭圆 22"/>
              <p:cNvSpPr/>
              <p:nvPr/>
            </p:nvSpPr>
            <p:spPr>
              <a:xfrm>
                <a:off x="4515840" y="565625"/>
                <a:ext cx="3207126" cy="3375921"/>
              </a:xfrm>
              <a:prstGeom prst="ellipse">
                <a:avLst/>
              </a:prstGeom>
              <a:solidFill>
                <a:srgbClr val="FDD83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502102" y="557308"/>
                <a:ext cx="3207125" cy="3375922"/>
              </a:xfrm>
              <a:prstGeom prst="ellipse">
                <a:avLst/>
              </a:prstGeom>
              <a:ln>
                <a:noFill/>
              </a:ln>
              <a:effectLst>
                <a:softEdge rad="112500"/>
              </a:effectLst>
            </p:spPr>
          </p:pic>
        </p:gr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6808" y="1282677"/>
              <a:ext cx="1007446" cy="1214240"/>
            </a:xfrm>
            <a:prstGeom prst="rect">
              <a:avLst/>
            </a:prstGeom>
          </p:spPr>
        </p:pic>
      </p:grpSp>
      <p:grpSp>
        <p:nvGrpSpPr>
          <p:cNvPr id="8" name="组合 7"/>
          <p:cNvGrpSpPr/>
          <p:nvPr/>
        </p:nvGrpSpPr>
        <p:grpSpPr>
          <a:xfrm>
            <a:off x="4240587" y="529896"/>
            <a:ext cx="3734368" cy="889266"/>
            <a:chOff x="4240587" y="529896"/>
            <a:chExt cx="3734368" cy="889266"/>
          </a:xfrm>
        </p:grpSpPr>
        <p:pic>
          <p:nvPicPr>
            <p:cNvPr id="37" name="图片 3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7" name="文本框 6"/>
            <p:cNvSpPr txBox="1"/>
            <p:nvPr/>
          </p:nvSpPr>
          <p:spPr>
            <a:xfrm>
              <a:off x="5135311"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自我介绍</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pic>
        <p:nvPicPr>
          <p:cNvPr id="36" name="图片 35"/>
          <p:cNvPicPr>
            <a:picLocks noChangeAspect="1"/>
          </p:cNvPicPr>
          <p:nvPr/>
        </p:nvPicPr>
        <p:blipFill rotWithShape="1">
          <a:blip r:embed="rId8">
            <a:extLst>
              <a:ext uri="{28A0092B-C50C-407E-A947-70E740481C1C}">
                <a14:useLocalDpi xmlns:a14="http://schemas.microsoft.com/office/drawing/2010/main" val="0"/>
              </a:ext>
            </a:extLst>
          </a:blip>
          <a:srcRect t="53672" r="78658" b="-1"/>
          <a:stretch>
            <a:fillRect/>
          </a:stretch>
        </p:blipFill>
        <p:spPr>
          <a:xfrm>
            <a:off x="-130632" y="3669957"/>
            <a:ext cx="2601983" cy="3176834"/>
          </a:xfrm>
          <a:prstGeom prst="rect">
            <a:avLst/>
          </a:prstGeom>
        </p:spPr>
      </p:pic>
      <p:pic>
        <p:nvPicPr>
          <p:cNvPr id="9" name="图片 8" descr="C:/Users/Administrator/AppData/Local/Temp/picturecompress_20210910134029/output_1.pngoutput_1"/>
          <p:cNvPicPr>
            <a:picLocks noChangeAspect="1"/>
          </p:cNvPicPr>
          <p:nvPr/>
        </p:nvPicPr>
        <p:blipFill>
          <a:blip r:embed="rId9"/>
          <a:srcRect l="3289" r="3289"/>
          <a:stretch>
            <a:fillRect/>
          </a:stretch>
        </p:blipFill>
        <p:spPr>
          <a:xfrm>
            <a:off x="107315" y="2130425"/>
            <a:ext cx="5112000" cy="4615770"/>
          </a:xfrm>
          <a:prstGeom prst="rect">
            <a:avLst/>
          </a:prstGeom>
          <a:ln>
            <a:solidFill>
              <a:schemeClr val="accent1"/>
            </a:solid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5000">
        <p15:prstTrans prst="curtains"/>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22" presetClass="entr" presetSubtype="8" fill="hold" grpId="0" nodeType="withEffect">
                                  <p:stCondLst>
                                    <p:cond delay="3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6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par>
                                <p:cTn id="36" presetID="2" presetClass="entr" presetSubtype="8"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0-#ppt_w/2"/>
                                          </p:val>
                                        </p:tav>
                                        <p:tav tm="100000">
                                          <p:val>
                                            <p:strVal val="#ppt_x"/>
                                          </p:val>
                                        </p:tav>
                                      </p:tavLst>
                                    </p:anim>
                                    <p:anim calcmode="lin" valueType="num">
                                      <p:cBhvr additive="base">
                                        <p:cTn id="39"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a:extLst>
              <a:ext uri="{28A0092B-C50C-407E-A947-70E740481C1C}">
                <a14:useLocalDpi xmlns:a14="http://schemas.microsoft.com/office/drawing/2010/main" val="0"/>
              </a:ext>
            </a:extLst>
          </a:blip>
          <a:srcRect b="7340"/>
          <a:stretch>
            <a:fillRect/>
          </a:stretch>
        </p:blipFill>
        <p:spPr>
          <a:xfrm>
            <a:off x="-46291" y="-8711"/>
            <a:ext cx="13175849" cy="6866711"/>
          </a:xfrm>
          <a:prstGeom prst="rect">
            <a:avLst/>
          </a:prstGeom>
        </p:spPr>
      </p:pic>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0" y="258523"/>
            <a:ext cx="12192000" cy="6847209"/>
          </a:xfrm>
          <a:prstGeom prst="rect">
            <a:avLst/>
          </a:prstGeom>
        </p:spPr>
      </p:pic>
      <p:sp>
        <p:nvSpPr>
          <p:cNvPr id="25" name="矩形: 圆角 24"/>
          <p:cNvSpPr/>
          <p:nvPr/>
        </p:nvSpPr>
        <p:spPr>
          <a:xfrm>
            <a:off x="2733867" y="1212457"/>
            <a:ext cx="7936367" cy="3848634"/>
          </a:xfrm>
          <a:prstGeom prst="roundRect">
            <a:avLst/>
          </a:prstGeom>
          <a:solidFill>
            <a:srgbClr val="F7E7CB">
              <a:alpha val="69804"/>
            </a:srgbClr>
          </a:solidFill>
          <a:ln w="76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899" y="574643"/>
            <a:ext cx="1020039" cy="1229418"/>
          </a:xfrm>
          <a:prstGeom prst="rect">
            <a:avLst/>
          </a:prstGeom>
        </p:spPr>
      </p:pic>
      <p:sp>
        <p:nvSpPr>
          <p:cNvPr id="17" name="文本框 16"/>
          <p:cNvSpPr txBox="1"/>
          <p:nvPr/>
        </p:nvSpPr>
        <p:spPr>
          <a:xfrm>
            <a:off x="3001909" y="2621568"/>
            <a:ext cx="7400282" cy="2120900"/>
          </a:xfrm>
          <a:prstGeom prst="rect">
            <a:avLst/>
          </a:prstGeom>
          <a:noFill/>
        </p:spPr>
        <p:txBody>
          <a:bodyPr wrap="square" rtlCol="0">
            <a:spAutoFit/>
            <a:scene3d>
              <a:camera prst="orthographicFront"/>
              <a:lightRig rig="threePt" dir="t"/>
            </a:scene3d>
            <a:sp3d contourW="12700"/>
          </a:bodyPr>
          <a:lstStyle/>
          <a:p>
            <a:pPr>
              <a:lnSpc>
                <a:spcPct val="120000"/>
              </a:lnSpc>
            </a:pP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       </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我性格开朗、</a:t>
            </a:r>
            <a:r>
              <a:rPr lang="zh-CN" altLang="en-US" sz="20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阳光帅气</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有活力，待人热情、真诚；学习成绩优异；兴趣爱好广泛；热衷公益；工作认真负责，积极主动，吃苦耐劳，有很强的组织能力和团队协作精神，具有较强的适应能力；纪律性强，工作积极配合；意志坚强，勇于承受压力，具有较强的无私奉献精神。</a:t>
            </a: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p:txBody>
      </p:sp>
      <p:sp>
        <p:nvSpPr>
          <p:cNvPr id="38" name="文本框 37"/>
          <p:cNvSpPr txBox="1"/>
          <p:nvPr/>
        </p:nvSpPr>
        <p:spPr>
          <a:xfrm>
            <a:off x="3093404" y="1876155"/>
            <a:ext cx="3877985" cy="584775"/>
          </a:xfrm>
          <a:prstGeom prst="rect">
            <a:avLst/>
          </a:prstGeom>
          <a:noFill/>
        </p:spPr>
        <p:txBody>
          <a:bodyPr wrap="none" rtlCol="0">
            <a:spAutoFit/>
            <a:scene3d>
              <a:camera prst="orthographicFront"/>
              <a:lightRig rig="threePt" dir="t"/>
            </a:scene3d>
            <a:sp3d contourW="12700"/>
          </a:bodyPr>
          <a:lstStyle/>
          <a:p>
            <a:r>
              <a:rPr lang="zh-CN" altLang="en-US" sz="32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同学们好！老师好！</a:t>
            </a:r>
            <a:endParaRPr lang="zh-CN" altLang="en-US" sz="32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p:txBody>
      </p:sp>
      <p:pic>
        <p:nvPicPr>
          <p:cNvPr id="2" name="图片 1"/>
          <p:cNvPicPr>
            <a:picLocks noChangeAspect="1"/>
          </p:cNvPicPr>
          <p:nvPr/>
        </p:nvPicPr>
        <p:blipFill>
          <a:blip r:embed="rId4"/>
          <a:stretch>
            <a:fillRect/>
          </a:stretch>
        </p:blipFill>
        <p:spPr>
          <a:xfrm rot="20220000">
            <a:off x="490855" y="3083560"/>
            <a:ext cx="2433320" cy="32448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500"/>
                                  </p:stCondLst>
                                  <p:childTnLst>
                                    <p:animRot by="120000">
                                      <p:cBhvr>
                                        <p:cTn id="9" dur="150" fill="hold">
                                          <p:stCondLst>
                                            <p:cond delay="0"/>
                                          </p:stCondLst>
                                        </p:cTn>
                                        <p:tgtEl>
                                          <p:spTgt spid="32"/>
                                        </p:tgtEl>
                                        <p:attrNameLst>
                                          <p:attrName>r</p:attrName>
                                        </p:attrNameLst>
                                      </p:cBhvr>
                                    </p:animRot>
                                    <p:animRot by="-240000">
                                      <p:cBhvr>
                                        <p:cTn id="10" dur="300" fill="hold">
                                          <p:stCondLst>
                                            <p:cond delay="300"/>
                                          </p:stCondLst>
                                        </p:cTn>
                                        <p:tgtEl>
                                          <p:spTgt spid="32"/>
                                        </p:tgtEl>
                                        <p:attrNameLst>
                                          <p:attrName>r</p:attrName>
                                        </p:attrNameLst>
                                      </p:cBhvr>
                                    </p:animRot>
                                    <p:animRot by="240000">
                                      <p:cBhvr>
                                        <p:cTn id="11" dur="300" fill="hold">
                                          <p:stCondLst>
                                            <p:cond delay="600"/>
                                          </p:stCondLst>
                                        </p:cTn>
                                        <p:tgtEl>
                                          <p:spTgt spid="32"/>
                                        </p:tgtEl>
                                        <p:attrNameLst>
                                          <p:attrName>r</p:attrName>
                                        </p:attrNameLst>
                                      </p:cBhvr>
                                    </p:animRot>
                                    <p:animRot by="-240000">
                                      <p:cBhvr>
                                        <p:cTn id="12" dur="300" fill="hold">
                                          <p:stCondLst>
                                            <p:cond delay="900"/>
                                          </p:stCondLst>
                                        </p:cTn>
                                        <p:tgtEl>
                                          <p:spTgt spid="32"/>
                                        </p:tgtEl>
                                        <p:attrNameLst>
                                          <p:attrName>r</p:attrName>
                                        </p:attrNameLst>
                                      </p:cBhvr>
                                    </p:animRot>
                                    <p:animRot by="120000">
                                      <p:cBhvr>
                                        <p:cTn id="13" dur="300" fill="hold">
                                          <p:stCondLst>
                                            <p:cond delay="1200"/>
                                          </p:stCondLst>
                                        </p:cTn>
                                        <p:tgtEl>
                                          <p:spTgt spid="32"/>
                                        </p:tgtEl>
                                        <p:attrNameLst>
                                          <p:attrName>r</p:attrName>
                                        </p:attrNameLst>
                                      </p:cBhvr>
                                    </p:animRot>
                                  </p:childTnLst>
                                </p:cTn>
                              </p:par>
                              <p:par>
                                <p:cTn id="14" presetID="26" presetClass="entr" presetSubtype="0" fill="hold" grpId="0" nodeType="withEffect">
                                  <p:stCondLst>
                                    <p:cond delay="70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348">
                                          <p:stCondLst>
                                            <p:cond delay="0"/>
                                          </p:stCondLst>
                                        </p:cTn>
                                        <p:tgtEl>
                                          <p:spTgt spid="38"/>
                                        </p:tgtEl>
                                      </p:cBhvr>
                                    </p:animEffect>
                                    <p:anim calcmode="lin" valueType="num">
                                      <p:cBhvr>
                                        <p:cTn id="17" dur="1093"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8" dur="398"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9" dur="398" tmFilter="0, 0; 0.125,0.2665; 0.25,0.4; 0.375,0.465; 0.5,0.5;  0.625,0.535; 0.75,0.6; 0.875,0.7335; 1,1">
                                          <p:stCondLst>
                                            <p:cond delay="398"/>
                                          </p:stCondLst>
                                        </p:cTn>
                                        <p:tgtEl>
                                          <p:spTgt spid="38"/>
                                        </p:tgtEl>
                                        <p:attrNameLst>
                                          <p:attrName>ppt_y</p:attrName>
                                        </p:attrNameLst>
                                      </p:cBhvr>
                                      <p:tavLst>
                                        <p:tav tm="0" fmla="#ppt_y-sin(pi*$)/9">
                                          <p:val>
                                            <p:fltVal val="0"/>
                                          </p:val>
                                        </p:tav>
                                        <p:tav tm="100000">
                                          <p:val>
                                            <p:fltVal val="1"/>
                                          </p:val>
                                        </p:tav>
                                      </p:tavLst>
                                    </p:anim>
                                    <p:anim calcmode="lin" valueType="num">
                                      <p:cBhvr>
                                        <p:cTn id="20" dur="199" tmFilter="0, 0; 0.125,0.2665; 0.25,0.4; 0.375,0.465; 0.5,0.5;  0.625,0.535; 0.75,0.6; 0.875,0.7335; 1,1">
                                          <p:stCondLst>
                                            <p:cond delay="794"/>
                                          </p:stCondLst>
                                        </p:cTn>
                                        <p:tgtEl>
                                          <p:spTgt spid="38"/>
                                        </p:tgtEl>
                                        <p:attrNameLst>
                                          <p:attrName>ppt_y</p:attrName>
                                        </p:attrNameLst>
                                      </p:cBhvr>
                                      <p:tavLst>
                                        <p:tav tm="0" fmla="#ppt_y-sin(pi*$)/27">
                                          <p:val>
                                            <p:fltVal val="0"/>
                                          </p:val>
                                        </p:tav>
                                        <p:tav tm="100000">
                                          <p:val>
                                            <p:fltVal val="1"/>
                                          </p:val>
                                        </p:tav>
                                      </p:tavLst>
                                    </p:anim>
                                    <p:anim calcmode="lin" valueType="num">
                                      <p:cBhvr>
                                        <p:cTn id="21" dur="98" tmFilter="0, 0; 0.125,0.2665; 0.25,0.4; 0.375,0.465; 0.5,0.5;  0.625,0.535; 0.75,0.6; 0.875,0.7335; 1,1">
                                          <p:stCondLst>
                                            <p:cond delay="994"/>
                                          </p:stCondLst>
                                        </p:cTn>
                                        <p:tgtEl>
                                          <p:spTgt spid="38"/>
                                        </p:tgtEl>
                                        <p:attrNameLst>
                                          <p:attrName>ppt_y</p:attrName>
                                        </p:attrNameLst>
                                      </p:cBhvr>
                                      <p:tavLst>
                                        <p:tav tm="0" fmla="#ppt_y-sin(pi*$)/81">
                                          <p:val>
                                            <p:fltVal val="0"/>
                                          </p:val>
                                        </p:tav>
                                        <p:tav tm="100000">
                                          <p:val>
                                            <p:fltVal val="1"/>
                                          </p:val>
                                        </p:tav>
                                      </p:tavLst>
                                    </p:anim>
                                    <p:animScale>
                                      <p:cBhvr>
                                        <p:cTn id="22" dur="16">
                                          <p:stCondLst>
                                            <p:cond delay="390"/>
                                          </p:stCondLst>
                                        </p:cTn>
                                        <p:tgtEl>
                                          <p:spTgt spid="38"/>
                                        </p:tgtEl>
                                      </p:cBhvr>
                                      <p:to x="100000" y="60000"/>
                                    </p:animScale>
                                    <p:animScale>
                                      <p:cBhvr>
                                        <p:cTn id="23" dur="100" decel="50000">
                                          <p:stCondLst>
                                            <p:cond delay="406"/>
                                          </p:stCondLst>
                                        </p:cTn>
                                        <p:tgtEl>
                                          <p:spTgt spid="38"/>
                                        </p:tgtEl>
                                      </p:cBhvr>
                                      <p:to x="100000" y="100000"/>
                                    </p:animScale>
                                    <p:animScale>
                                      <p:cBhvr>
                                        <p:cTn id="24" dur="16">
                                          <p:stCondLst>
                                            <p:cond delay="787"/>
                                          </p:stCondLst>
                                        </p:cTn>
                                        <p:tgtEl>
                                          <p:spTgt spid="38"/>
                                        </p:tgtEl>
                                      </p:cBhvr>
                                      <p:to x="100000" y="80000"/>
                                    </p:animScale>
                                    <p:animScale>
                                      <p:cBhvr>
                                        <p:cTn id="25" dur="100" decel="50000">
                                          <p:stCondLst>
                                            <p:cond delay="803"/>
                                          </p:stCondLst>
                                        </p:cTn>
                                        <p:tgtEl>
                                          <p:spTgt spid="38"/>
                                        </p:tgtEl>
                                      </p:cBhvr>
                                      <p:to x="100000" y="100000"/>
                                    </p:animScale>
                                    <p:animScale>
                                      <p:cBhvr>
                                        <p:cTn id="26" dur="16">
                                          <p:stCondLst>
                                            <p:cond delay="985"/>
                                          </p:stCondLst>
                                        </p:cTn>
                                        <p:tgtEl>
                                          <p:spTgt spid="38"/>
                                        </p:tgtEl>
                                      </p:cBhvr>
                                      <p:to x="100000" y="90000"/>
                                    </p:animScale>
                                    <p:animScale>
                                      <p:cBhvr>
                                        <p:cTn id="27" dur="100" decel="50000">
                                          <p:stCondLst>
                                            <p:cond delay="1001"/>
                                          </p:stCondLst>
                                        </p:cTn>
                                        <p:tgtEl>
                                          <p:spTgt spid="38"/>
                                        </p:tgtEl>
                                      </p:cBhvr>
                                      <p:to x="100000" y="100000"/>
                                    </p:animScale>
                                    <p:animScale>
                                      <p:cBhvr>
                                        <p:cTn id="28" dur="16">
                                          <p:stCondLst>
                                            <p:cond delay="1085"/>
                                          </p:stCondLst>
                                        </p:cTn>
                                        <p:tgtEl>
                                          <p:spTgt spid="38"/>
                                        </p:tgtEl>
                                      </p:cBhvr>
                                      <p:to x="100000" y="95000"/>
                                    </p:animScale>
                                    <p:animScale>
                                      <p:cBhvr>
                                        <p:cTn id="29" dur="100" decel="50000">
                                          <p:stCondLst>
                                            <p:cond delay="1100"/>
                                          </p:stCondLst>
                                        </p:cTn>
                                        <p:tgtEl>
                                          <p:spTgt spid="38"/>
                                        </p:tgtEl>
                                      </p:cBhvr>
                                      <p:to x="100000" y="100000"/>
                                    </p:animScale>
                                  </p:childTnLst>
                                </p:cTn>
                              </p:par>
                              <p:par>
                                <p:cTn id="30" presetID="42" presetClass="entr" presetSubtype="0" fill="hold" grpId="0" nodeType="withEffect">
                                  <p:stCondLst>
                                    <p:cond delay="1100"/>
                                  </p:stCondLst>
                                  <p:iterate type="lt">
                                    <p:tmPct val="3966"/>
                                  </p:iterate>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2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2"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1">
            <a:extLst>
              <a:ext uri="{28A0092B-C50C-407E-A947-70E740481C1C}">
                <a14:useLocalDpi xmlns:a14="http://schemas.microsoft.com/office/drawing/2010/main" val="0"/>
              </a:ext>
            </a:extLst>
          </a:blip>
          <a:srcRect t="58096"/>
          <a:stretch>
            <a:fillRect/>
          </a:stretch>
        </p:blipFill>
        <p:spPr>
          <a:xfrm>
            <a:off x="0" y="3984171"/>
            <a:ext cx="12192000" cy="2873506"/>
          </a:xfrm>
          <a:prstGeom prst="rect">
            <a:avLst/>
          </a:prstGeom>
        </p:spPr>
      </p:pic>
      <p:pic>
        <p:nvPicPr>
          <p:cNvPr id="15" name="图片 14"/>
          <p:cNvPicPr>
            <a:picLocks noChangeAspect="1"/>
          </p:cNvPicPr>
          <p:nvPr/>
        </p:nvPicPr>
        <p:blipFill rotWithShape="1">
          <a:blip r:embed="rId2">
            <a:extLst>
              <a:ext uri="{28A0092B-C50C-407E-A947-70E740481C1C}">
                <a14:useLocalDpi xmlns:a14="http://schemas.microsoft.com/office/drawing/2010/main" val="0"/>
              </a:ext>
            </a:extLst>
          </a:blip>
          <a:srcRect t="63054"/>
          <a:stretch>
            <a:fillRect/>
          </a:stretch>
        </p:blipFill>
        <p:spPr>
          <a:xfrm>
            <a:off x="-167640" y="4323806"/>
            <a:ext cx="12192000" cy="2533549"/>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67421"/>
          <a:stretch>
            <a:fillRect/>
          </a:stretch>
        </p:blipFill>
        <p:spPr>
          <a:xfrm>
            <a:off x="0" y="4493623"/>
            <a:ext cx="12192000" cy="2234038"/>
          </a:xfrm>
          <a:prstGeom prst="rect">
            <a:avLst/>
          </a:prstGeom>
        </p:spPr>
      </p:pic>
      <p:pic>
        <p:nvPicPr>
          <p:cNvPr id="17" name="图片 16"/>
          <p:cNvPicPr>
            <a:picLocks noChangeAspect="1"/>
          </p:cNvPicPr>
          <p:nvPr/>
        </p:nvPicPr>
        <p:blipFill rotWithShape="1">
          <a:blip r:embed="rId4" cstate="hqprint">
            <a:extLst>
              <a:ext uri="{28A0092B-C50C-407E-A947-70E740481C1C}">
                <a14:useLocalDpi xmlns:a14="http://schemas.microsoft.com/office/drawing/2010/main" val="0"/>
              </a:ext>
            </a:extLst>
          </a:blip>
          <a:srcRect l="82500"/>
          <a:stretch>
            <a:fillRect/>
          </a:stretch>
        </p:blipFill>
        <p:spPr>
          <a:xfrm>
            <a:off x="10058400" y="5395"/>
            <a:ext cx="2133600" cy="6847209"/>
          </a:xfrm>
          <a:prstGeom prst="rect">
            <a:avLst/>
          </a:prstGeom>
        </p:spPr>
      </p:pic>
      <p:pic>
        <p:nvPicPr>
          <p:cNvPr id="18" name="图片 17"/>
          <p:cNvPicPr>
            <a:picLocks noChangeAspect="1"/>
          </p:cNvPicPr>
          <p:nvPr/>
        </p:nvPicPr>
        <p:blipFill rotWithShape="1">
          <a:blip r:embed="rId4" cstate="hqprint">
            <a:extLst>
              <a:ext uri="{28A0092B-C50C-407E-A947-70E740481C1C}">
                <a14:useLocalDpi xmlns:a14="http://schemas.microsoft.com/office/drawing/2010/main" val="0"/>
              </a:ext>
            </a:extLst>
          </a:blip>
          <a:srcRect l="81561" t="1978"/>
          <a:stretch>
            <a:fillRect/>
          </a:stretch>
        </p:blipFill>
        <p:spPr>
          <a:xfrm flipH="1">
            <a:off x="11771" y="78377"/>
            <a:ext cx="2248103" cy="6711755"/>
          </a:xfrm>
          <a:prstGeom prst="rect">
            <a:avLst/>
          </a:prstGeom>
        </p:spPr>
      </p:pic>
      <p:grpSp>
        <p:nvGrpSpPr>
          <p:cNvPr id="3" name="组合 2"/>
          <p:cNvGrpSpPr/>
          <p:nvPr/>
        </p:nvGrpSpPr>
        <p:grpSpPr>
          <a:xfrm>
            <a:off x="4240587" y="529896"/>
            <a:ext cx="3734368" cy="889266"/>
            <a:chOff x="4240587" y="529896"/>
            <a:chExt cx="3734368" cy="889266"/>
          </a:xfrm>
        </p:grpSpPr>
        <p:pic>
          <p:nvPicPr>
            <p:cNvPr id="20" name="图片 1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21" name="文本框 20"/>
            <p:cNvSpPr txBox="1"/>
            <p:nvPr/>
          </p:nvSpPr>
          <p:spPr>
            <a:xfrm>
              <a:off x="5151131"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竞选目标</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sp>
        <p:nvSpPr>
          <p:cNvPr id="23" name="文本框 22"/>
          <p:cNvSpPr txBox="1"/>
          <p:nvPr/>
        </p:nvSpPr>
        <p:spPr>
          <a:xfrm>
            <a:off x="3764915" y="1558925"/>
            <a:ext cx="7055485" cy="1445260"/>
          </a:xfrm>
          <a:prstGeom prst="rect">
            <a:avLst/>
          </a:prstGeom>
          <a:noFill/>
        </p:spPr>
        <p:txBody>
          <a:bodyPr wrap="square" rtlCol="0">
            <a:spAutoFit/>
          </a:bodyPr>
          <a:lstStyle/>
          <a:p>
            <a:r>
              <a:rPr lang="en-US" altLang="zh-CN" sz="3600" dirty="0">
                <a:solidFill>
                  <a:srgbClr val="C00000"/>
                </a:solidFill>
                <a:latin typeface="站酷快乐体2016修订版" panose="02010600030101010101" pitchFamily="2" charset="-122"/>
                <a:ea typeface="站酷快乐体2016修订版" panose="02010600030101010101" pitchFamily="2" charset="-122"/>
              </a:rPr>
              <a:t>     </a:t>
            </a:r>
            <a:r>
              <a:rPr lang="zh-CN" altLang="en-US" sz="3600" dirty="0">
                <a:solidFill>
                  <a:srgbClr val="C00000"/>
                </a:solidFill>
                <a:latin typeface="站酷快乐体2016修订版" panose="02010600030101010101" pitchFamily="2" charset="-122"/>
                <a:ea typeface="站酷快乐体2016修订版" panose="02010600030101010101" pitchFamily="2" charset="-122"/>
              </a:rPr>
              <a:t>我要竞选</a:t>
            </a:r>
            <a:r>
              <a:rPr lang="zh-CN" altLang="en-US" sz="8800" dirty="0">
                <a:solidFill>
                  <a:srgbClr val="C00000"/>
                </a:solidFill>
                <a:latin typeface="站酷快乐体2016修订版" panose="02010600030101010101" pitchFamily="2" charset="-122"/>
                <a:ea typeface="站酷快乐体2016修订版" panose="02010600030101010101" pitchFamily="2" charset="-122"/>
              </a:rPr>
              <a:t>社长</a:t>
            </a:r>
            <a:endParaRPr lang="zh-CN" altLang="en-US" sz="8800"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28" name="文本框 27" hidden="1"/>
          <p:cNvSpPr txBox="1"/>
          <p:nvPr/>
        </p:nvSpPr>
        <p:spPr>
          <a:xfrm>
            <a:off x="4643224" y="2932266"/>
            <a:ext cx="2861549" cy="350969"/>
          </a:xfrm>
          <a:custGeom>
            <a:avLst/>
            <a:gdLst/>
            <a:ahLst/>
            <a:cxnLst/>
            <a:rect l="l" t="t" r="r" b="b"/>
            <a:pathLst>
              <a:path w="2920842" h="358241">
                <a:moveTo>
                  <a:pt x="994448" y="342405"/>
                </a:moveTo>
                <a:lnTo>
                  <a:pt x="992810" y="344043"/>
                </a:lnTo>
                <a:lnTo>
                  <a:pt x="998544" y="348139"/>
                </a:lnTo>
                <a:lnTo>
                  <a:pt x="1000182" y="346501"/>
                </a:lnTo>
                <a:lnTo>
                  <a:pt x="997725" y="343224"/>
                </a:lnTo>
                <a:close/>
                <a:moveTo>
                  <a:pt x="1304087" y="314554"/>
                </a:moveTo>
                <a:lnTo>
                  <a:pt x="1304087" y="317011"/>
                </a:lnTo>
                <a:lnTo>
                  <a:pt x="1304906" y="315373"/>
                </a:lnTo>
                <a:close/>
                <a:moveTo>
                  <a:pt x="1106672" y="306362"/>
                </a:moveTo>
                <a:lnTo>
                  <a:pt x="1108310" y="308001"/>
                </a:lnTo>
                <a:lnTo>
                  <a:pt x="1109948" y="306362"/>
                </a:lnTo>
                <a:close/>
                <a:moveTo>
                  <a:pt x="1469555" y="303905"/>
                </a:moveTo>
                <a:lnTo>
                  <a:pt x="1471193" y="305543"/>
                </a:lnTo>
                <a:lnTo>
                  <a:pt x="1472832" y="303905"/>
                </a:lnTo>
                <a:close/>
                <a:moveTo>
                  <a:pt x="1463002" y="298990"/>
                </a:moveTo>
                <a:lnTo>
                  <a:pt x="1468736" y="303905"/>
                </a:lnTo>
                <a:lnTo>
                  <a:pt x="1470374" y="302266"/>
                </a:lnTo>
                <a:lnTo>
                  <a:pt x="1466278" y="298990"/>
                </a:lnTo>
                <a:close/>
                <a:moveTo>
                  <a:pt x="2554110" y="296532"/>
                </a:moveTo>
                <a:lnTo>
                  <a:pt x="2550833" y="314554"/>
                </a:lnTo>
                <a:lnTo>
                  <a:pt x="2554110" y="314554"/>
                </a:lnTo>
                <a:cubicBezTo>
                  <a:pt x="2556294" y="309093"/>
                  <a:pt x="2556840" y="303086"/>
                  <a:pt x="2555748" y="296532"/>
                </a:cubicBezTo>
                <a:close/>
                <a:moveTo>
                  <a:pt x="2536908" y="289979"/>
                </a:moveTo>
                <a:cubicBezTo>
                  <a:pt x="2535815" y="293256"/>
                  <a:pt x="2536361" y="295986"/>
                  <a:pt x="2538546" y="298171"/>
                </a:cubicBezTo>
                <a:lnTo>
                  <a:pt x="2542641" y="289979"/>
                </a:lnTo>
                <a:close/>
                <a:moveTo>
                  <a:pt x="1868481" y="288341"/>
                </a:moveTo>
                <a:lnTo>
                  <a:pt x="1865205" y="289979"/>
                </a:lnTo>
                <a:lnTo>
                  <a:pt x="1867662" y="290798"/>
                </a:lnTo>
                <a:lnTo>
                  <a:pt x="1869300" y="289160"/>
                </a:lnTo>
                <a:close/>
                <a:moveTo>
                  <a:pt x="2696642" y="287522"/>
                </a:moveTo>
                <a:cubicBezTo>
                  <a:pt x="2700464" y="288614"/>
                  <a:pt x="2704833" y="289433"/>
                  <a:pt x="2709748" y="289979"/>
                </a:cubicBezTo>
                <a:lnTo>
                  <a:pt x="2723674" y="298990"/>
                </a:lnTo>
                <a:cubicBezTo>
                  <a:pt x="2730773" y="305543"/>
                  <a:pt x="2735142" y="313188"/>
                  <a:pt x="2736780" y="321926"/>
                </a:cubicBezTo>
                <a:cubicBezTo>
                  <a:pt x="2736780" y="329025"/>
                  <a:pt x="2734596" y="335032"/>
                  <a:pt x="2730227" y="339947"/>
                </a:cubicBezTo>
                <a:cubicBezTo>
                  <a:pt x="2724766" y="342132"/>
                  <a:pt x="2719851" y="341586"/>
                  <a:pt x="2715482" y="338309"/>
                </a:cubicBezTo>
                <a:lnTo>
                  <a:pt x="2697461" y="303905"/>
                </a:lnTo>
                <a:cubicBezTo>
                  <a:pt x="2694184" y="298444"/>
                  <a:pt x="2693911" y="292983"/>
                  <a:pt x="2696642" y="287522"/>
                </a:cubicBezTo>
                <a:close/>
                <a:moveTo>
                  <a:pt x="2545918" y="280969"/>
                </a:moveTo>
                <a:lnTo>
                  <a:pt x="2552471" y="281788"/>
                </a:lnTo>
                <a:lnTo>
                  <a:pt x="2560663" y="285883"/>
                </a:lnTo>
                <a:cubicBezTo>
                  <a:pt x="2565032" y="292983"/>
                  <a:pt x="2567216" y="300355"/>
                  <a:pt x="2567216" y="308001"/>
                </a:cubicBezTo>
                <a:cubicBezTo>
                  <a:pt x="2564486" y="316192"/>
                  <a:pt x="2560663" y="323291"/>
                  <a:pt x="2555748" y="329298"/>
                </a:cubicBezTo>
                <a:cubicBezTo>
                  <a:pt x="2549741" y="335852"/>
                  <a:pt x="2542914" y="338855"/>
                  <a:pt x="2535269" y="338309"/>
                </a:cubicBezTo>
                <a:cubicBezTo>
                  <a:pt x="2530900" y="336125"/>
                  <a:pt x="2526805" y="333667"/>
                  <a:pt x="2522982" y="330937"/>
                </a:cubicBezTo>
                <a:cubicBezTo>
                  <a:pt x="2524620" y="317830"/>
                  <a:pt x="2527351" y="304724"/>
                  <a:pt x="2531173" y="291617"/>
                </a:cubicBezTo>
                <a:lnTo>
                  <a:pt x="2538546" y="283426"/>
                </a:lnTo>
                <a:close/>
                <a:moveTo>
                  <a:pt x="2900200" y="272777"/>
                </a:moveTo>
                <a:lnTo>
                  <a:pt x="2909211" y="276054"/>
                </a:lnTo>
                <a:cubicBezTo>
                  <a:pt x="2914672" y="282607"/>
                  <a:pt x="2917949" y="289979"/>
                  <a:pt x="2919041" y="298171"/>
                </a:cubicBezTo>
                <a:cubicBezTo>
                  <a:pt x="2919587" y="308547"/>
                  <a:pt x="2916856" y="317011"/>
                  <a:pt x="2910850" y="323564"/>
                </a:cubicBezTo>
                <a:cubicBezTo>
                  <a:pt x="2901020" y="330664"/>
                  <a:pt x="2891190" y="330937"/>
                  <a:pt x="2881360" y="324383"/>
                </a:cubicBezTo>
                <a:cubicBezTo>
                  <a:pt x="2876445" y="318922"/>
                  <a:pt x="2874261" y="312096"/>
                  <a:pt x="2874807" y="303905"/>
                </a:cubicBezTo>
                <a:cubicBezTo>
                  <a:pt x="2874261" y="295713"/>
                  <a:pt x="2876718" y="288341"/>
                  <a:pt x="2882179" y="281788"/>
                </a:cubicBezTo>
                <a:close/>
                <a:moveTo>
                  <a:pt x="2620461" y="268681"/>
                </a:moveTo>
                <a:lnTo>
                  <a:pt x="2617184" y="270320"/>
                </a:lnTo>
                <a:lnTo>
                  <a:pt x="2620461" y="273596"/>
                </a:lnTo>
                <a:lnTo>
                  <a:pt x="2622099" y="273596"/>
                </a:lnTo>
                <a:lnTo>
                  <a:pt x="2622099" y="269500"/>
                </a:lnTo>
                <a:close/>
                <a:moveTo>
                  <a:pt x="181032" y="267043"/>
                </a:moveTo>
                <a:lnTo>
                  <a:pt x="181032" y="297352"/>
                </a:lnTo>
                <a:cubicBezTo>
                  <a:pt x="205061" y="297898"/>
                  <a:pt x="229362" y="297078"/>
                  <a:pt x="253937" y="294894"/>
                </a:cubicBezTo>
                <a:lnTo>
                  <a:pt x="258851" y="293256"/>
                </a:lnTo>
                <a:cubicBezTo>
                  <a:pt x="259398" y="286703"/>
                  <a:pt x="258851" y="280149"/>
                  <a:pt x="257213" y="273596"/>
                </a:cubicBezTo>
                <a:cubicBezTo>
                  <a:pt x="233185" y="272504"/>
                  <a:pt x="209429" y="270320"/>
                  <a:pt x="185947" y="267043"/>
                </a:cubicBezTo>
                <a:close/>
                <a:moveTo>
                  <a:pt x="1689087" y="248203"/>
                </a:moveTo>
                <a:lnTo>
                  <a:pt x="1685811" y="249841"/>
                </a:lnTo>
                <a:lnTo>
                  <a:pt x="1687449" y="253117"/>
                </a:lnTo>
                <a:lnTo>
                  <a:pt x="1711204" y="251479"/>
                </a:lnTo>
                <a:lnTo>
                  <a:pt x="1712843" y="249841"/>
                </a:lnTo>
                <a:lnTo>
                  <a:pt x="1690726" y="249022"/>
                </a:lnTo>
                <a:close/>
                <a:moveTo>
                  <a:pt x="1922545" y="244107"/>
                </a:moveTo>
                <a:lnTo>
                  <a:pt x="1921726" y="248203"/>
                </a:lnTo>
                <a:lnTo>
                  <a:pt x="1924183" y="248203"/>
                </a:lnTo>
                <a:lnTo>
                  <a:pt x="1924183" y="244926"/>
                </a:lnTo>
                <a:close/>
                <a:moveTo>
                  <a:pt x="2749886" y="242468"/>
                </a:moveTo>
                <a:cubicBezTo>
                  <a:pt x="2746610" y="241922"/>
                  <a:pt x="2743879" y="242195"/>
                  <a:pt x="2741695" y="243288"/>
                </a:cubicBezTo>
                <a:lnTo>
                  <a:pt x="2741695" y="247383"/>
                </a:lnTo>
                <a:cubicBezTo>
                  <a:pt x="2747156" y="249568"/>
                  <a:pt x="2752617" y="249295"/>
                  <a:pt x="2758078" y="246564"/>
                </a:cubicBezTo>
                <a:lnTo>
                  <a:pt x="2754802" y="243288"/>
                </a:lnTo>
                <a:close/>
                <a:moveTo>
                  <a:pt x="253117" y="238373"/>
                </a:moveTo>
                <a:lnTo>
                  <a:pt x="174479" y="240011"/>
                </a:lnTo>
                <a:cubicBezTo>
                  <a:pt x="175025" y="247110"/>
                  <a:pt x="176936" y="253391"/>
                  <a:pt x="180213" y="258852"/>
                </a:cubicBezTo>
                <a:cubicBezTo>
                  <a:pt x="205334" y="262128"/>
                  <a:pt x="231000" y="263220"/>
                  <a:pt x="257213" y="262128"/>
                </a:cubicBezTo>
                <a:lnTo>
                  <a:pt x="255575" y="242468"/>
                </a:lnTo>
                <a:lnTo>
                  <a:pt x="253937" y="239192"/>
                </a:lnTo>
                <a:close/>
                <a:moveTo>
                  <a:pt x="266224" y="237554"/>
                </a:moveTo>
                <a:lnTo>
                  <a:pt x="262947" y="240011"/>
                </a:lnTo>
                <a:lnTo>
                  <a:pt x="266224" y="257213"/>
                </a:lnTo>
                <a:lnTo>
                  <a:pt x="267862" y="257213"/>
                </a:lnTo>
                <a:lnTo>
                  <a:pt x="267862" y="238373"/>
                </a:lnTo>
                <a:close/>
                <a:moveTo>
                  <a:pt x="2742514" y="231820"/>
                </a:moveTo>
                <a:lnTo>
                  <a:pt x="2755621" y="232639"/>
                </a:lnTo>
                <a:lnTo>
                  <a:pt x="2765450" y="238373"/>
                </a:lnTo>
                <a:lnTo>
                  <a:pt x="2770365" y="244107"/>
                </a:lnTo>
                <a:lnTo>
                  <a:pt x="2770365" y="254756"/>
                </a:lnTo>
                <a:lnTo>
                  <a:pt x="2764631" y="258852"/>
                </a:lnTo>
                <a:cubicBezTo>
                  <a:pt x="2722582" y="261036"/>
                  <a:pt x="2681078" y="264313"/>
                  <a:pt x="2640120" y="268681"/>
                </a:cubicBezTo>
                <a:lnTo>
                  <a:pt x="2641759" y="273596"/>
                </a:lnTo>
                <a:lnTo>
                  <a:pt x="2646674" y="276873"/>
                </a:lnTo>
                <a:cubicBezTo>
                  <a:pt x="2652681" y="283426"/>
                  <a:pt x="2656776" y="290798"/>
                  <a:pt x="2658961" y="298990"/>
                </a:cubicBezTo>
                <a:cubicBezTo>
                  <a:pt x="2660599" y="318649"/>
                  <a:pt x="2658688" y="337490"/>
                  <a:pt x="2653227" y="355511"/>
                </a:cubicBezTo>
                <a:lnTo>
                  <a:pt x="2643397" y="356330"/>
                </a:lnTo>
                <a:lnTo>
                  <a:pt x="2641759" y="354692"/>
                </a:lnTo>
                <a:cubicBezTo>
                  <a:pt x="2635752" y="354146"/>
                  <a:pt x="2630563" y="352235"/>
                  <a:pt x="2626195" y="348958"/>
                </a:cubicBezTo>
                <a:lnTo>
                  <a:pt x="2607354" y="332575"/>
                </a:lnTo>
                <a:lnTo>
                  <a:pt x="2604078" y="326022"/>
                </a:lnTo>
                <a:lnTo>
                  <a:pt x="2606535" y="323564"/>
                </a:lnTo>
                <a:lnTo>
                  <a:pt x="2618003" y="329298"/>
                </a:lnTo>
                <a:lnTo>
                  <a:pt x="2618003" y="302266"/>
                </a:lnTo>
                <a:cubicBezTo>
                  <a:pt x="2615273" y="291891"/>
                  <a:pt x="2613907" y="280969"/>
                  <a:pt x="2613907" y="269500"/>
                </a:cubicBezTo>
                <a:cubicBezTo>
                  <a:pt x="2581688" y="269500"/>
                  <a:pt x="2550014" y="267862"/>
                  <a:pt x="2518886" y="264586"/>
                </a:cubicBezTo>
                <a:cubicBezTo>
                  <a:pt x="2504142" y="264039"/>
                  <a:pt x="2490216" y="261036"/>
                  <a:pt x="2477109" y="255575"/>
                </a:cubicBezTo>
                <a:lnTo>
                  <a:pt x="2476290" y="251479"/>
                </a:lnTo>
                <a:cubicBezTo>
                  <a:pt x="2560390" y="260217"/>
                  <a:pt x="2644762" y="258852"/>
                  <a:pt x="2729408" y="247383"/>
                </a:cubicBezTo>
                <a:cubicBezTo>
                  <a:pt x="2729954" y="242468"/>
                  <a:pt x="2732138" y="238100"/>
                  <a:pt x="2735961" y="234277"/>
                </a:cubicBezTo>
                <a:close/>
                <a:moveTo>
                  <a:pt x="1037044" y="224447"/>
                </a:moveTo>
                <a:cubicBezTo>
                  <a:pt x="1034860" y="226632"/>
                  <a:pt x="1033767" y="228816"/>
                  <a:pt x="1033767" y="231000"/>
                </a:cubicBezTo>
                <a:lnTo>
                  <a:pt x="1037863" y="228543"/>
                </a:lnTo>
                <a:lnTo>
                  <a:pt x="1039501" y="225266"/>
                </a:lnTo>
                <a:close/>
                <a:moveTo>
                  <a:pt x="269500" y="222809"/>
                </a:moveTo>
                <a:lnTo>
                  <a:pt x="264585" y="226905"/>
                </a:lnTo>
                <a:lnTo>
                  <a:pt x="266224" y="230181"/>
                </a:lnTo>
                <a:lnTo>
                  <a:pt x="268681" y="228543"/>
                </a:lnTo>
                <a:lnTo>
                  <a:pt x="270320" y="223628"/>
                </a:lnTo>
                <a:close/>
                <a:moveTo>
                  <a:pt x="2890371" y="221990"/>
                </a:moveTo>
                <a:lnTo>
                  <a:pt x="2890371" y="227724"/>
                </a:lnTo>
                <a:lnTo>
                  <a:pt x="2892009" y="227724"/>
                </a:lnTo>
                <a:lnTo>
                  <a:pt x="2892828" y="221990"/>
                </a:lnTo>
                <a:close/>
                <a:moveTo>
                  <a:pt x="1911896" y="217894"/>
                </a:moveTo>
                <a:cubicBezTo>
                  <a:pt x="1909712" y="219532"/>
                  <a:pt x="1909166" y="221444"/>
                  <a:pt x="1910258" y="223628"/>
                </a:cubicBezTo>
                <a:cubicBezTo>
                  <a:pt x="1911896" y="222536"/>
                  <a:pt x="1912715" y="220898"/>
                  <a:pt x="1912715" y="218713"/>
                </a:cubicBezTo>
                <a:close/>
                <a:moveTo>
                  <a:pt x="976427" y="214617"/>
                </a:moveTo>
                <a:lnTo>
                  <a:pt x="965778" y="224447"/>
                </a:lnTo>
                <a:lnTo>
                  <a:pt x="965778" y="227724"/>
                </a:lnTo>
                <a:lnTo>
                  <a:pt x="969874" y="225266"/>
                </a:lnTo>
                <a:lnTo>
                  <a:pt x="977246" y="216256"/>
                </a:lnTo>
                <a:close/>
                <a:moveTo>
                  <a:pt x="270320" y="212979"/>
                </a:moveTo>
                <a:cubicBezTo>
                  <a:pt x="275781" y="212433"/>
                  <a:pt x="280695" y="214617"/>
                  <a:pt x="285064" y="219532"/>
                </a:cubicBezTo>
                <a:cubicBezTo>
                  <a:pt x="292163" y="245745"/>
                  <a:pt x="294621" y="272504"/>
                  <a:pt x="292437" y="299809"/>
                </a:cubicBezTo>
                <a:cubicBezTo>
                  <a:pt x="291890" y="315100"/>
                  <a:pt x="288614" y="328479"/>
                  <a:pt x="282607" y="339947"/>
                </a:cubicBezTo>
                <a:lnTo>
                  <a:pt x="273596" y="338309"/>
                </a:lnTo>
                <a:lnTo>
                  <a:pt x="245745" y="326841"/>
                </a:lnTo>
                <a:cubicBezTo>
                  <a:pt x="242468" y="323564"/>
                  <a:pt x="242468" y="320288"/>
                  <a:pt x="245745" y="317011"/>
                </a:cubicBezTo>
                <a:cubicBezTo>
                  <a:pt x="250114" y="316465"/>
                  <a:pt x="254483" y="316465"/>
                  <a:pt x="258851" y="317011"/>
                </a:cubicBezTo>
                <a:lnTo>
                  <a:pt x="259671" y="304724"/>
                </a:lnTo>
                <a:lnTo>
                  <a:pt x="181851" y="304724"/>
                </a:lnTo>
                <a:lnTo>
                  <a:pt x="178575" y="326022"/>
                </a:lnTo>
                <a:cubicBezTo>
                  <a:pt x="174752" y="329844"/>
                  <a:pt x="172295" y="333940"/>
                  <a:pt x="171202" y="338309"/>
                </a:cubicBezTo>
                <a:lnTo>
                  <a:pt x="165468" y="339128"/>
                </a:lnTo>
                <a:cubicBezTo>
                  <a:pt x="158915" y="333667"/>
                  <a:pt x="155365" y="326568"/>
                  <a:pt x="154819" y="317830"/>
                </a:cubicBezTo>
                <a:cubicBezTo>
                  <a:pt x="146082" y="285610"/>
                  <a:pt x="141986" y="252844"/>
                  <a:pt x="142532" y="219532"/>
                </a:cubicBezTo>
                <a:lnTo>
                  <a:pt x="144990" y="222809"/>
                </a:lnTo>
                <a:cubicBezTo>
                  <a:pt x="146628" y="234277"/>
                  <a:pt x="149358" y="245199"/>
                  <a:pt x="153181" y="255575"/>
                </a:cubicBezTo>
                <a:cubicBezTo>
                  <a:pt x="152089" y="244653"/>
                  <a:pt x="152635" y="233731"/>
                  <a:pt x="154819" y="222809"/>
                </a:cubicBezTo>
                <a:lnTo>
                  <a:pt x="153181" y="221171"/>
                </a:lnTo>
                <a:lnTo>
                  <a:pt x="149904" y="224447"/>
                </a:lnTo>
                <a:cubicBezTo>
                  <a:pt x="147720" y="222263"/>
                  <a:pt x="147993" y="219805"/>
                  <a:pt x="150724" y="217075"/>
                </a:cubicBezTo>
                <a:lnTo>
                  <a:pt x="155639" y="216256"/>
                </a:lnTo>
                <a:lnTo>
                  <a:pt x="162192" y="219532"/>
                </a:lnTo>
                <a:lnTo>
                  <a:pt x="170383" y="231000"/>
                </a:lnTo>
                <a:cubicBezTo>
                  <a:pt x="197688" y="229908"/>
                  <a:pt x="225266" y="229089"/>
                  <a:pt x="253117" y="228543"/>
                </a:cubicBezTo>
                <a:lnTo>
                  <a:pt x="262128" y="218713"/>
                </a:lnTo>
                <a:close/>
                <a:moveTo>
                  <a:pt x="977246" y="212160"/>
                </a:moveTo>
                <a:lnTo>
                  <a:pt x="977246" y="215437"/>
                </a:lnTo>
                <a:lnTo>
                  <a:pt x="978884" y="212979"/>
                </a:lnTo>
                <a:close/>
                <a:moveTo>
                  <a:pt x="584054" y="210522"/>
                </a:moveTo>
                <a:cubicBezTo>
                  <a:pt x="583508" y="218713"/>
                  <a:pt x="586511" y="226359"/>
                  <a:pt x="593065" y="233458"/>
                </a:cubicBezTo>
                <a:cubicBezTo>
                  <a:pt x="605079" y="255848"/>
                  <a:pt x="619823" y="276054"/>
                  <a:pt x="637299" y="294075"/>
                </a:cubicBezTo>
                <a:lnTo>
                  <a:pt x="639756" y="294075"/>
                </a:lnTo>
                <a:cubicBezTo>
                  <a:pt x="619004" y="268408"/>
                  <a:pt x="600710" y="240830"/>
                  <a:pt x="584873" y="211341"/>
                </a:cubicBezTo>
                <a:close/>
                <a:moveTo>
                  <a:pt x="921544" y="208883"/>
                </a:moveTo>
                <a:lnTo>
                  <a:pt x="914990" y="212160"/>
                </a:lnTo>
                <a:lnTo>
                  <a:pt x="916629" y="214617"/>
                </a:lnTo>
                <a:lnTo>
                  <a:pt x="920724" y="212160"/>
                </a:lnTo>
                <a:lnTo>
                  <a:pt x="923182" y="209703"/>
                </a:lnTo>
                <a:close/>
                <a:moveTo>
                  <a:pt x="580777" y="207245"/>
                </a:moveTo>
                <a:lnTo>
                  <a:pt x="580777" y="209703"/>
                </a:lnTo>
                <a:lnTo>
                  <a:pt x="582416" y="208064"/>
                </a:lnTo>
                <a:close/>
                <a:moveTo>
                  <a:pt x="2687631" y="204788"/>
                </a:moveTo>
                <a:lnTo>
                  <a:pt x="2687631" y="209703"/>
                </a:lnTo>
                <a:lnTo>
                  <a:pt x="2690089" y="209703"/>
                </a:lnTo>
                <a:lnTo>
                  <a:pt x="2690089" y="204788"/>
                </a:lnTo>
                <a:close/>
                <a:moveTo>
                  <a:pt x="579139" y="203149"/>
                </a:moveTo>
                <a:lnTo>
                  <a:pt x="579139" y="205607"/>
                </a:lnTo>
                <a:lnTo>
                  <a:pt x="579958" y="203968"/>
                </a:lnTo>
                <a:close/>
                <a:moveTo>
                  <a:pt x="986257" y="200692"/>
                </a:moveTo>
                <a:lnTo>
                  <a:pt x="986257" y="203149"/>
                </a:lnTo>
                <a:lnTo>
                  <a:pt x="987895" y="201511"/>
                </a:lnTo>
                <a:close/>
                <a:moveTo>
                  <a:pt x="1519523" y="199873"/>
                </a:moveTo>
                <a:lnTo>
                  <a:pt x="1519523" y="203149"/>
                </a:lnTo>
                <a:cubicBezTo>
                  <a:pt x="1522254" y="206426"/>
                  <a:pt x="1525257" y="206699"/>
                  <a:pt x="1528534" y="203968"/>
                </a:cubicBezTo>
                <a:lnTo>
                  <a:pt x="1526896" y="200692"/>
                </a:lnTo>
                <a:lnTo>
                  <a:pt x="1523619" y="199873"/>
                </a:lnTo>
                <a:close/>
                <a:moveTo>
                  <a:pt x="1337672" y="199873"/>
                </a:moveTo>
                <a:cubicBezTo>
                  <a:pt x="1334395" y="200965"/>
                  <a:pt x="1331938" y="202330"/>
                  <a:pt x="1330300" y="203968"/>
                </a:cubicBezTo>
                <a:lnTo>
                  <a:pt x="1333576" y="205607"/>
                </a:lnTo>
                <a:lnTo>
                  <a:pt x="1338491" y="200692"/>
                </a:lnTo>
                <a:close/>
                <a:moveTo>
                  <a:pt x="941203" y="196596"/>
                </a:moveTo>
                <a:lnTo>
                  <a:pt x="941203" y="198234"/>
                </a:lnTo>
                <a:lnTo>
                  <a:pt x="942842" y="196596"/>
                </a:lnTo>
                <a:close/>
                <a:moveTo>
                  <a:pt x="2688450" y="193319"/>
                </a:moveTo>
                <a:cubicBezTo>
                  <a:pt x="2697734" y="193866"/>
                  <a:pt x="2705925" y="197415"/>
                  <a:pt x="2713025" y="203968"/>
                </a:cubicBezTo>
                <a:lnTo>
                  <a:pt x="2715482" y="210522"/>
                </a:lnTo>
                <a:lnTo>
                  <a:pt x="2713025" y="216256"/>
                </a:lnTo>
                <a:cubicBezTo>
                  <a:pt x="2679712" y="223901"/>
                  <a:pt x="2646127" y="226359"/>
                  <a:pt x="2612269" y="223628"/>
                </a:cubicBezTo>
                <a:cubicBezTo>
                  <a:pt x="2580049" y="221990"/>
                  <a:pt x="2548102" y="218440"/>
                  <a:pt x="2516429" y="212979"/>
                </a:cubicBezTo>
                <a:cubicBezTo>
                  <a:pt x="2514791" y="211341"/>
                  <a:pt x="2515336" y="209703"/>
                  <a:pt x="2518067" y="208064"/>
                </a:cubicBezTo>
                <a:cubicBezTo>
                  <a:pt x="2561209" y="210795"/>
                  <a:pt x="2604624" y="212433"/>
                  <a:pt x="2648312" y="212979"/>
                </a:cubicBezTo>
                <a:lnTo>
                  <a:pt x="2676163" y="211341"/>
                </a:lnTo>
                <a:cubicBezTo>
                  <a:pt x="2676163" y="206426"/>
                  <a:pt x="2677801" y="201784"/>
                  <a:pt x="2681078" y="197415"/>
                </a:cubicBezTo>
                <a:close/>
                <a:moveTo>
                  <a:pt x="1514608" y="191681"/>
                </a:moveTo>
                <a:lnTo>
                  <a:pt x="1530991" y="192500"/>
                </a:lnTo>
                <a:cubicBezTo>
                  <a:pt x="1535906" y="198507"/>
                  <a:pt x="1537545" y="205607"/>
                  <a:pt x="1535906" y="213798"/>
                </a:cubicBezTo>
                <a:cubicBezTo>
                  <a:pt x="1527715" y="228543"/>
                  <a:pt x="1517612" y="241376"/>
                  <a:pt x="1505598" y="252298"/>
                </a:cubicBezTo>
                <a:lnTo>
                  <a:pt x="1477747" y="276873"/>
                </a:lnTo>
                <a:lnTo>
                  <a:pt x="1477747" y="279330"/>
                </a:lnTo>
                <a:cubicBezTo>
                  <a:pt x="1493583" y="288614"/>
                  <a:pt x="1510239" y="295713"/>
                  <a:pt x="1527715" y="300628"/>
                </a:cubicBezTo>
                <a:cubicBezTo>
                  <a:pt x="1540275" y="300628"/>
                  <a:pt x="1552562" y="301720"/>
                  <a:pt x="1564577" y="303905"/>
                </a:cubicBezTo>
                <a:lnTo>
                  <a:pt x="1565396" y="310458"/>
                </a:lnTo>
                <a:lnTo>
                  <a:pt x="1552289" y="325203"/>
                </a:lnTo>
                <a:lnTo>
                  <a:pt x="1545736" y="330118"/>
                </a:lnTo>
                <a:cubicBezTo>
                  <a:pt x="1545736" y="332848"/>
                  <a:pt x="1545190" y="335032"/>
                  <a:pt x="1544098" y="336671"/>
                </a:cubicBezTo>
                <a:cubicBezTo>
                  <a:pt x="1524984" y="341586"/>
                  <a:pt x="1506417" y="340220"/>
                  <a:pt x="1488396" y="332575"/>
                </a:cubicBezTo>
                <a:cubicBezTo>
                  <a:pt x="1472013" y="326022"/>
                  <a:pt x="1458087" y="316192"/>
                  <a:pt x="1446619" y="303086"/>
                </a:cubicBezTo>
                <a:cubicBezTo>
                  <a:pt x="1437335" y="310185"/>
                  <a:pt x="1427778" y="316465"/>
                  <a:pt x="1417949" y="321926"/>
                </a:cubicBezTo>
                <a:cubicBezTo>
                  <a:pt x="1409211" y="327387"/>
                  <a:pt x="1399927" y="329298"/>
                  <a:pt x="1390098" y="327660"/>
                </a:cubicBezTo>
                <a:cubicBezTo>
                  <a:pt x="1386821" y="324930"/>
                  <a:pt x="1387094" y="321926"/>
                  <a:pt x="1390917" y="318649"/>
                </a:cubicBezTo>
                <a:lnTo>
                  <a:pt x="1398289" y="317011"/>
                </a:lnTo>
                <a:cubicBezTo>
                  <a:pt x="1407027" y="305543"/>
                  <a:pt x="1416856" y="294075"/>
                  <a:pt x="1427778" y="282607"/>
                </a:cubicBezTo>
                <a:lnTo>
                  <a:pt x="1386821" y="223628"/>
                </a:lnTo>
                <a:cubicBezTo>
                  <a:pt x="1384090" y="220898"/>
                  <a:pt x="1382998" y="217348"/>
                  <a:pt x="1383544" y="212979"/>
                </a:cubicBezTo>
                <a:lnTo>
                  <a:pt x="1404842" y="234277"/>
                </a:lnTo>
                <a:lnTo>
                  <a:pt x="1440885" y="259671"/>
                </a:lnTo>
                <a:lnTo>
                  <a:pt x="1445800" y="261309"/>
                </a:lnTo>
                <a:lnTo>
                  <a:pt x="1484300" y="216256"/>
                </a:lnTo>
                <a:lnTo>
                  <a:pt x="1485119" y="212979"/>
                </a:lnTo>
                <a:cubicBezTo>
                  <a:pt x="1458906" y="213525"/>
                  <a:pt x="1433239" y="212979"/>
                  <a:pt x="1408119" y="211341"/>
                </a:cubicBezTo>
                <a:cubicBezTo>
                  <a:pt x="1396651" y="211887"/>
                  <a:pt x="1386548" y="209703"/>
                  <a:pt x="1377810" y="204788"/>
                </a:cubicBezTo>
                <a:lnTo>
                  <a:pt x="1379449" y="201511"/>
                </a:lnTo>
                <a:lnTo>
                  <a:pt x="1496587" y="200692"/>
                </a:lnTo>
                <a:cubicBezTo>
                  <a:pt x="1501502" y="196323"/>
                  <a:pt x="1507509" y="193319"/>
                  <a:pt x="1514608" y="191681"/>
                </a:cubicBezTo>
                <a:close/>
                <a:moveTo>
                  <a:pt x="570128" y="183490"/>
                </a:moveTo>
                <a:lnTo>
                  <a:pt x="570128" y="185947"/>
                </a:lnTo>
                <a:lnTo>
                  <a:pt x="571767" y="184309"/>
                </a:lnTo>
                <a:close/>
                <a:moveTo>
                  <a:pt x="298171" y="176937"/>
                </a:moveTo>
                <a:lnTo>
                  <a:pt x="296532" y="181032"/>
                </a:lnTo>
                <a:cubicBezTo>
                  <a:pt x="299809" y="182671"/>
                  <a:pt x="303085" y="182124"/>
                  <a:pt x="306362" y="179394"/>
                </a:cubicBezTo>
                <a:lnTo>
                  <a:pt x="304724" y="177756"/>
                </a:lnTo>
                <a:lnTo>
                  <a:pt x="301447" y="176937"/>
                </a:lnTo>
                <a:close/>
                <a:moveTo>
                  <a:pt x="968235" y="172841"/>
                </a:moveTo>
                <a:lnTo>
                  <a:pt x="967416" y="176937"/>
                </a:lnTo>
                <a:lnTo>
                  <a:pt x="969874" y="176937"/>
                </a:lnTo>
                <a:lnTo>
                  <a:pt x="970693" y="172841"/>
                </a:lnTo>
                <a:close/>
                <a:moveTo>
                  <a:pt x="1064076" y="172022"/>
                </a:moveTo>
                <a:lnTo>
                  <a:pt x="1062438" y="173660"/>
                </a:lnTo>
                <a:lnTo>
                  <a:pt x="1069810" y="177756"/>
                </a:lnTo>
                <a:lnTo>
                  <a:pt x="1071448" y="182671"/>
                </a:lnTo>
                <a:cubicBezTo>
                  <a:pt x="1067626" y="187039"/>
                  <a:pt x="1066806" y="191408"/>
                  <a:pt x="1068991" y="195777"/>
                </a:cubicBezTo>
                <a:cubicBezTo>
                  <a:pt x="1073360" y="190316"/>
                  <a:pt x="1074998" y="183763"/>
                  <a:pt x="1073906" y="176117"/>
                </a:cubicBezTo>
                <a:lnTo>
                  <a:pt x="1068991" y="172841"/>
                </a:lnTo>
                <a:close/>
                <a:moveTo>
                  <a:pt x="2325567" y="170383"/>
                </a:moveTo>
                <a:cubicBezTo>
                  <a:pt x="2323382" y="173660"/>
                  <a:pt x="2322563" y="176937"/>
                  <a:pt x="2323109" y="180213"/>
                </a:cubicBezTo>
                <a:cubicBezTo>
                  <a:pt x="2326932" y="181305"/>
                  <a:pt x="2330755" y="180486"/>
                  <a:pt x="2334577" y="177756"/>
                </a:cubicBezTo>
                <a:lnTo>
                  <a:pt x="2335397" y="174479"/>
                </a:lnTo>
                <a:lnTo>
                  <a:pt x="2328024" y="170383"/>
                </a:lnTo>
                <a:close/>
                <a:moveTo>
                  <a:pt x="2508237" y="168745"/>
                </a:moveTo>
                <a:lnTo>
                  <a:pt x="2507418" y="171202"/>
                </a:lnTo>
                <a:lnTo>
                  <a:pt x="2512333" y="174479"/>
                </a:lnTo>
                <a:lnTo>
                  <a:pt x="2512333" y="171202"/>
                </a:lnTo>
                <a:lnTo>
                  <a:pt x="2509056" y="169564"/>
                </a:lnTo>
                <a:close/>
                <a:moveTo>
                  <a:pt x="961682" y="155639"/>
                </a:moveTo>
                <a:cubicBezTo>
                  <a:pt x="960044" y="158369"/>
                  <a:pt x="960317" y="160280"/>
                  <a:pt x="962501" y="161373"/>
                </a:cubicBezTo>
                <a:lnTo>
                  <a:pt x="964959" y="158915"/>
                </a:lnTo>
                <a:lnTo>
                  <a:pt x="963320" y="156458"/>
                </a:lnTo>
                <a:close/>
                <a:moveTo>
                  <a:pt x="1758715" y="154000"/>
                </a:moveTo>
                <a:lnTo>
                  <a:pt x="1757896" y="156458"/>
                </a:lnTo>
                <a:lnTo>
                  <a:pt x="1761992" y="165468"/>
                </a:lnTo>
                <a:lnTo>
                  <a:pt x="1762811" y="162192"/>
                </a:lnTo>
                <a:lnTo>
                  <a:pt x="1760353" y="154819"/>
                </a:lnTo>
                <a:close/>
                <a:moveTo>
                  <a:pt x="1757077" y="150724"/>
                </a:moveTo>
                <a:lnTo>
                  <a:pt x="1756258" y="153181"/>
                </a:lnTo>
                <a:lnTo>
                  <a:pt x="1757896" y="153181"/>
                </a:lnTo>
                <a:lnTo>
                  <a:pt x="1757896" y="151543"/>
                </a:lnTo>
                <a:close/>
                <a:moveTo>
                  <a:pt x="2296897" y="148266"/>
                </a:moveTo>
                <a:cubicBezTo>
                  <a:pt x="2304542" y="148812"/>
                  <a:pt x="2312460" y="149631"/>
                  <a:pt x="2320652" y="150724"/>
                </a:cubicBezTo>
                <a:lnTo>
                  <a:pt x="2345226" y="163011"/>
                </a:lnTo>
                <a:cubicBezTo>
                  <a:pt x="2346864" y="168472"/>
                  <a:pt x="2348230" y="173933"/>
                  <a:pt x="2349322" y="179394"/>
                </a:cubicBezTo>
                <a:lnTo>
                  <a:pt x="2346045" y="184309"/>
                </a:lnTo>
                <a:cubicBezTo>
                  <a:pt x="2303450" y="199054"/>
                  <a:pt x="2259216" y="203422"/>
                  <a:pt x="2213343" y="197415"/>
                </a:cubicBezTo>
                <a:cubicBezTo>
                  <a:pt x="2148903" y="198507"/>
                  <a:pt x="2085283" y="194412"/>
                  <a:pt x="2022481" y="185128"/>
                </a:cubicBezTo>
                <a:lnTo>
                  <a:pt x="2021662" y="181032"/>
                </a:lnTo>
                <a:lnTo>
                  <a:pt x="2027396" y="178575"/>
                </a:lnTo>
                <a:cubicBezTo>
                  <a:pt x="2110950" y="185674"/>
                  <a:pt x="2194503" y="187585"/>
                  <a:pt x="2278056" y="184309"/>
                </a:cubicBezTo>
                <a:cubicBezTo>
                  <a:pt x="2277510" y="172841"/>
                  <a:pt x="2280514" y="162465"/>
                  <a:pt x="2287067" y="153181"/>
                </a:cubicBezTo>
                <a:close/>
                <a:moveTo>
                  <a:pt x="55702" y="141713"/>
                </a:moveTo>
                <a:lnTo>
                  <a:pt x="52426" y="143351"/>
                </a:lnTo>
                <a:lnTo>
                  <a:pt x="54883" y="155639"/>
                </a:lnTo>
                <a:lnTo>
                  <a:pt x="56521" y="142532"/>
                </a:lnTo>
                <a:close/>
                <a:moveTo>
                  <a:pt x="691363" y="137617"/>
                </a:moveTo>
                <a:lnTo>
                  <a:pt x="688905" y="140075"/>
                </a:lnTo>
                <a:lnTo>
                  <a:pt x="690543" y="142532"/>
                </a:lnTo>
                <a:cubicBezTo>
                  <a:pt x="692728" y="141986"/>
                  <a:pt x="694912" y="140621"/>
                  <a:pt x="697097" y="138436"/>
                </a:cubicBezTo>
                <a:lnTo>
                  <a:pt x="693820" y="137617"/>
                </a:lnTo>
                <a:close/>
                <a:moveTo>
                  <a:pt x="2513971" y="134341"/>
                </a:moveTo>
                <a:lnTo>
                  <a:pt x="2513971" y="140894"/>
                </a:lnTo>
                <a:lnTo>
                  <a:pt x="2514791" y="135160"/>
                </a:lnTo>
                <a:close/>
                <a:moveTo>
                  <a:pt x="1051789" y="134341"/>
                </a:moveTo>
                <a:lnTo>
                  <a:pt x="1047693" y="136798"/>
                </a:lnTo>
                <a:lnTo>
                  <a:pt x="1047693" y="139256"/>
                </a:lnTo>
                <a:cubicBezTo>
                  <a:pt x="1050423" y="140894"/>
                  <a:pt x="1053154" y="140621"/>
                  <a:pt x="1055884" y="138436"/>
                </a:cubicBezTo>
                <a:close/>
                <a:moveTo>
                  <a:pt x="1737417" y="131883"/>
                </a:moveTo>
                <a:lnTo>
                  <a:pt x="1735779" y="133522"/>
                </a:lnTo>
                <a:lnTo>
                  <a:pt x="1741513" y="141713"/>
                </a:lnTo>
                <a:lnTo>
                  <a:pt x="1746428" y="139256"/>
                </a:lnTo>
                <a:lnTo>
                  <a:pt x="1739055" y="132702"/>
                </a:lnTo>
                <a:close/>
                <a:moveTo>
                  <a:pt x="1052608" y="126968"/>
                </a:moveTo>
                <a:cubicBezTo>
                  <a:pt x="1057523" y="129153"/>
                  <a:pt x="1062984" y="129972"/>
                  <a:pt x="1068991" y="129426"/>
                </a:cubicBezTo>
                <a:cubicBezTo>
                  <a:pt x="1074998" y="134341"/>
                  <a:pt x="1075817" y="139802"/>
                  <a:pt x="1071448" y="145809"/>
                </a:cubicBezTo>
                <a:lnTo>
                  <a:pt x="1062438" y="149085"/>
                </a:lnTo>
                <a:lnTo>
                  <a:pt x="964959" y="149085"/>
                </a:lnTo>
                <a:cubicBezTo>
                  <a:pt x="967689" y="153454"/>
                  <a:pt x="971239" y="157277"/>
                  <a:pt x="975608" y="160553"/>
                </a:cubicBezTo>
                <a:lnTo>
                  <a:pt x="1001001" y="185128"/>
                </a:lnTo>
                <a:lnTo>
                  <a:pt x="1013289" y="202330"/>
                </a:lnTo>
                <a:lnTo>
                  <a:pt x="1022299" y="224447"/>
                </a:lnTo>
                <a:lnTo>
                  <a:pt x="1024757" y="224447"/>
                </a:lnTo>
                <a:cubicBezTo>
                  <a:pt x="1034586" y="206972"/>
                  <a:pt x="1042778" y="188405"/>
                  <a:pt x="1049331" y="168745"/>
                </a:cubicBezTo>
                <a:lnTo>
                  <a:pt x="1052608" y="165468"/>
                </a:lnTo>
                <a:lnTo>
                  <a:pt x="1058342" y="168745"/>
                </a:lnTo>
                <a:cubicBezTo>
                  <a:pt x="1063257" y="167107"/>
                  <a:pt x="1068718" y="167107"/>
                  <a:pt x="1074725" y="168745"/>
                </a:cubicBezTo>
                <a:cubicBezTo>
                  <a:pt x="1080186" y="174752"/>
                  <a:pt x="1082097" y="182124"/>
                  <a:pt x="1080459" y="190862"/>
                </a:cubicBezTo>
                <a:cubicBezTo>
                  <a:pt x="1073906" y="202876"/>
                  <a:pt x="1065714" y="213525"/>
                  <a:pt x="1055884" y="222809"/>
                </a:cubicBezTo>
                <a:lnTo>
                  <a:pt x="1037044" y="238373"/>
                </a:lnTo>
                <a:lnTo>
                  <a:pt x="1036225" y="241649"/>
                </a:lnTo>
                <a:cubicBezTo>
                  <a:pt x="1047693" y="254210"/>
                  <a:pt x="1061345" y="263766"/>
                  <a:pt x="1077182" y="270320"/>
                </a:cubicBezTo>
                <a:lnTo>
                  <a:pt x="1104214" y="279330"/>
                </a:lnTo>
                <a:cubicBezTo>
                  <a:pt x="1117867" y="282607"/>
                  <a:pt x="1132065" y="285610"/>
                  <a:pt x="1146810" y="288341"/>
                </a:cubicBezTo>
                <a:cubicBezTo>
                  <a:pt x="1148994" y="291071"/>
                  <a:pt x="1149267" y="294075"/>
                  <a:pt x="1147629" y="297352"/>
                </a:cubicBezTo>
                <a:cubicBezTo>
                  <a:pt x="1135069" y="309366"/>
                  <a:pt x="1120324" y="315373"/>
                  <a:pt x="1103395" y="315373"/>
                </a:cubicBezTo>
                <a:cubicBezTo>
                  <a:pt x="1080459" y="313735"/>
                  <a:pt x="1061072" y="304724"/>
                  <a:pt x="1045235" y="288341"/>
                </a:cubicBezTo>
                <a:lnTo>
                  <a:pt x="1032948" y="271958"/>
                </a:lnTo>
                <a:lnTo>
                  <a:pt x="1031310" y="271958"/>
                </a:lnTo>
                <a:cubicBezTo>
                  <a:pt x="1031310" y="302539"/>
                  <a:pt x="1024483" y="330937"/>
                  <a:pt x="1010831" y="357150"/>
                </a:cubicBezTo>
                <a:cubicBezTo>
                  <a:pt x="1003732" y="359334"/>
                  <a:pt x="997179" y="358242"/>
                  <a:pt x="991171" y="353873"/>
                </a:cubicBezTo>
                <a:lnTo>
                  <a:pt x="979703" y="342405"/>
                </a:lnTo>
                <a:lnTo>
                  <a:pt x="979703" y="337490"/>
                </a:lnTo>
                <a:cubicBezTo>
                  <a:pt x="981888" y="336944"/>
                  <a:pt x="984072" y="337217"/>
                  <a:pt x="986257" y="338309"/>
                </a:cubicBezTo>
                <a:lnTo>
                  <a:pt x="997725" y="335852"/>
                </a:lnTo>
                <a:cubicBezTo>
                  <a:pt x="1007555" y="314554"/>
                  <a:pt x="1011650" y="291617"/>
                  <a:pt x="1010012" y="267043"/>
                </a:cubicBezTo>
                <a:lnTo>
                  <a:pt x="1008374" y="267043"/>
                </a:lnTo>
                <a:lnTo>
                  <a:pt x="1003459" y="276873"/>
                </a:lnTo>
                <a:cubicBezTo>
                  <a:pt x="992537" y="288341"/>
                  <a:pt x="979976" y="296805"/>
                  <a:pt x="965778" y="302266"/>
                </a:cubicBezTo>
                <a:cubicBezTo>
                  <a:pt x="943934" y="309912"/>
                  <a:pt x="921817" y="315373"/>
                  <a:pt x="899427" y="318649"/>
                </a:cubicBezTo>
                <a:lnTo>
                  <a:pt x="886320" y="324383"/>
                </a:lnTo>
                <a:lnTo>
                  <a:pt x="873214" y="324383"/>
                </a:lnTo>
                <a:lnTo>
                  <a:pt x="873214" y="321926"/>
                </a:lnTo>
                <a:lnTo>
                  <a:pt x="878948" y="317011"/>
                </a:lnTo>
                <a:cubicBezTo>
                  <a:pt x="893693" y="311004"/>
                  <a:pt x="908983" y="304997"/>
                  <a:pt x="924820" y="298990"/>
                </a:cubicBezTo>
                <a:lnTo>
                  <a:pt x="954310" y="281788"/>
                </a:lnTo>
                <a:lnTo>
                  <a:pt x="985437" y="256394"/>
                </a:lnTo>
                <a:lnTo>
                  <a:pt x="1006735" y="233458"/>
                </a:lnTo>
                <a:cubicBezTo>
                  <a:pt x="1004005" y="221990"/>
                  <a:pt x="999909" y="210795"/>
                  <a:pt x="994448" y="199873"/>
                </a:cubicBezTo>
                <a:lnTo>
                  <a:pt x="993629" y="210522"/>
                </a:lnTo>
                <a:lnTo>
                  <a:pt x="987076" y="223628"/>
                </a:lnTo>
                <a:cubicBezTo>
                  <a:pt x="970693" y="239465"/>
                  <a:pt x="951852" y="250387"/>
                  <a:pt x="930554" y="256394"/>
                </a:cubicBezTo>
                <a:cubicBezTo>
                  <a:pt x="917448" y="262401"/>
                  <a:pt x="904068" y="265405"/>
                  <a:pt x="890416" y="265405"/>
                </a:cubicBezTo>
                <a:cubicBezTo>
                  <a:pt x="889324" y="263220"/>
                  <a:pt x="890416" y="261036"/>
                  <a:pt x="893693" y="258852"/>
                </a:cubicBezTo>
                <a:cubicBezTo>
                  <a:pt x="920998" y="249022"/>
                  <a:pt x="945026" y="233731"/>
                  <a:pt x="965778" y="212979"/>
                </a:cubicBezTo>
                <a:lnTo>
                  <a:pt x="983799" y="192500"/>
                </a:lnTo>
                <a:cubicBezTo>
                  <a:pt x="986530" y="186493"/>
                  <a:pt x="985164" y="181032"/>
                  <a:pt x="979703" y="176117"/>
                </a:cubicBezTo>
                <a:lnTo>
                  <a:pt x="975608" y="183490"/>
                </a:lnTo>
                <a:cubicBezTo>
                  <a:pt x="960317" y="199327"/>
                  <a:pt x="943115" y="211614"/>
                  <a:pt x="924001" y="220351"/>
                </a:cubicBezTo>
                <a:cubicBezTo>
                  <a:pt x="904888" y="227997"/>
                  <a:pt x="885228" y="231546"/>
                  <a:pt x="865022" y="231000"/>
                </a:cubicBezTo>
                <a:cubicBezTo>
                  <a:pt x="862838" y="228816"/>
                  <a:pt x="862838" y="226632"/>
                  <a:pt x="865022" y="224447"/>
                </a:cubicBezTo>
                <a:cubicBezTo>
                  <a:pt x="890143" y="211341"/>
                  <a:pt x="913352" y="195231"/>
                  <a:pt x="934650" y="176117"/>
                </a:cubicBezTo>
                <a:lnTo>
                  <a:pt x="954310" y="152362"/>
                </a:lnTo>
                <a:lnTo>
                  <a:pt x="954310" y="149085"/>
                </a:lnTo>
                <a:lnTo>
                  <a:pt x="880586" y="148266"/>
                </a:lnTo>
                <a:lnTo>
                  <a:pt x="880586" y="145809"/>
                </a:lnTo>
                <a:cubicBezTo>
                  <a:pt x="893693" y="143078"/>
                  <a:pt x="907345" y="141167"/>
                  <a:pt x="921544" y="140075"/>
                </a:cubicBezTo>
                <a:lnTo>
                  <a:pt x="1037044" y="140075"/>
                </a:lnTo>
                <a:cubicBezTo>
                  <a:pt x="1037590" y="136798"/>
                  <a:pt x="1038955" y="133795"/>
                  <a:pt x="1041140" y="131064"/>
                </a:cubicBezTo>
                <a:close/>
                <a:moveTo>
                  <a:pt x="64713" y="125330"/>
                </a:moveTo>
                <a:cubicBezTo>
                  <a:pt x="69082" y="124784"/>
                  <a:pt x="73451" y="126149"/>
                  <a:pt x="77819" y="129426"/>
                </a:cubicBezTo>
                <a:cubicBezTo>
                  <a:pt x="81096" y="138163"/>
                  <a:pt x="82734" y="147174"/>
                  <a:pt x="82734" y="156458"/>
                </a:cubicBezTo>
                <a:cubicBezTo>
                  <a:pt x="78912" y="181032"/>
                  <a:pt x="77546" y="205607"/>
                  <a:pt x="78638" y="230181"/>
                </a:cubicBezTo>
                <a:cubicBezTo>
                  <a:pt x="77000" y="255302"/>
                  <a:pt x="78638" y="279330"/>
                  <a:pt x="83553" y="302266"/>
                </a:cubicBezTo>
                <a:lnTo>
                  <a:pt x="91745" y="294894"/>
                </a:lnTo>
                <a:lnTo>
                  <a:pt x="99117" y="284245"/>
                </a:lnTo>
                <a:lnTo>
                  <a:pt x="100755" y="285883"/>
                </a:lnTo>
                <a:lnTo>
                  <a:pt x="104032" y="282607"/>
                </a:lnTo>
                <a:cubicBezTo>
                  <a:pt x="102940" y="295167"/>
                  <a:pt x="99390" y="306908"/>
                  <a:pt x="93383" y="317830"/>
                </a:cubicBezTo>
                <a:lnTo>
                  <a:pt x="78638" y="333394"/>
                </a:lnTo>
                <a:cubicBezTo>
                  <a:pt x="71539" y="335579"/>
                  <a:pt x="64986" y="334213"/>
                  <a:pt x="58979" y="329298"/>
                </a:cubicBezTo>
                <a:lnTo>
                  <a:pt x="54064" y="311277"/>
                </a:lnTo>
                <a:cubicBezTo>
                  <a:pt x="49695" y="281242"/>
                  <a:pt x="46965" y="250660"/>
                  <a:pt x="45872" y="219532"/>
                </a:cubicBezTo>
                <a:lnTo>
                  <a:pt x="45872" y="143351"/>
                </a:lnTo>
                <a:lnTo>
                  <a:pt x="13106" y="141713"/>
                </a:lnTo>
                <a:lnTo>
                  <a:pt x="0" y="138436"/>
                </a:lnTo>
                <a:lnTo>
                  <a:pt x="0" y="134341"/>
                </a:lnTo>
                <a:cubicBezTo>
                  <a:pt x="17475" y="134341"/>
                  <a:pt x="35223" y="133248"/>
                  <a:pt x="53245" y="131064"/>
                </a:cubicBezTo>
                <a:close/>
                <a:moveTo>
                  <a:pt x="271139" y="122873"/>
                </a:moveTo>
                <a:cubicBezTo>
                  <a:pt x="269500" y="125603"/>
                  <a:pt x="269773" y="127514"/>
                  <a:pt x="271958" y="128607"/>
                </a:cubicBezTo>
                <a:lnTo>
                  <a:pt x="272777" y="123692"/>
                </a:lnTo>
                <a:close/>
                <a:moveTo>
                  <a:pt x="2731865" y="122053"/>
                </a:moveTo>
                <a:lnTo>
                  <a:pt x="2726950" y="152362"/>
                </a:lnTo>
                <a:lnTo>
                  <a:pt x="2728589" y="154000"/>
                </a:lnTo>
                <a:cubicBezTo>
                  <a:pt x="2731865" y="143624"/>
                  <a:pt x="2733503" y="132975"/>
                  <a:pt x="2733503" y="122053"/>
                </a:cubicBezTo>
                <a:close/>
                <a:moveTo>
                  <a:pt x="545554" y="106490"/>
                </a:moveTo>
                <a:lnTo>
                  <a:pt x="545554" y="120415"/>
                </a:lnTo>
                <a:lnTo>
                  <a:pt x="547192" y="120415"/>
                </a:lnTo>
                <a:lnTo>
                  <a:pt x="547192" y="106490"/>
                </a:lnTo>
                <a:close/>
                <a:moveTo>
                  <a:pt x="1504779" y="104851"/>
                </a:moveTo>
                <a:lnTo>
                  <a:pt x="1503959" y="117139"/>
                </a:lnTo>
                <a:lnTo>
                  <a:pt x="1505598" y="117139"/>
                </a:lnTo>
                <a:lnTo>
                  <a:pt x="1506417" y="105670"/>
                </a:lnTo>
                <a:close/>
                <a:moveTo>
                  <a:pt x="1366342" y="102394"/>
                </a:moveTo>
                <a:cubicBezTo>
                  <a:pt x="1364158" y="101848"/>
                  <a:pt x="1362246" y="102121"/>
                  <a:pt x="1360608" y="103213"/>
                </a:cubicBezTo>
                <a:lnTo>
                  <a:pt x="1360608" y="107309"/>
                </a:lnTo>
                <a:lnTo>
                  <a:pt x="1366342" y="104032"/>
                </a:lnTo>
                <a:close/>
                <a:moveTo>
                  <a:pt x="2641759" y="101575"/>
                </a:moveTo>
                <a:lnTo>
                  <a:pt x="2641759" y="124511"/>
                </a:lnTo>
                <a:lnTo>
                  <a:pt x="2643397" y="124511"/>
                </a:lnTo>
                <a:lnTo>
                  <a:pt x="2643397" y="102394"/>
                </a:lnTo>
                <a:close/>
                <a:moveTo>
                  <a:pt x="2717120" y="96660"/>
                </a:moveTo>
                <a:cubicBezTo>
                  <a:pt x="2700191" y="98298"/>
                  <a:pt x="2683535" y="99936"/>
                  <a:pt x="2667152" y="101575"/>
                </a:cubicBezTo>
                <a:cubicBezTo>
                  <a:pt x="2664968" y="119596"/>
                  <a:pt x="2662510" y="137344"/>
                  <a:pt x="2659780" y="154819"/>
                </a:cubicBezTo>
                <a:cubicBezTo>
                  <a:pt x="2658142" y="161373"/>
                  <a:pt x="2655684" y="167380"/>
                  <a:pt x="2652408" y="172841"/>
                </a:cubicBezTo>
                <a:cubicBezTo>
                  <a:pt x="2647493" y="172295"/>
                  <a:pt x="2642851" y="172841"/>
                  <a:pt x="2638482" y="174479"/>
                </a:cubicBezTo>
                <a:lnTo>
                  <a:pt x="2633567" y="169564"/>
                </a:lnTo>
                <a:cubicBezTo>
                  <a:pt x="2632475" y="147174"/>
                  <a:pt x="2630837" y="124511"/>
                  <a:pt x="2628652" y="101575"/>
                </a:cubicBezTo>
                <a:lnTo>
                  <a:pt x="2591791" y="100756"/>
                </a:lnTo>
                <a:cubicBezTo>
                  <a:pt x="2592337" y="122600"/>
                  <a:pt x="2590971" y="143897"/>
                  <a:pt x="2587695" y="164649"/>
                </a:cubicBezTo>
                <a:lnTo>
                  <a:pt x="2583599" y="167926"/>
                </a:lnTo>
                <a:lnTo>
                  <a:pt x="2581961" y="177756"/>
                </a:lnTo>
                <a:lnTo>
                  <a:pt x="2584418" y="180213"/>
                </a:lnTo>
                <a:lnTo>
                  <a:pt x="2653227" y="181032"/>
                </a:lnTo>
                <a:cubicBezTo>
                  <a:pt x="2677255" y="179940"/>
                  <a:pt x="2701284" y="176663"/>
                  <a:pt x="2725312" y="171202"/>
                </a:cubicBezTo>
                <a:lnTo>
                  <a:pt x="2725312" y="166288"/>
                </a:lnTo>
                <a:cubicBezTo>
                  <a:pt x="2720943" y="169018"/>
                  <a:pt x="2717667" y="168472"/>
                  <a:pt x="2715482" y="164649"/>
                </a:cubicBezTo>
                <a:cubicBezTo>
                  <a:pt x="2714390" y="142259"/>
                  <a:pt x="2714936" y="119596"/>
                  <a:pt x="2717120" y="96660"/>
                </a:cubicBezTo>
                <a:close/>
                <a:moveTo>
                  <a:pt x="2727769" y="95021"/>
                </a:moveTo>
                <a:cubicBezTo>
                  <a:pt x="2725585" y="97206"/>
                  <a:pt x="2725858" y="99117"/>
                  <a:pt x="2728589" y="100756"/>
                </a:cubicBezTo>
                <a:lnTo>
                  <a:pt x="2728589" y="95841"/>
                </a:lnTo>
                <a:close/>
                <a:moveTo>
                  <a:pt x="2513971" y="93383"/>
                </a:moveTo>
                <a:cubicBezTo>
                  <a:pt x="2518340" y="104305"/>
                  <a:pt x="2521617" y="115500"/>
                  <a:pt x="2523801" y="126968"/>
                </a:cubicBezTo>
                <a:cubicBezTo>
                  <a:pt x="2522163" y="143351"/>
                  <a:pt x="2522982" y="158642"/>
                  <a:pt x="2526258" y="172841"/>
                </a:cubicBezTo>
                <a:cubicBezTo>
                  <a:pt x="2540457" y="176663"/>
                  <a:pt x="2555202" y="178575"/>
                  <a:pt x="2570493" y="178575"/>
                </a:cubicBezTo>
                <a:lnTo>
                  <a:pt x="2572131" y="176937"/>
                </a:lnTo>
                <a:cubicBezTo>
                  <a:pt x="2565578" y="150724"/>
                  <a:pt x="2559844" y="124511"/>
                  <a:pt x="2554929" y="98298"/>
                </a:cubicBezTo>
                <a:lnTo>
                  <a:pt x="2518067" y="93383"/>
                </a:lnTo>
                <a:close/>
                <a:moveTo>
                  <a:pt x="2503322" y="93383"/>
                </a:moveTo>
                <a:lnTo>
                  <a:pt x="2501684" y="95021"/>
                </a:lnTo>
                <a:lnTo>
                  <a:pt x="2511514" y="131883"/>
                </a:lnTo>
                <a:lnTo>
                  <a:pt x="2513971" y="131883"/>
                </a:lnTo>
                <a:cubicBezTo>
                  <a:pt x="2512333" y="119323"/>
                  <a:pt x="2509056" y="106763"/>
                  <a:pt x="2504142" y="94202"/>
                </a:cubicBezTo>
                <a:close/>
                <a:moveTo>
                  <a:pt x="188405" y="86830"/>
                </a:moveTo>
                <a:lnTo>
                  <a:pt x="186766" y="88468"/>
                </a:lnTo>
                <a:lnTo>
                  <a:pt x="190043" y="115500"/>
                </a:lnTo>
                <a:lnTo>
                  <a:pt x="191681" y="115500"/>
                </a:lnTo>
                <a:cubicBezTo>
                  <a:pt x="192227" y="106217"/>
                  <a:pt x="191681" y="96933"/>
                  <a:pt x="190043" y="87649"/>
                </a:cubicBezTo>
                <a:close/>
                <a:moveTo>
                  <a:pt x="2747429" y="82734"/>
                </a:moveTo>
                <a:lnTo>
                  <a:pt x="2749067" y="90107"/>
                </a:lnTo>
                <a:lnTo>
                  <a:pt x="2749067" y="124511"/>
                </a:lnTo>
                <a:lnTo>
                  <a:pt x="2750706" y="124511"/>
                </a:lnTo>
                <a:lnTo>
                  <a:pt x="2754802" y="108947"/>
                </a:lnTo>
                <a:cubicBezTo>
                  <a:pt x="2755894" y="99663"/>
                  <a:pt x="2754802" y="90926"/>
                  <a:pt x="2751525" y="82734"/>
                </a:cubicBezTo>
                <a:close/>
                <a:moveTo>
                  <a:pt x="1841449" y="80277"/>
                </a:moveTo>
                <a:lnTo>
                  <a:pt x="1843087" y="89287"/>
                </a:lnTo>
                <a:lnTo>
                  <a:pt x="1845545" y="89287"/>
                </a:lnTo>
                <a:lnTo>
                  <a:pt x="1846364" y="82734"/>
                </a:lnTo>
                <a:lnTo>
                  <a:pt x="1843907" y="80277"/>
                </a:lnTo>
                <a:close/>
                <a:moveTo>
                  <a:pt x="820788" y="80277"/>
                </a:moveTo>
                <a:lnTo>
                  <a:pt x="824884" y="88468"/>
                </a:lnTo>
                <a:lnTo>
                  <a:pt x="829799" y="81915"/>
                </a:lnTo>
                <a:lnTo>
                  <a:pt x="827341" y="80277"/>
                </a:lnTo>
                <a:close/>
                <a:moveTo>
                  <a:pt x="58979" y="76181"/>
                </a:moveTo>
                <a:lnTo>
                  <a:pt x="58979" y="78638"/>
                </a:lnTo>
                <a:lnTo>
                  <a:pt x="60617" y="77000"/>
                </a:lnTo>
                <a:close/>
                <a:moveTo>
                  <a:pt x="1082097" y="74543"/>
                </a:moveTo>
                <a:lnTo>
                  <a:pt x="1081278" y="78638"/>
                </a:lnTo>
                <a:lnTo>
                  <a:pt x="1082916" y="78638"/>
                </a:lnTo>
                <a:lnTo>
                  <a:pt x="1083735" y="75362"/>
                </a:lnTo>
                <a:close/>
                <a:moveTo>
                  <a:pt x="1290161" y="72085"/>
                </a:moveTo>
                <a:lnTo>
                  <a:pt x="1290161" y="87649"/>
                </a:lnTo>
                <a:lnTo>
                  <a:pt x="1291800" y="87649"/>
                </a:lnTo>
                <a:cubicBezTo>
                  <a:pt x="1292346" y="82734"/>
                  <a:pt x="1292073" y="77819"/>
                  <a:pt x="1290980" y="72904"/>
                </a:cubicBezTo>
                <a:close/>
                <a:moveTo>
                  <a:pt x="1103395" y="71266"/>
                </a:moveTo>
                <a:cubicBezTo>
                  <a:pt x="1100118" y="73997"/>
                  <a:pt x="1098753" y="77273"/>
                  <a:pt x="1099299" y="81096"/>
                </a:cubicBezTo>
                <a:cubicBezTo>
                  <a:pt x="1102030" y="78912"/>
                  <a:pt x="1103941" y="75635"/>
                  <a:pt x="1105033" y="71266"/>
                </a:cubicBezTo>
                <a:close/>
                <a:moveTo>
                  <a:pt x="1092746" y="70447"/>
                </a:moveTo>
                <a:cubicBezTo>
                  <a:pt x="1090562" y="73724"/>
                  <a:pt x="1090835" y="76454"/>
                  <a:pt x="1093565" y="78638"/>
                </a:cubicBezTo>
                <a:lnTo>
                  <a:pt x="1096842" y="70447"/>
                </a:lnTo>
                <a:close/>
                <a:moveTo>
                  <a:pt x="1117321" y="64713"/>
                </a:moveTo>
                <a:lnTo>
                  <a:pt x="1114863" y="66351"/>
                </a:lnTo>
                <a:lnTo>
                  <a:pt x="1119778" y="70447"/>
                </a:lnTo>
                <a:lnTo>
                  <a:pt x="1119573" y="75157"/>
                </a:lnTo>
                <a:cubicBezTo>
                  <a:pt x="1119983" y="76386"/>
                  <a:pt x="1120870" y="77273"/>
                  <a:pt x="1122236" y="77819"/>
                </a:cubicBezTo>
                <a:lnTo>
                  <a:pt x="1119778" y="70447"/>
                </a:lnTo>
                <a:lnTo>
                  <a:pt x="1118140" y="65532"/>
                </a:lnTo>
                <a:close/>
                <a:moveTo>
                  <a:pt x="1821790" y="63894"/>
                </a:moveTo>
                <a:lnTo>
                  <a:pt x="1821790" y="67170"/>
                </a:lnTo>
                <a:lnTo>
                  <a:pt x="1826704" y="70447"/>
                </a:lnTo>
                <a:lnTo>
                  <a:pt x="1828343" y="68809"/>
                </a:lnTo>
                <a:lnTo>
                  <a:pt x="1823428" y="63894"/>
                </a:lnTo>
                <a:close/>
                <a:moveTo>
                  <a:pt x="44234" y="63075"/>
                </a:moveTo>
                <a:lnTo>
                  <a:pt x="49149" y="69628"/>
                </a:lnTo>
                <a:lnTo>
                  <a:pt x="53245" y="72904"/>
                </a:lnTo>
                <a:lnTo>
                  <a:pt x="54883" y="71266"/>
                </a:lnTo>
                <a:lnTo>
                  <a:pt x="47511" y="63075"/>
                </a:lnTo>
                <a:close/>
                <a:moveTo>
                  <a:pt x="548011" y="62255"/>
                </a:moveTo>
                <a:cubicBezTo>
                  <a:pt x="546373" y="64986"/>
                  <a:pt x="546646" y="66897"/>
                  <a:pt x="548831" y="67990"/>
                </a:cubicBezTo>
                <a:lnTo>
                  <a:pt x="548831" y="63075"/>
                </a:lnTo>
                <a:close/>
                <a:moveTo>
                  <a:pt x="268681" y="62255"/>
                </a:moveTo>
                <a:lnTo>
                  <a:pt x="268681" y="72085"/>
                </a:lnTo>
                <a:cubicBezTo>
                  <a:pt x="274688" y="72631"/>
                  <a:pt x="280422" y="71266"/>
                  <a:pt x="285883" y="67990"/>
                </a:cubicBezTo>
                <a:lnTo>
                  <a:pt x="284245" y="66351"/>
                </a:lnTo>
                <a:lnTo>
                  <a:pt x="271139" y="62255"/>
                </a:lnTo>
                <a:close/>
                <a:moveTo>
                  <a:pt x="525894" y="61436"/>
                </a:moveTo>
                <a:lnTo>
                  <a:pt x="525894" y="70447"/>
                </a:lnTo>
                <a:lnTo>
                  <a:pt x="527533" y="70447"/>
                </a:lnTo>
                <a:lnTo>
                  <a:pt x="527533" y="61436"/>
                </a:lnTo>
                <a:close/>
                <a:moveTo>
                  <a:pt x="1288523" y="60617"/>
                </a:moveTo>
                <a:cubicBezTo>
                  <a:pt x="1286885" y="64986"/>
                  <a:pt x="1287158" y="69082"/>
                  <a:pt x="1289342" y="72904"/>
                </a:cubicBezTo>
                <a:lnTo>
                  <a:pt x="1289342" y="61436"/>
                </a:lnTo>
                <a:close/>
                <a:moveTo>
                  <a:pt x="544735" y="59798"/>
                </a:moveTo>
                <a:lnTo>
                  <a:pt x="547192" y="63075"/>
                </a:lnTo>
                <a:lnTo>
                  <a:pt x="547192" y="59798"/>
                </a:lnTo>
                <a:close/>
                <a:moveTo>
                  <a:pt x="1884045" y="54064"/>
                </a:moveTo>
                <a:lnTo>
                  <a:pt x="1888141" y="58979"/>
                </a:lnTo>
                <a:lnTo>
                  <a:pt x="1891417" y="55702"/>
                </a:lnTo>
                <a:lnTo>
                  <a:pt x="1886502" y="54064"/>
                </a:lnTo>
                <a:close/>
                <a:moveTo>
                  <a:pt x="2640940" y="48330"/>
                </a:moveTo>
                <a:lnTo>
                  <a:pt x="2637663" y="49968"/>
                </a:lnTo>
                <a:lnTo>
                  <a:pt x="2639301" y="88468"/>
                </a:lnTo>
                <a:lnTo>
                  <a:pt x="2640940" y="90107"/>
                </a:lnTo>
                <a:lnTo>
                  <a:pt x="2644216" y="88468"/>
                </a:lnTo>
                <a:cubicBezTo>
                  <a:pt x="2642032" y="76454"/>
                  <a:pt x="2642032" y="64440"/>
                  <a:pt x="2644216" y="52426"/>
                </a:cubicBezTo>
                <a:lnTo>
                  <a:pt x="2641759" y="49149"/>
                </a:lnTo>
                <a:close/>
                <a:moveTo>
                  <a:pt x="2562301" y="45872"/>
                </a:moveTo>
                <a:lnTo>
                  <a:pt x="2559025" y="47511"/>
                </a:lnTo>
                <a:cubicBezTo>
                  <a:pt x="2558478" y="55156"/>
                  <a:pt x="2559297" y="62255"/>
                  <a:pt x="2561482" y="68809"/>
                </a:cubicBezTo>
                <a:lnTo>
                  <a:pt x="2563120" y="68809"/>
                </a:lnTo>
                <a:lnTo>
                  <a:pt x="2563120" y="46692"/>
                </a:lnTo>
                <a:close/>
                <a:moveTo>
                  <a:pt x="1508874" y="45872"/>
                </a:moveTo>
                <a:cubicBezTo>
                  <a:pt x="1506144" y="59525"/>
                  <a:pt x="1505325" y="72904"/>
                  <a:pt x="1506417" y="86011"/>
                </a:cubicBezTo>
                <a:lnTo>
                  <a:pt x="1508055" y="86011"/>
                </a:lnTo>
                <a:cubicBezTo>
                  <a:pt x="1508055" y="72904"/>
                  <a:pt x="1508874" y="59798"/>
                  <a:pt x="1510513" y="46692"/>
                </a:cubicBezTo>
                <a:close/>
                <a:moveTo>
                  <a:pt x="524256" y="45872"/>
                </a:moveTo>
                <a:cubicBezTo>
                  <a:pt x="522618" y="49149"/>
                  <a:pt x="522891" y="51880"/>
                  <a:pt x="525075" y="54064"/>
                </a:cubicBezTo>
                <a:lnTo>
                  <a:pt x="525075" y="46692"/>
                </a:lnTo>
                <a:close/>
                <a:moveTo>
                  <a:pt x="2631110" y="45053"/>
                </a:moveTo>
                <a:lnTo>
                  <a:pt x="2577046" y="46692"/>
                </a:lnTo>
                <a:cubicBezTo>
                  <a:pt x="2581415" y="61436"/>
                  <a:pt x="2586057" y="75908"/>
                  <a:pt x="2590971" y="90107"/>
                </a:cubicBezTo>
                <a:lnTo>
                  <a:pt x="2628652" y="90107"/>
                </a:lnTo>
                <a:cubicBezTo>
                  <a:pt x="2628652" y="75362"/>
                  <a:pt x="2629744" y="60617"/>
                  <a:pt x="2631929" y="45872"/>
                </a:cubicBezTo>
                <a:close/>
                <a:moveTo>
                  <a:pt x="1878311" y="44234"/>
                </a:moveTo>
                <a:cubicBezTo>
                  <a:pt x="1888141" y="45326"/>
                  <a:pt x="1897971" y="47511"/>
                  <a:pt x="1907800" y="50787"/>
                </a:cubicBezTo>
                <a:cubicBezTo>
                  <a:pt x="1918176" y="55156"/>
                  <a:pt x="1927460" y="61163"/>
                  <a:pt x="1935651" y="68809"/>
                </a:cubicBezTo>
                <a:cubicBezTo>
                  <a:pt x="1942751" y="80823"/>
                  <a:pt x="1943024" y="92837"/>
                  <a:pt x="1936471" y="104851"/>
                </a:cubicBezTo>
                <a:lnTo>
                  <a:pt x="1925822" y="113043"/>
                </a:lnTo>
                <a:lnTo>
                  <a:pt x="1915173" y="113043"/>
                </a:lnTo>
                <a:lnTo>
                  <a:pt x="1909439" y="107309"/>
                </a:lnTo>
                <a:lnTo>
                  <a:pt x="1902885" y="104032"/>
                </a:lnTo>
                <a:lnTo>
                  <a:pt x="1879130" y="58160"/>
                </a:lnTo>
                <a:cubicBezTo>
                  <a:pt x="1876946" y="53791"/>
                  <a:pt x="1876673" y="49149"/>
                  <a:pt x="1878311" y="44234"/>
                </a:cubicBezTo>
                <a:close/>
                <a:moveTo>
                  <a:pt x="529990" y="44234"/>
                </a:moveTo>
                <a:lnTo>
                  <a:pt x="529990" y="48330"/>
                </a:lnTo>
                <a:lnTo>
                  <a:pt x="532448" y="48330"/>
                </a:lnTo>
                <a:lnTo>
                  <a:pt x="532448" y="45053"/>
                </a:lnTo>
                <a:close/>
                <a:moveTo>
                  <a:pt x="2878903" y="39319"/>
                </a:moveTo>
                <a:lnTo>
                  <a:pt x="2883817" y="45053"/>
                </a:lnTo>
                <a:lnTo>
                  <a:pt x="2889551" y="43415"/>
                </a:lnTo>
                <a:lnTo>
                  <a:pt x="2890371" y="40958"/>
                </a:lnTo>
                <a:lnTo>
                  <a:pt x="2885456" y="39319"/>
                </a:lnTo>
                <a:close/>
                <a:moveTo>
                  <a:pt x="1523619" y="38500"/>
                </a:moveTo>
                <a:lnTo>
                  <a:pt x="1522800" y="46692"/>
                </a:lnTo>
                <a:lnTo>
                  <a:pt x="1526896" y="46692"/>
                </a:lnTo>
                <a:lnTo>
                  <a:pt x="1525257" y="39319"/>
                </a:lnTo>
                <a:close/>
                <a:moveTo>
                  <a:pt x="522618" y="37681"/>
                </a:moveTo>
                <a:cubicBezTo>
                  <a:pt x="520979" y="41504"/>
                  <a:pt x="521526" y="43961"/>
                  <a:pt x="524256" y="45053"/>
                </a:cubicBezTo>
                <a:lnTo>
                  <a:pt x="526713" y="41777"/>
                </a:lnTo>
                <a:close/>
                <a:moveTo>
                  <a:pt x="947757" y="36862"/>
                </a:moveTo>
                <a:lnTo>
                  <a:pt x="949395" y="40138"/>
                </a:lnTo>
                <a:lnTo>
                  <a:pt x="950214" y="36862"/>
                </a:lnTo>
                <a:close/>
                <a:moveTo>
                  <a:pt x="1779194" y="34404"/>
                </a:moveTo>
                <a:cubicBezTo>
                  <a:pt x="1777556" y="36043"/>
                  <a:pt x="1777828" y="37135"/>
                  <a:pt x="1780013" y="37681"/>
                </a:cubicBezTo>
                <a:lnTo>
                  <a:pt x="1780013" y="35224"/>
                </a:lnTo>
                <a:close/>
                <a:moveTo>
                  <a:pt x="1509693" y="34404"/>
                </a:moveTo>
                <a:lnTo>
                  <a:pt x="1509693" y="36862"/>
                </a:lnTo>
                <a:lnTo>
                  <a:pt x="1512151" y="34404"/>
                </a:lnTo>
                <a:close/>
                <a:moveTo>
                  <a:pt x="2882179" y="30309"/>
                </a:moveTo>
                <a:cubicBezTo>
                  <a:pt x="2888186" y="30855"/>
                  <a:pt x="2893920" y="33039"/>
                  <a:pt x="2899381" y="36862"/>
                </a:cubicBezTo>
                <a:cubicBezTo>
                  <a:pt x="2912488" y="53245"/>
                  <a:pt x="2919587" y="72085"/>
                  <a:pt x="2920679" y="93383"/>
                </a:cubicBezTo>
                <a:cubicBezTo>
                  <a:pt x="2921225" y="116865"/>
                  <a:pt x="2920406" y="139802"/>
                  <a:pt x="2918222" y="162192"/>
                </a:cubicBezTo>
                <a:cubicBezTo>
                  <a:pt x="2913853" y="188405"/>
                  <a:pt x="2908392" y="213798"/>
                  <a:pt x="2901839" y="238373"/>
                </a:cubicBezTo>
                <a:cubicBezTo>
                  <a:pt x="2896378" y="238373"/>
                  <a:pt x="2891190" y="239192"/>
                  <a:pt x="2886275" y="240830"/>
                </a:cubicBezTo>
                <a:lnTo>
                  <a:pt x="2882998" y="238373"/>
                </a:lnTo>
                <a:cubicBezTo>
                  <a:pt x="2872623" y="196323"/>
                  <a:pt x="2866615" y="153181"/>
                  <a:pt x="2864977" y="108947"/>
                </a:cubicBezTo>
                <a:cubicBezTo>
                  <a:pt x="2862793" y="89834"/>
                  <a:pt x="2864158" y="71266"/>
                  <a:pt x="2869073" y="53245"/>
                </a:cubicBezTo>
                <a:lnTo>
                  <a:pt x="2872349" y="56521"/>
                </a:lnTo>
                <a:cubicBezTo>
                  <a:pt x="2871257" y="76727"/>
                  <a:pt x="2872623" y="96660"/>
                  <a:pt x="2876445" y="116319"/>
                </a:cubicBezTo>
                <a:cubicBezTo>
                  <a:pt x="2877537" y="92291"/>
                  <a:pt x="2876991" y="68263"/>
                  <a:pt x="2874807" y="44234"/>
                </a:cubicBezTo>
                <a:lnTo>
                  <a:pt x="2877264" y="39319"/>
                </a:lnTo>
                <a:cubicBezTo>
                  <a:pt x="2875080" y="39319"/>
                  <a:pt x="2873168" y="38500"/>
                  <a:pt x="2871530" y="36862"/>
                </a:cubicBezTo>
                <a:lnTo>
                  <a:pt x="2873168" y="33585"/>
                </a:lnTo>
                <a:close/>
                <a:moveTo>
                  <a:pt x="962501" y="30309"/>
                </a:moveTo>
                <a:lnTo>
                  <a:pt x="960863" y="31947"/>
                </a:lnTo>
                <a:cubicBezTo>
                  <a:pt x="962501" y="41777"/>
                  <a:pt x="966051" y="50514"/>
                  <a:pt x="971512" y="58160"/>
                </a:cubicBezTo>
                <a:lnTo>
                  <a:pt x="971512" y="40138"/>
                </a:lnTo>
                <a:lnTo>
                  <a:pt x="964140" y="31128"/>
                </a:lnTo>
                <a:close/>
                <a:moveTo>
                  <a:pt x="522618" y="30309"/>
                </a:moveTo>
                <a:lnTo>
                  <a:pt x="525894" y="30309"/>
                </a:lnTo>
                <a:lnTo>
                  <a:pt x="543916" y="41777"/>
                </a:lnTo>
                <a:cubicBezTo>
                  <a:pt x="552653" y="50514"/>
                  <a:pt x="558660" y="60890"/>
                  <a:pt x="561937" y="72904"/>
                </a:cubicBezTo>
                <a:cubicBezTo>
                  <a:pt x="561391" y="102394"/>
                  <a:pt x="561391" y="131337"/>
                  <a:pt x="561937" y="159734"/>
                </a:cubicBezTo>
                <a:cubicBezTo>
                  <a:pt x="583235" y="161373"/>
                  <a:pt x="604533" y="160827"/>
                  <a:pt x="625831" y="158096"/>
                </a:cubicBezTo>
                <a:lnTo>
                  <a:pt x="675799" y="149905"/>
                </a:lnTo>
                <a:cubicBezTo>
                  <a:pt x="676891" y="143351"/>
                  <a:pt x="679075" y="137071"/>
                  <a:pt x="682352" y="131064"/>
                </a:cubicBezTo>
                <a:cubicBezTo>
                  <a:pt x="685083" y="128880"/>
                  <a:pt x="688632" y="127514"/>
                  <a:pt x="693001" y="126968"/>
                </a:cubicBezTo>
                <a:lnTo>
                  <a:pt x="705288" y="131064"/>
                </a:lnTo>
                <a:lnTo>
                  <a:pt x="723309" y="149085"/>
                </a:lnTo>
                <a:cubicBezTo>
                  <a:pt x="724948" y="152908"/>
                  <a:pt x="724675" y="156185"/>
                  <a:pt x="722490" y="158915"/>
                </a:cubicBezTo>
                <a:lnTo>
                  <a:pt x="688086" y="159734"/>
                </a:lnTo>
                <a:cubicBezTo>
                  <a:pt x="665696" y="164649"/>
                  <a:pt x="642760" y="168199"/>
                  <a:pt x="619277" y="170383"/>
                </a:cubicBezTo>
                <a:lnTo>
                  <a:pt x="573405" y="172022"/>
                </a:lnTo>
                <a:lnTo>
                  <a:pt x="571767" y="173660"/>
                </a:lnTo>
                <a:cubicBezTo>
                  <a:pt x="589242" y="198234"/>
                  <a:pt x="609175" y="220624"/>
                  <a:pt x="631565" y="240830"/>
                </a:cubicBezTo>
                <a:cubicBezTo>
                  <a:pt x="650132" y="257759"/>
                  <a:pt x="670611" y="272231"/>
                  <a:pt x="693001" y="284245"/>
                </a:cubicBezTo>
                <a:cubicBezTo>
                  <a:pt x="705561" y="288068"/>
                  <a:pt x="718668" y="291617"/>
                  <a:pt x="732320" y="294894"/>
                </a:cubicBezTo>
                <a:lnTo>
                  <a:pt x="732320" y="303905"/>
                </a:lnTo>
                <a:lnTo>
                  <a:pt x="712661" y="321107"/>
                </a:lnTo>
                <a:lnTo>
                  <a:pt x="708565" y="326841"/>
                </a:lnTo>
                <a:cubicBezTo>
                  <a:pt x="693274" y="334486"/>
                  <a:pt x="678256" y="334213"/>
                  <a:pt x="663512" y="326022"/>
                </a:cubicBezTo>
                <a:cubicBezTo>
                  <a:pt x="648767" y="318922"/>
                  <a:pt x="636206" y="309366"/>
                  <a:pt x="625831" y="297352"/>
                </a:cubicBezTo>
                <a:cubicBezTo>
                  <a:pt x="593611" y="260763"/>
                  <a:pt x="571767" y="218986"/>
                  <a:pt x="560299" y="172022"/>
                </a:cubicBezTo>
                <a:lnTo>
                  <a:pt x="558660" y="172022"/>
                </a:lnTo>
                <a:cubicBezTo>
                  <a:pt x="552653" y="198234"/>
                  <a:pt x="545008" y="223355"/>
                  <a:pt x="535724" y="247383"/>
                </a:cubicBezTo>
                <a:cubicBezTo>
                  <a:pt x="520433" y="272504"/>
                  <a:pt x="504596" y="296805"/>
                  <a:pt x="488213" y="320288"/>
                </a:cubicBezTo>
                <a:cubicBezTo>
                  <a:pt x="475653" y="331210"/>
                  <a:pt x="461728" y="337763"/>
                  <a:pt x="446437" y="339947"/>
                </a:cubicBezTo>
                <a:lnTo>
                  <a:pt x="445618" y="337490"/>
                </a:lnTo>
                <a:lnTo>
                  <a:pt x="456267" y="327660"/>
                </a:lnTo>
                <a:cubicBezTo>
                  <a:pt x="465550" y="316738"/>
                  <a:pt x="473196" y="304178"/>
                  <a:pt x="479203" y="289979"/>
                </a:cubicBezTo>
                <a:cubicBezTo>
                  <a:pt x="493401" y="250660"/>
                  <a:pt x="504323" y="210249"/>
                  <a:pt x="511969" y="168745"/>
                </a:cubicBezTo>
                <a:lnTo>
                  <a:pt x="497224" y="167107"/>
                </a:lnTo>
                <a:lnTo>
                  <a:pt x="424320" y="164649"/>
                </a:lnTo>
                <a:cubicBezTo>
                  <a:pt x="422681" y="162465"/>
                  <a:pt x="423227" y="160553"/>
                  <a:pt x="425958" y="158915"/>
                </a:cubicBezTo>
                <a:cubicBezTo>
                  <a:pt x="454355" y="155639"/>
                  <a:pt x="483299" y="155092"/>
                  <a:pt x="512788" y="157277"/>
                </a:cubicBezTo>
                <a:cubicBezTo>
                  <a:pt x="516611" y="119050"/>
                  <a:pt x="518249" y="80277"/>
                  <a:pt x="517703" y="40958"/>
                </a:cubicBezTo>
                <a:close/>
                <a:moveTo>
                  <a:pt x="181032" y="30309"/>
                </a:moveTo>
                <a:cubicBezTo>
                  <a:pt x="180486" y="45599"/>
                  <a:pt x="181851" y="60344"/>
                  <a:pt x="185128" y="74543"/>
                </a:cubicBezTo>
                <a:lnTo>
                  <a:pt x="188405" y="75362"/>
                </a:lnTo>
                <a:lnTo>
                  <a:pt x="189224" y="72904"/>
                </a:lnTo>
                <a:lnTo>
                  <a:pt x="183490" y="30309"/>
                </a:lnTo>
                <a:close/>
                <a:moveTo>
                  <a:pt x="18840" y="29489"/>
                </a:moveTo>
                <a:cubicBezTo>
                  <a:pt x="23755" y="31674"/>
                  <a:pt x="29216" y="32493"/>
                  <a:pt x="35223" y="31947"/>
                </a:cubicBezTo>
                <a:cubicBezTo>
                  <a:pt x="48330" y="37954"/>
                  <a:pt x="60344" y="45326"/>
                  <a:pt x="71266" y="54064"/>
                </a:cubicBezTo>
                <a:lnTo>
                  <a:pt x="77819" y="65532"/>
                </a:lnTo>
                <a:cubicBezTo>
                  <a:pt x="78365" y="73724"/>
                  <a:pt x="77546" y="81369"/>
                  <a:pt x="75362" y="88468"/>
                </a:cubicBezTo>
                <a:cubicBezTo>
                  <a:pt x="68809" y="91745"/>
                  <a:pt x="62255" y="93383"/>
                  <a:pt x="55702" y="93383"/>
                </a:cubicBezTo>
                <a:lnTo>
                  <a:pt x="52426" y="98298"/>
                </a:lnTo>
                <a:lnTo>
                  <a:pt x="47511" y="98298"/>
                </a:lnTo>
                <a:cubicBezTo>
                  <a:pt x="35497" y="83553"/>
                  <a:pt x="25394" y="67170"/>
                  <a:pt x="17202" y="49149"/>
                </a:cubicBezTo>
                <a:lnTo>
                  <a:pt x="17202" y="44234"/>
                </a:lnTo>
                <a:lnTo>
                  <a:pt x="22936" y="48330"/>
                </a:lnTo>
                <a:cubicBezTo>
                  <a:pt x="22390" y="44507"/>
                  <a:pt x="24028" y="41231"/>
                  <a:pt x="27851" y="38500"/>
                </a:cubicBezTo>
                <a:lnTo>
                  <a:pt x="12287" y="34404"/>
                </a:lnTo>
                <a:lnTo>
                  <a:pt x="12287" y="31947"/>
                </a:lnTo>
                <a:close/>
                <a:moveTo>
                  <a:pt x="184309" y="24575"/>
                </a:moveTo>
                <a:cubicBezTo>
                  <a:pt x="191408" y="26759"/>
                  <a:pt x="197961" y="30309"/>
                  <a:pt x="203968" y="35224"/>
                </a:cubicBezTo>
                <a:lnTo>
                  <a:pt x="212979" y="49968"/>
                </a:lnTo>
                <a:lnTo>
                  <a:pt x="220351" y="74543"/>
                </a:lnTo>
                <a:cubicBezTo>
                  <a:pt x="232366" y="75635"/>
                  <a:pt x="244653" y="75089"/>
                  <a:pt x="257213" y="72904"/>
                </a:cubicBezTo>
                <a:cubicBezTo>
                  <a:pt x="256667" y="66351"/>
                  <a:pt x="258851" y="60617"/>
                  <a:pt x="263766" y="55702"/>
                </a:cubicBezTo>
                <a:cubicBezTo>
                  <a:pt x="277419" y="55156"/>
                  <a:pt x="290252" y="58433"/>
                  <a:pt x="302266" y="65532"/>
                </a:cubicBezTo>
                <a:lnTo>
                  <a:pt x="302266" y="73724"/>
                </a:lnTo>
                <a:cubicBezTo>
                  <a:pt x="291890" y="80277"/>
                  <a:pt x="280695" y="83826"/>
                  <a:pt x="268681" y="84373"/>
                </a:cubicBezTo>
                <a:cubicBezTo>
                  <a:pt x="251752" y="85465"/>
                  <a:pt x="235915" y="87103"/>
                  <a:pt x="221171" y="89287"/>
                </a:cubicBezTo>
                <a:lnTo>
                  <a:pt x="222809" y="131064"/>
                </a:lnTo>
                <a:cubicBezTo>
                  <a:pt x="234823" y="132702"/>
                  <a:pt x="247110" y="132429"/>
                  <a:pt x="259671" y="130245"/>
                </a:cubicBezTo>
                <a:cubicBezTo>
                  <a:pt x="259124" y="123146"/>
                  <a:pt x="261855" y="117139"/>
                  <a:pt x="267862" y="112224"/>
                </a:cubicBezTo>
                <a:cubicBezTo>
                  <a:pt x="274961" y="111131"/>
                  <a:pt x="282061" y="111678"/>
                  <a:pt x="289160" y="113862"/>
                </a:cubicBezTo>
                <a:lnTo>
                  <a:pt x="294075" y="121234"/>
                </a:lnTo>
                <a:cubicBezTo>
                  <a:pt x="293529" y="127787"/>
                  <a:pt x="290798" y="132702"/>
                  <a:pt x="285883" y="135979"/>
                </a:cubicBezTo>
                <a:lnTo>
                  <a:pt x="268681" y="141713"/>
                </a:lnTo>
                <a:cubicBezTo>
                  <a:pt x="251752" y="142259"/>
                  <a:pt x="235642" y="143078"/>
                  <a:pt x="220351" y="144170"/>
                </a:cubicBezTo>
                <a:cubicBezTo>
                  <a:pt x="217621" y="155639"/>
                  <a:pt x="215436" y="167107"/>
                  <a:pt x="213798" y="178575"/>
                </a:cubicBezTo>
                <a:lnTo>
                  <a:pt x="209702" y="182671"/>
                </a:lnTo>
                <a:lnTo>
                  <a:pt x="203968" y="181032"/>
                </a:lnTo>
                <a:lnTo>
                  <a:pt x="203968" y="186766"/>
                </a:lnTo>
                <a:cubicBezTo>
                  <a:pt x="230181" y="187858"/>
                  <a:pt x="256940" y="186766"/>
                  <a:pt x="284245" y="183490"/>
                </a:cubicBezTo>
                <a:cubicBezTo>
                  <a:pt x="285337" y="177483"/>
                  <a:pt x="288341" y="172295"/>
                  <a:pt x="293256" y="167926"/>
                </a:cubicBezTo>
                <a:lnTo>
                  <a:pt x="301447" y="166288"/>
                </a:lnTo>
                <a:lnTo>
                  <a:pt x="313734" y="170383"/>
                </a:lnTo>
                <a:lnTo>
                  <a:pt x="321107" y="177756"/>
                </a:lnTo>
                <a:cubicBezTo>
                  <a:pt x="322199" y="182671"/>
                  <a:pt x="321380" y="186766"/>
                  <a:pt x="318649" y="190043"/>
                </a:cubicBezTo>
                <a:cubicBezTo>
                  <a:pt x="289706" y="196050"/>
                  <a:pt x="260763" y="199054"/>
                  <a:pt x="231819" y="199054"/>
                </a:cubicBezTo>
                <a:cubicBezTo>
                  <a:pt x="185947" y="200692"/>
                  <a:pt x="140621" y="199873"/>
                  <a:pt x="95841" y="196596"/>
                </a:cubicBezTo>
                <a:lnTo>
                  <a:pt x="95841" y="194139"/>
                </a:lnTo>
                <a:lnTo>
                  <a:pt x="99117" y="191681"/>
                </a:lnTo>
                <a:lnTo>
                  <a:pt x="188405" y="187585"/>
                </a:lnTo>
                <a:cubicBezTo>
                  <a:pt x="186220" y="172841"/>
                  <a:pt x="184036" y="157823"/>
                  <a:pt x="181851" y="142532"/>
                </a:cubicBezTo>
                <a:cubicBezTo>
                  <a:pt x="161646" y="142532"/>
                  <a:pt x="141986" y="141713"/>
                  <a:pt x="122873" y="140075"/>
                </a:cubicBezTo>
                <a:lnTo>
                  <a:pt x="117958" y="136798"/>
                </a:lnTo>
                <a:cubicBezTo>
                  <a:pt x="123965" y="135160"/>
                  <a:pt x="130791" y="133795"/>
                  <a:pt x="138436" y="132702"/>
                </a:cubicBezTo>
                <a:cubicBezTo>
                  <a:pt x="153181" y="134341"/>
                  <a:pt x="167653" y="133522"/>
                  <a:pt x="181851" y="130245"/>
                </a:cubicBezTo>
                <a:lnTo>
                  <a:pt x="178575" y="89287"/>
                </a:lnTo>
                <a:lnTo>
                  <a:pt x="176117" y="86011"/>
                </a:lnTo>
                <a:cubicBezTo>
                  <a:pt x="163011" y="86011"/>
                  <a:pt x="150451" y="84919"/>
                  <a:pt x="138436" y="82734"/>
                </a:cubicBezTo>
                <a:cubicBezTo>
                  <a:pt x="127514" y="81642"/>
                  <a:pt x="118231" y="77819"/>
                  <a:pt x="110585" y="71266"/>
                </a:cubicBezTo>
                <a:cubicBezTo>
                  <a:pt x="131883" y="74543"/>
                  <a:pt x="153727" y="75635"/>
                  <a:pt x="176117" y="74543"/>
                </a:cubicBezTo>
                <a:lnTo>
                  <a:pt x="177756" y="32766"/>
                </a:lnTo>
                <a:lnTo>
                  <a:pt x="180213" y="27851"/>
                </a:lnTo>
                <a:close/>
                <a:moveTo>
                  <a:pt x="1279512" y="22117"/>
                </a:moveTo>
                <a:cubicBezTo>
                  <a:pt x="1286065" y="28124"/>
                  <a:pt x="1293438" y="33039"/>
                  <a:pt x="1301629" y="36862"/>
                </a:cubicBezTo>
                <a:lnTo>
                  <a:pt x="1309002" y="48330"/>
                </a:lnTo>
                <a:cubicBezTo>
                  <a:pt x="1312278" y="71266"/>
                  <a:pt x="1316101" y="93929"/>
                  <a:pt x="1320470" y="116319"/>
                </a:cubicBezTo>
                <a:lnTo>
                  <a:pt x="1354874" y="114681"/>
                </a:lnTo>
                <a:lnTo>
                  <a:pt x="1351598" y="112224"/>
                </a:lnTo>
                <a:lnTo>
                  <a:pt x="1349140" y="106490"/>
                </a:lnTo>
                <a:cubicBezTo>
                  <a:pt x="1350778" y="102121"/>
                  <a:pt x="1353509" y="97752"/>
                  <a:pt x="1357331" y="93383"/>
                </a:cubicBezTo>
                <a:cubicBezTo>
                  <a:pt x="1362792" y="92291"/>
                  <a:pt x="1367981" y="93110"/>
                  <a:pt x="1372895" y="95841"/>
                </a:cubicBezTo>
                <a:cubicBezTo>
                  <a:pt x="1378356" y="100756"/>
                  <a:pt x="1381906" y="107036"/>
                  <a:pt x="1383544" y="114681"/>
                </a:cubicBezTo>
                <a:lnTo>
                  <a:pt x="1379449" y="121234"/>
                </a:lnTo>
                <a:lnTo>
                  <a:pt x="1369619" y="125330"/>
                </a:lnTo>
                <a:cubicBezTo>
                  <a:pt x="1352690" y="126422"/>
                  <a:pt x="1336034" y="127787"/>
                  <a:pt x="1319651" y="129426"/>
                </a:cubicBezTo>
                <a:lnTo>
                  <a:pt x="1322108" y="194958"/>
                </a:lnTo>
                <a:cubicBezTo>
                  <a:pt x="1333576" y="192773"/>
                  <a:pt x="1344771" y="188951"/>
                  <a:pt x="1355693" y="183490"/>
                </a:cubicBezTo>
                <a:lnTo>
                  <a:pt x="1358970" y="185128"/>
                </a:lnTo>
                <a:cubicBezTo>
                  <a:pt x="1357878" y="190589"/>
                  <a:pt x="1356785" y="195504"/>
                  <a:pt x="1355693" y="199873"/>
                </a:cubicBezTo>
                <a:cubicBezTo>
                  <a:pt x="1345863" y="210249"/>
                  <a:pt x="1334941" y="218713"/>
                  <a:pt x="1322927" y="225266"/>
                </a:cubicBezTo>
                <a:cubicBezTo>
                  <a:pt x="1321289" y="261309"/>
                  <a:pt x="1320197" y="297078"/>
                  <a:pt x="1319651" y="332575"/>
                </a:cubicBezTo>
                <a:lnTo>
                  <a:pt x="1315555" y="339128"/>
                </a:lnTo>
                <a:lnTo>
                  <a:pt x="1310640" y="340766"/>
                </a:lnTo>
                <a:lnTo>
                  <a:pt x="1299172" y="334213"/>
                </a:lnTo>
                <a:cubicBezTo>
                  <a:pt x="1292619" y="324383"/>
                  <a:pt x="1285246" y="314827"/>
                  <a:pt x="1277055" y="305543"/>
                </a:cubicBezTo>
                <a:lnTo>
                  <a:pt x="1278693" y="302266"/>
                </a:lnTo>
                <a:lnTo>
                  <a:pt x="1282789" y="302266"/>
                </a:lnTo>
                <a:cubicBezTo>
                  <a:pt x="1285519" y="306635"/>
                  <a:pt x="1289342" y="308547"/>
                  <a:pt x="1294257" y="308001"/>
                </a:cubicBezTo>
                <a:cubicBezTo>
                  <a:pt x="1293165" y="288887"/>
                  <a:pt x="1292619" y="269227"/>
                  <a:pt x="1292619" y="249022"/>
                </a:cubicBezTo>
                <a:lnTo>
                  <a:pt x="1290980" y="245745"/>
                </a:lnTo>
                <a:cubicBezTo>
                  <a:pt x="1280604" y="251206"/>
                  <a:pt x="1269682" y="254483"/>
                  <a:pt x="1258214" y="255575"/>
                </a:cubicBezTo>
                <a:cubicBezTo>
                  <a:pt x="1249477" y="255575"/>
                  <a:pt x="1242105" y="252298"/>
                  <a:pt x="1236097" y="245745"/>
                </a:cubicBezTo>
                <a:cubicBezTo>
                  <a:pt x="1230636" y="240284"/>
                  <a:pt x="1228452" y="233731"/>
                  <a:pt x="1229544" y="226085"/>
                </a:cubicBezTo>
                <a:lnTo>
                  <a:pt x="1236097" y="224447"/>
                </a:lnTo>
                <a:lnTo>
                  <a:pt x="1236097" y="222809"/>
                </a:lnTo>
                <a:cubicBezTo>
                  <a:pt x="1232275" y="223355"/>
                  <a:pt x="1228998" y="222263"/>
                  <a:pt x="1226268" y="219532"/>
                </a:cubicBezTo>
                <a:lnTo>
                  <a:pt x="1227906" y="217075"/>
                </a:lnTo>
                <a:lnTo>
                  <a:pt x="1252480" y="213798"/>
                </a:lnTo>
                <a:cubicBezTo>
                  <a:pt x="1265041" y="212160"/>
                  <a:pt x="1277601" y="209156"/>
                  <a:pt x="1290161" y="204788"/>
                </a:cubicBezTo>
                <a:lnTo>
                  <a:pt x="1286065" y="135160"/>
                </a:lnTo>
                <a:lnTo>
                  <a:pt x="1284427" y="128607"/>
                </a:lnTo>
                <a:lnTo>
                  <a:pt x="1255757" y="127787"/>
                </a:lnTo>
                <a:cubicBezTo>
                  <a:pt x="1242651" y="128334"/>
                  <a:pt x="1230090" y="126422"/>
                  <a:pt x="1218076" y="122053"/>
                </a:cubicBezTo>
                <a:lnTo>
                  <a:pt x="1219714" y="118777"/>
                </a:lnTo>
                <a:lnTo>
                  <a:pt x="1281970" y="117958"/>
                </a:lnTo>
                <a:cubicBezTo>
                  <a:pt x="1281970" y="89014"/>
                  <a:pt x="1279785" y="60071"/>
                  <a:pt x="1275417" y="31128"/>
                </a:cubicBezTo>
                <a:close/>
                <a:moveTo>
                  <a:pt x="2738418" y="19660"/>
                </a:moveTo>
                <a:cubicBezTo>
                  <a:pt x="2735142" y="22390"/>
                  <a:pt x="2733230" y="25394"/>
                  <a:pt x="2732684" y="28670"/>
                </a:cubicBezTo>
                <a:cubicBezTo>
                  <a:pt x="2739784" y="30855"/>
                  <a:pt x="2746610" y="30036"/>
                  <a:pt x="2753163" y="26213"/>
                </a:cubicBezTo>
                <a:lnTo>
                  <a:pt x="2751525" y="22117"/>
                </a:lnTo>
                <a:lnTo>
                  <a:pt x="2747429" y="20479"/>
                </a:lnTo>
                <a:lnTo>
                  <a:pt x="2746610" y="22936"/>
                </a:lnTo>
                <a:cubicBezTo>
                  <a:pt x="2743333" y="24575"/>
                  <a:pt x="2740876" y="23755"/>
                  <a:pt x="2739238" y="20479"/>
                </a:cubicBezTo>
                <a:close/>
                <a:moveTo>
                  <a:pt x="1390098" y="17202"/>
                </a:moveTo>
                <a:cubicBezTo>
                  <a:pt x="1397743" y="17748"/>
                  <a:pt x="1405115" y="20479"/>
                  <a:pt x="1412215" y="25394"/>
                </a:cubicBezTo>
                <a:lnTo>
                  <a:pt x="1422864" y="39319"/>
                </a:lnTo>
                <a:cubicBezTo>
                  <a:pt x="1448530" y="42050"/>
                  <a:pt x="1474470" y="41231"/>
                  <a:pt x="1500683" y="36862"/>
                </a:cubicBezTo>
                <a:cubicBezTo>
                  <a:pt x="1501229" y="33039"/>
                  <a:pt x="1503140" y="29489"/>
                  <a:pt x="1506417" y="26213"/>
                </a:cubicBezTo>
                <a:cubicBezTo>
                  <a:pt x="1511878" y="22936"/>
                  <a:pt x="1518158" y="22390"/>
                  <a:pt x="1525257" y="24575"/>
                </a:cubicBezTo>
                <a:cubicBezTo>
                  <a:pt x="1535087" y="37135"/>
                  <a:pt x="1539456" y="51880"/>
                  <a:pt x="1538364" y="68809"/>
                </a:cubicBezTo>
                <a:cubicBezTo>
                  <a:pt x="1533449" y="95568"/>
                  <a:pt x="1527988" y="121507"/>
                  <a:pt x="1521981" y="146628"/>
                </a:cubicBezTo>
                <a:lnTo>
                  <a:pt x="1517885" y="149085"/>
                </a:lnTo>
                <a:cubicBezTo>
                  <a:pt x="1532084" y="150724"/>
                  <a:pt x="1546555" y="149631"/>
                  <a:pt x="1561300" y="145809"/>
                </a:cubicBezTo>
                <a:lnTo>
                  <a:pt x="1566215" y="148266"/>
                </a:lnTo>
                <a:cubicBezTo>
                  <a:pt x="1567307" y="151543"/>
                  <a:pt x="1566761" y="154000"/>
                  <a:pt x="1564577" y="155639"/>
                </a:cubicBezTo>
                <a:cubicBezTo>
                  <a:pt x="1547101" y="161100"/>
                  <a:pt x="1529626" y="162738"/>
                  <a:pt x="1512151" y="160553"/>
                </a:cubicBezTo>
                <a:lnTo>
                  <a:pt x="1494949" y="154819"/>
                </a:lnTo>
                <a:lnTo>
                  <a:pt x="1491672" y="146628"/>
                </a:lnTo>
                <a:cubicBezTo>
                  <a:pt x="1492218" y="113862"/>
                  <a:pt x="1494676" y="80823"/>
                  <a:pt x="1499044" y="47511"/>
                </a:cubicBezTo>
                <a:cubicBezTo>
                  <a:pt x="1475562" y="50787"/>
                  <a:pt x="1452353" y="51607"/>
                  <a:pt x="1429417" y="49968"/>
                </a:cubicBezTo>
                <a:lnTo>
                  <a:pt x="1426959" y="51607"/>
                </a:lnTo>
                <a:cubicBezTo>
                  <a:pt x="1429144" y="67443"/>
                  <a:pt x="1429144" y="82734"/>
                  <a:pt x="1426959" y="97479"/>
                </a:cubicBezTo>
                <a:cubicBezTo>
                  <a:pt x="1419860" y="118777"/>
                  <a:pt x="1411942" y="139256"/>
                  <a:pt x="1403204" y="158915"/>
                </a:cubicBezTo>
                <a:lnTo>
                  <a:pt x="1398289" y="160553"/>
                </a:lnTo>
                <a:lnTo>
                  <a:pt x="1394193" y="164649"/>
                </a:lnTo>
                <a:lnTo>
                  <a:pt x="1390917" y="165468"/>
                </a:lnTo>
                <a:lnTo>
                  <a:pt x="1386821" y="161373"/>
                </a:lnTo>
                <a:lnTo>
                  <a:pt x="1392555" y="129426"/>
                </a:lnTo>
                <a:cubicBezTo>
                  <a:pt x="1393101" y="95568"/>
                  <a:pt x="1391736" y="61436"/>
                  <a:pt x="1388459" y="27032"/>
                </a:cubicBezTo>
                <a:lnTo>
                  <a:pt x="1391736" y="26213"/>
                </a:lnTo>
                <a:lnTo>
                  <a:pt x="1395832" y="34404"/>
                </a:lnTo>
                <a:lnTo>
                  <a:pt x="1404023" y="28670"/>
                </a:lnTo>
                <a:cubicBezTo>
                  <a:pt x="1398562" y="25394"/>
                  <a:pt x="1392828" y="23482"/>
                  <a:pt x="1386821" y="22936"/>
                </a:cubicBezTo>
                <a:lnTo>
                  <a:pt x="1386002" y="21298"/>
                </a:lnTo>
                <a:close/>
                <a:moveTo>
                  <a:pt x="930554" y="15564"/>
                </a:moveTo>
                <a:cubicBezTo>
                  <a:pt x="930554" y="18841"/>
                  <a:pt x="931920" y="21025"/>
                  <a:pt x="934650" y="22117"/>
                </a:cubicBezTo>
                <a:lnTo>
                  <a:pt x="934650" y="15564"/>
                </a:lnTo>
                <a:close/>
                <a:moveTo>
                  <a:pt x="1763630" y="11468"/>
                </a:moveTo>
                <a:cubicBezTo>
                  <a:pt x="1766906" y="13653"/>
                  <a:pt x="1770729" y="14472"/>
                  <a:pt x="1775098" y="13926"/>
                </a:cubicBezTo>
                <a:lnTo>
                  <a:pt x="1783290" y="20479"/>
                </a:lnTo>
                <a:cubicBezTo>
                  <a:pt x="1791481" y="33039"/>
                  <a:pt x="1793392" y="46419"/>
                  <a:pt x="1789024" y="60617"/>
                </a:cubicBezTo>
                <a:cubicBezTo>
                  <a:pt x="1780832" y="75908"/>
                  <a:pt x="1770456" y="89287"/>
                  <a:pt x="1757896" y="100756"/>
                </a:cubicBezTo>
                <a:lnTo>
                  <a:pt x="1736598" y="117958"/>
                </a:lnTo>
                <a:lnTo>
                  <a:pt x="1734960" y="121234"/>
                </a:lnTo>
                <a:lnTo>
                  <a:pt x="1749704" y="129426"/>
                </a:lnTo>
                <a:cubicBezTo>
                  <a:pt x="1759534" y="137617"/>
                  <a:pt x="1767180" y="147447"/>
                  <a:pt x="1772641" y="158915"/>
                </a:cubicBezTo>
                <a:cubicBezTo>
                  <a:pt x="1771549" y="167653"/>
                  <a:pt x="1772641" y="175844"/>
                  <a:pt x="1775917" y="183490"/>
                </a:cubicBezTo>
                <a:lnTo>
                  <a:pt x="1833258" y="180213"/>
                </a:lnTo>
                <a:cubicBezTo>
                  <a:pt x="1828889" y="149631"/>
                  <a:pt x="1823701" y="118504"/>
                  <a:pt x="1817694" y="86830"/>
                </a:cubicBezTo>
                <a:cubicBezTo>
                  <a:pt x="1816056" y="74816"/>
                  <a:pt x="1817148" y="63894"/>
                  <a:pt x="1820970" y="54064"/>
                </a:cubicBezTo>
                <a:lnTo>
                  <a:pt x="1831619" y="57341"/>
                </a:lnTo>
                <a:lnTo>
                  <a:pt x="1834896" y="61436"/>
                </a:lnTo>
                <a:lnTo>
                  <a:pt x="1850460" y="72085"/>
                </a:lnTo>
                <a:lnTo>
                  <a:pt x="1855375" y="77000"/>
                </a:lnTo>
                <a:cubicBezTo>
                  <a:pt x="1855921" y="110858"/>
                  <a:pt x="1859470" y="144170"/>
                  <a:pt x="1866024" y="176937"/>
                </a:cubicBezTo>
                <a:cubicBezTo>
                  <a:pt x="1880222" y="177483"/>
                  <a:pt x="1894967" y="175844"/>
                  <a:pt x="1910258" y="172022"/>
                </a:cubicBezTo>
                <a:lnTo>
                  <a:pt x="1913534" y="169564"/>
                </a:lnTo>
                <a:cubicBezTo>
                  <a:pt x="1909166" y="166834"/>
                  <a:pt x="1907800" y="162738"/>
                  <a:pt x="1909439" y="157277"/>
                </a:cubicBezTo>
                <a:cubicBezTo>
                  <a:pt x="1914354" y="151816"/>
                  <a:pt x="1920361" y="147174"/>
                  <a:pt x="1927460" y="143351"/>
                </a:cubicBezTo>
                <a:cubicBezTo>
                  <a:pt x="1934013" y="142259"/>
                  <a:pt x="1940293" y="143078"/>
                  <a:pt x="1946300" y="145809"/>
                </a:cubicBezTo>
                <a:lnTo>
                  <a:pt x="1953673" y="155639"/>
                </a:lnTo>
                <a:cubicBezTo>
                  <a:pt x="1954765" y="161646"/>
                  <a:pt x="1953673" y="166834"/>
                  <a:pt x="1950396" y="171202"/>
                </a:cubicBezTo>
                <a:lnTo>
                  <a:pt x="1933194" y="178575"/>
                </a:lnTo>
                <a:cubicBezTo>
                  <a:pt x="1911350" y="183490"/>
                  <a:pt x="1889506" y="187312"/>
                  <a:pt x="1867662" y="190043"/>
                </a:cubicBezTo>
                <a:cubicBezTo>
                  <a:pt x="1870939" y="210249"/>
                  <a:pt x="1875307" y="230181"/>
                  <a:pt x="1880768" y="249841"/>
                </a:cubicBezTo>
                <a:lnTo>
                  <a:pt x="1883226" y="250660"/>
                </a:lnTo>
                <a:cubicBezTo>
                  <a:pt x="1891964" y="240830"/>
                  <a:pt x="1899336" y="229635"/>
                  <a:pt x="1905343" y="217075"/>
                </a:cubicBezTo>
                <a:lnTo>
                  <a:pt x="1902885" y="212160"/>
                </a:lnTo>
                <a:lnTo>
                  <a:pt x="1908619" y="210522"/>
                </a:lnTo>
                <a:lnTo>
                  <a:pt x="1925822" y="219532"/>
                </a:lnTo>
                <a:cubicBezTo>
                  <a:pt x="1932921" y="232639"/>
                  <a:pt x="1933740" y="246018"/>
                  <a:pt x="1928279" y="259671"/>
                </a:cubicBezTo>
                <a:cubicBezTo>
                  <a:pt x="1918449" y="267862"/>
                  <a:pt x="1908347" y="275234"/>
                  <a:pt x="1897971" y="281788"/>
                </a:cubicBezTo>
                <a:lnTo>
                  <a:pt x="1897151" y="285883"/>
                </a:lnTo>
                <a:lnTo>
                  <a:pt x="1911896" y="303905"/>
                </a:lnTo>
                <a:lnTo>
                  <a:pt x="1915992" y="303905"/>
                </a:lnTo>
                <a:lnTo>
                  <a:pt x="1932375" y="311277"/>
                </a:lnTo>
                <a:cubicBezTo>
                  <a:pt x="1929098" y="311823"/>
                  <a:pt x="1926095" y="312642"/>
                  <a:pt x="1923364" y="313735"/>
                </a:cubicBezTo>
                <a:cubicBezTo>
                  <a:pt x="1926641" y="317011"/>
                  <a:pt x="1930737" y="318103"/>
                  <a:pt x="1935651" y="317011"/>
                </a:cubicBezTo>
                <a:cubicBezTo>
                  <a:pt x="1936198" y="307181"/>
                  <a:pt x="1938655" y="297352"/>
                  <a:pt x="1943024" y="287522"/>
                </a:cubicBezTo>
                <a:lnTo>
                  <a:pt x="1947120" y="286703"/>
                </a:lnTo>
                <a:lnTo>
                  <a:pt x="1952034" y="290798"/>
                </a:lnTo>
                <a:lnTo>
                  <a:pt x="1954492" y="333394"/>
                </a:lnTo>
                <a:lnTo>
                  <a:pt x="1952854" y="336671"/>
                </a:lnTo>
                <a:cubicBezTo>
                  <a:pt x="1946300" y="339401"/>
                  <a:pt x="1940020" y="339128"/>
                  <a:pt x="1934013" y="335852"/>
                </a:cubicBezTo>
                <a:cubicBezTo>
                  <a:pt x="1918176" y="331483"/>
                  <a:pt x="1904251" y="323564"/>
                  <a:pt x="1892236" y="312096"/>
                </a:cubicBezTo>
                <a:lnTo>
                  <a:pt x="1877492" y="294894"/>
                </a:lnTo>
                <a:cubicBezTo>
                  <a:pt x="1864385" y="301993"/>
                  <a:pt x="1851006" y="304997"/>
                  <a:pt x="1837353" y="303905"/>
                </a:cubicBezTo>
                <a:cubicBezTo>
                  <a:pt x="1835169" y="300082"/>
                  <a:pt x="1835442" y="296259"/>
                  <a:pt x="1838173" y="292437"/>
                </a:cubicBezTo>
                <a:lnTo>
                  <a:pt x="1854556" y="280149"/>
                </a:lnTo>
                <a:lnTo>
                  <a:pt x="1864385" y="270320"/>
                </a:lnTo>
                <a:cubicBezTo>
                  <a:pt x="1853463" y="245199"/>
                  <a:pt x="1844726" y="218986"/>
                  <a:pt x="1838173" y="191681"/>
                </a:cubicBezTo>
                <a:lnTo>
                  <a:pt x="1777556" y="194139"/>
                </a:lnTo>
                <a:lnTo>
                  <a:pt x="1774279" y="195777"/>
                </a:lnTo>
                <a:lnTo>
                  <a:pt x="1774279" y="224447"/>
                </a:lnTo>
                <a:lnTo>
                  <a:pt x="1786566" y="222809"/>
                </a:lnTo>
                <a:lnTo>
                  <a:pt x="1792300" y="229362"/>
                </a:lnTo>
                <a:lnTo>
                  <a:pt x="1792300" y="234277"/>
                </a:lnTo>
                <a:lnTo>
                  <a:pt x="1773460" y="247383"/>
                </a:lnTo>
                <a:cubicBezTo>
                  <a:pt x="1771275" y="262674"/>
                  <a:pt x="1769637" y="277692"/>
                  <a:pt x="1768545" y="292437"/>
                </a:cubicBezTo>
                <a:cubicBezTo>
                  <a:pt x="1765814" y="304997"/>
                  <a:pt x="1761445" y="316465"/>
                  <a:pt x="1755438" y="326841"/>
                </a:cubicBezTo>
                <a:cubicBezTo>
                  <a:pt x="1749431" y="328479"/>
                  <a:pt x="1744517" y="327387"/>
                  <a:pt x="1740694" y="323564"/>
                </a:cubicBezTo>
                <a:lnTo>
                  <a:pt x="1722672" y="313735"/>
                </a:lnTo>
                <a:cubicBezTo>
                  <a:pt x="1718304" y="311550"/>
                  <a:pt x="1717485" y="308547"/>
                  <a:pt x="1720215" y="304724"/>
                </a:cubicBezTo>
                <a:lnTo>
                  <a:pt x="1732502" y="309639"/>
                </a:lnTo>
                <a:lnTo>
                  <a:pt x="1736598" y="309639"/>
                </a:lnTo>
                <a:cubicBezTo>
                  <a:pt x="1739328" y="295986"/>
                  <a:pt x="1740421" y="281788"/>
                  <a:pt x="1739875" y="267043"/>
                </a:cubicBezTo>
                <a:cubicBezTo>
                  <a:pt x="1731137" y="272504"/>
                  <a:pt x="1722126" y="276327"/>
                  <a:pt x="1712843" y="278511"/>
                </a:cubicBezTo>
                <a:cubicBezTo>
                  <a:pt x="1702467" y="281242"/>
                  <a:pt x="1693456" y="279330"/>
                  <a:pt x="1685811" y="272777"/>
                </a:cubicBezTo>
                <a:cubicBezTo>
                  <a:pt x="1678165" y="264039"/>
                  <a:pt x="1676800" y="254483"/>
                  <a:pt x="1681715" y="244107"/>
                </a:cubicBezTo>
                <a:cubicBezTo>
                  <a:pt x="1700282" y="243015"/>
                  <a:pt x="1719123" y="240284"/>
                  <a:pt x="1738236" y="235915"/>
                </a:cubicBezTo>
                <a:lnTo>
                  <a:pt x="1741513" y="232639"/>
                </a:lnTo>
                <a:cubicBezTo>
                  <a:pt x="1740421" y="220078"/>
                  <a:pt x="1738782" y="207518"/>
                  <a:pt x="1736598" y="194958"/>
                </a:cubicBezTo>
                <a:cubicBezTo>
                  <a:pt x="1705470" y="196050"/>
                  <a:pt x="1674616" y="194958"/>
                  <a:pt x="1644034" y="191681"/>
                </a:cubicBezTo>
                <a:lnTo>
                  <a:pt x="1643215" y="189224"/>
                </a:lnTo>
                <a:lnTo>
                  <a:pt x="1656321" y="185947"/>
                </a:lnTo>
                <a:cubicBezTo>
                  <a:pt x="1683080" y="187039"/>
                  <a:pt x="1709839" y="185947"/>
                  <a:pt x="1736598" y="182671"/>
                </a:cubicBezTo>
                <a:cubicBezTo>
                  <a:pt x="1732229" y="166288"/>
                  <a:pt x="1728679" y="149358"/>
                  <a:pt x="1725949" y="131883"/>
                </a:cubicBezTo>
                <a:lnTo>
                  <a:pt x="1724311" y="128607"/>
                </a:lnTo>
                <a:cubicBezTo>
                  <a:pt x="1711204" y="134614"/>
                  <a:pt x="1698098" y="138983"/>
                  <a:pt x="1684992" y="141713"/>
                </a:cubicBezTo>
                <a:lnTo>
                  <a:pt x="1667789" y="150724"/>
                </a:lnTo>
                <a:lnTo>
                  <a:pt x="1664513" y="149085"/>
                </a:lnTo>
                <a:cubicBezTo>
                  <a:pt x="1662328" y="145809"/>
                  <a:pt x="1663421" y="142532"/>
                  <a:pt x="1667789" y="139256"/>
                </a:cubicBezTo>
                <a:lnTo>
                  <a:pt x="1677619" y="133522"/>
                </a:lnTo>
                <a:cubicBezTo>
                  <a:pt x="1697279" y="115500"/>
                  <a:pt x="1715027" y="95295"/>
                  <a:pt x="1730864" y="72904"/>
                </a:cubicBezTo>
                <a:cubicBezTo>
                  <a:pt x="1740694" y="56521"/>
                  <a:pt x="1748612" y="39046"/>
                  <a:pt x="1754619" y="20479"/>
                </a:cubicBezTo>
                <a:lnTo>
                  <a:pt x="1759534" y="18841"/>
                </a:lnTo>
                <a:cubicBezTo>
                  <a:pt x="1763357" y="21571"/>
                  <a:pt x="1767999" y="22390"/>
                  <a:pt x="1773460" y="21298"/>
                </a:cubicBezTo>
                <a:lnTo>
                  <a:pt x="1770183" y="17202"/>
                </a:lnTo>
                <a:lnTo>
                  <a:pt x="1765268" y="14745"/>
                </a:lnTo>
                <a:close/>
                <a:moveTo>
                  <a:pt x="2736780" y="9830"/>
                </a:moveTo>
                <a:lnTo>
                  <a:pt x="2749886" y="10649"/>
                </a:lnTo>
                <a:lnTo>
                  <a:pt x="2758897" y="16383"/>
                </a:lnTo>
                <a:cubicBezTo>
                  <a:pt x="2762720" y="20752"/>
                  <a:pt x="2764631" y="25667"/>
                  <a:pt x="2764631" y="31128"/>
                </a:cubicBezTo>
                <a:lnTo>
                  <a:pt x="2758897" y="36862"/>
                </a:lnTo>
                <a:lnTo>
                  <a:pt x="2747429" y="40958"/>
                </a:lnTo>
                <a:cubicBezTo>
                  <a:pt x="2714663" y="41504"/>
                  <a:pt x="2682443" y="42869"/>
                  <a:pt x="2650769" y="45053"/>
                </a:cubicBezTo>
                <a:lnTo>
                  <a:pt x="2658961" y="56521"/>
                </a:lnTo>
                <a:cubicBezTo>
                  <a:pt x="2661691" y="67990"/>
                  <a:pt x="2664422" y="79185"/>
                  <a:pt x="2667152" y="90107"/>
                </a:cubicBezTo>
                <a:cubicBezTo>
                  <a:pt x="2684628" y="89560"/>
                  <a:pt x="2702376" y="87649"/>
                  <a:pt x="2720397" y="84373"/>
                </a:cubicBezTo>
                <a:lnTo>
                  <a:pt x="2729408" y="84373"/>
                </a:lnTo>
                <a:lnTo>
                  <a:pt x="2733503" y="79458"/>
                </a:lnTo>
                <a:cubicBezTo>
                  <a:pt x="2741149" y="72358"/>
                  <a:pt x="2749886" y="70993"/>
                  <a:pt x="2759716" y="75362"/>
                </a:cubicBezTo>
                <a:cubicBezTo>
                  <a:pt x="2766816" y="89560"/>
                  <a:pt x="2768181" y="104851"/>
                  <a:pt x="2763812" y="121234"/>
                </a:cubicBezTo>
                <a:cubicBezTo>
                  <a:pt x="2757805" y="139256"/>
                  <a:pt x="2750978" y="156185"/>
                  <a:pt x="2743333" y="172022"/>
                </a:cubicBezTo>
                <a:cubicBezTo>
                  <a:pt x="2738418" y="176390"/>
                  <a:pt x="2733230" y="177483"/>
                  <a:pt x="2727769" y="175298"/>
                </a:cubicBezTo>
                <a:cubicBezTo>
                  <a:pt x="2719032" y="181851"/>
                  <a:pt x="2709202" y="185947"/>
                  <a:pt x="2698280" y="187585"/>
                </a:cubicBezTo>
                <a:cubicBezTo>
                  <a:pt x="2678620" y="190862"/>
                  <a:pt x="2658961" y="192227"/>
                  <a:pt x="2639301" y="191681"/>
                </a:cubicBezTo>
                <a:cubicBezTo>
                  <a:pt x="2596159" y="193866"/>
                  <a:pt x="2554656" y="188405"/>
                  <a:pt x="2514791" y="175298"/>
                </a:cubicBezTo>
                <a:lnTo>
                  <a:pt x="2512333" y="178575"/>
                </a:lnTo>
                <a:cubicBezTo>
                  <a:pt x="2508510" y="181305"/>
                  <a:pt x="2504688" y="181578"/>
                  <a:pt x="2500865" y="179394"/>
                </a:cubicBezTo>
                <a:cubicBezTo>
                  <a:pt x="2492127" y="167380"/>
                  <a:pt x="2486666" y="153727"/>
                  <a:pt x="2484482" y="138436"/>
                </a:cubicBezTo>
                <a:cubicBezTo>
                  <a:pt x="2477382" y="118777"/>
                  <a:pt x="2474652" y="98571"/>
                  <a:pt x="2476290" y="77819"/>
                </a:cubicBezTo>
                <a:lnTo>
                  <a:pt x="2477929" y="77819"/>
                </a:lnTo>
                <a:cubicBezTo>
                  <a:pt x="2477382" y="82734"/>
                  <a:pt x="2478748" y="86284"/>
                  <a:pt x="2482025" y="88468"/>
                </a:cubicBezTo>
                <a:cubicBezTo>
                  <a:pt x="2482025" y="83007"/>
                  <a:pt x="2484482" y="78638"/>
                  <a:pt x="2489397" y="75362"/>
                </a:cubicBezTo>
                <a:lnTo>
                  <a:pt x="2484482" y="70447"/>
                </a:lnTo>
                <a:lnTo>
                  <a:pt x="2481205" y="69628"/>
                </a:lnTo>
                <a:lnTo>
                  <a:pt x="2480386" y="65532"/>
                </a:lnTo>
                <a:lnTo>
                  <a:pt x="2483663" y="63075"/>
                </a:lnTo>
                <a:lnTo>
                  <a:pt x="2491854" y="66351"/>
                </a:lnTo>
                <a:lnTo>
                  <a:pt x="2509875" y="84373"/>
                </a:lnTo>
                <a:lnTo>
                  <a:pt x="2551652" y="88468"/>
                </a:lnTo>
                <a:lnTo>
                  <a:pt x="2554929" y="86830"/>
                </a:lnTo>
                <a:cubicBezTo>
                  <a:pt x="2551652" y="74270"/>
                  <a:pt x="2550833" y="61436"/>
                  <a:pt x="2552471" y="48330"/>
                </a:cubicBezTo>
                <a:lnTo>
                  <a:pt x="2550833" y="46692"/>
                </a:lnTo>
                <a:cubicBezTo>
                  <a:pt x="2527897" y="47238"/>
                  <a:pt x="2505234" y="46146"/>
                  <a:pt x="2482844" y="43415"/>
                </a:cubicBezTo>
                <a:lnTo>
                  <a:pt x="2479567" y="40138"/>
                </a:lnTo>
                <a:lnTo>
                  <a:pt x="2482025" y="36862"/>
                </a:lnTo>
                <a:cubicBezTo>
                  <a:pt x="2514791" y="35224"/>
                  <a:pt x="2548102" y="34677"/>
                  <a:pt x="2581961" y="35224"/>
                </a:cubicBezTo>
                <a:lnTo>
                  <a:pt x="2719578" y="28670"/>
                </a:lnTo>
                <a:cubicBezTo>
                  <a:pt x="2721216" y="24302"/>
                  <a:pt x="2723947" y="19933"/>
                  <a:pt x="2727769" y="15564"/>
                </a:cubicBezTo>
                <a:close/>
                <a:moveTo>
                  <a:pt x="917448" y="0"/>
                </a:moveTo>
                <a:cubicBezTo>
                  <a:pt x="933831" y="5461"/>
                  <a:pt x="950487" y="11468"/>
                  <a:pt x="967416" y="18021"/>
                </a:cubicBezTo>
                <a:lnTo>
                  <a:pt x="978884" y="27851"/>
                </a:lnTo>
                <a:cubicBezTo>
                  <a:pt x="983799" y="36589"/>
                  <a:pt x="985710" y="45599"/>
                  <a:pt x="984618" y="54883"/>
                </a:cubicBezTo>
                <a:cubicBezTo>
                  <a:pt x="980796" y="63075"/>
                  <a:pt x="977246" y="70993"/>
                  <a:pt x="973969" y="78638"/>
                </a:cubicBezTo>
                <a:cubicBezTo>
                  <a:pt x="1004551" y="79185"/>
                  <a:pt x="1035406" y="78638"/>
                  <a:pt x="1066533" y="77000"/>
                </a:cubicBezTo>
                <a:lnTo>
                  <a:pt x="1075544" y="67990"/>
                </a:lnTo>
                <a:cubicBezTo>
                  <a:pt x="1087558" y="61982"/>
                  <a:pt x="1100392" y="57887"/>
                  <a:pt x="1114044" y="55702"/>
                </a:cubicBezTo>
                <a:cubicBezTo>
                  <a:pt x="1120051" y="55702"/>
                  <a:pt x="1125239" y="57887"/>
                  <a:pt x="1129608" y="62255"/>
                </a:cubicBezTo>
                <a:cubicBezTo>
                  <a:pt x="1132884" y="72085"/>
                  <a:pt x="1132884" y="81915"/>
                  <a:pt x="1129608" y="91745"/>
                </a:cubicBezTo>
                <a:cubicBezTo>
                  <a:pt x="1118686" y="111404"/>
                  <a:pt x="1106945" y="129972"/>
                  <a:pt x="1094384" y="147447"/>
                </a:cubicBezTo>
                <a:lnTo>
                  <a:pt x="1090289" y="147447"/>
                </a:lnTo>
                <a:cubicBezTo>
                  <a:pt x="1088104" y="143624"/>
                  <a:pt x="1086193" y="138983"/>
                  <a:pt x="1084555" y="133522"/>
                </a:cubicBezTo>
                <a:cubicBezTo>
                  <a:pt x="1081824" y="118777"/>
                  <a:pt x="1078547" y="104032"/>
                  <a:pt x="1074725" y="89287"/>
                </a:cubicBezTo>
                <a:lnTo>
                  <a:pt x="1068991" y="86011"/>
                </a:lnTo>
                <a:cubicBezTo>
                  <a:pt x="1013835" y="88741"/>
                  <a:pt x="958679" y="90380"/>
                  <a:pt x="903522" y="90926"/>
                </a:cubicBezTo>
                <a:cubicBezTo>
                  <a:pt x="889324" y="90380"/>
                  <a:pt x="875398" y="89560"/>
                  <a:pt x="861746" y="88468"/>
                </a:cubicBezTo>
                <a:cubicBezTo>
                  <a:pt x="866661" y="102121"/>
                  <a:pt x="868572" y="115773"/>
                  <a:pt x="867480" y="129426"/>
                </a:cubicBezTo>
                <a:cubicBezTo>
                  <a:pt x="864203" y="143078"/>
                  <a:pt x="859015" y="155366"/>
                  <a:pt x="851916" y="166288"/>
                </a:cubicBezTo>
                <a:cubicBezTo>
                  <a:pt x="849185" y="169018"/>
                  <a:pt x="846182" y="169837"/>
                  <a:pt x="842905" y="168745"/>
                </a:cubicBezTo>
                <a:lnTo>
                  <a:pt x="833895" y="160553"/>
                </a:lnTo>
                <a:cubicBezTo>
                  <a:pt x="828434" y="133795"/>
                  <a:pt x="822154" y="106763"/>
                  <a:pt x="815054" y="79458"/>
                </a:cubicBezTo>
                <a:lnTo>
                  <a:pt x="819150" y="72904"/>
                </a:lnTo>
                <a:cubicBezTo>
                  <a:pt x="827341" y="72358"/>
                  <a:pt x="835533" y="72904"/>
                  <a:pt x="843724" y="74543"/>
                </a:cubicBezTo>
                <a:cubicBezTo>
                  <a:pt x="847547" y="78365"/>
                  <a:pt x="852462" y="80823"/>
                  <a:pt x="858469" y="81915"/>
                </a:cubicBezTo>
                <a:lnTo>
                  <a:pt x="956767" y="80277"/>
                </a:lnTo>
                <a:lnTo>
                  <a:pt x="958405" y="78638"/>
                </a:lnTo>
                <a:lnTo>
                  <a:pt x="952671" y="72904"/>
                </a:lnTo>
                <a:lnTo>
                  <a:pt x="946118" y="72904"/>
                </a:lnTo>
                <a:lnTo>
                  <a:pt x="941203" y="67990"/>
                </a:lnTo>
                <a:cubicBezTo>
                  <a:pt x="930827" y="45053"/>
                  <a:pt x="922909" y="22390"/>
                  <a:pt x="917448" y="0"/>
                </a:cubicBezTo>
                <a:close/>
              </a:path>
            </a:pathLst>
          </a:custGeom>
          <a:solidFill>
            <a:srgbClr val="C14C32"/>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3200" dirty="0">
              <a:solidFill>
                <a:srgbClr val="FF0000"/>
              </a:solidFill>
              <a:latin typeface="汉仪小麦体简" panose="00020600040101010101" pitchFamily="18" charset="-122"/>
              <a:ea typeface="汉仪小麦体简" panose="00020600040101010101" pitchFamily="18" charset="-122"/>
            </a:endParaRPr>
          </a:p>
        </p:txBody>
      </p:sp>
      <p:sp>
        <p:nvSpPr>
          <p:cNvPr id="4" name="文本框 3"/>
          <p:cNvSpPr txBox="1"/>
          <p:nvPr/>
        </p:nvSpPr>
        <p:spPr>
          <a:xfrm>
            <a:off x="4846955" y="3024505"/>
            <a:ext cx="4181475" cy="521970"/>
          </a:xfrm>
          <a:prstGeom prst="rect">
            <a:avLst/>
          </a:prstGeom>
          <a:noFill/>
        </p:spPr>
        <p:txBody>
          <a:bodyPr wrap="square" rtlCol="0">
            <a:spAutoFit/>
          </a:bodyPr>
          <a:lstStyle/>
          <a:p>
            <a:r>
              <a:rPr lang="en-US" altLang="zh-CN" sz="2800" dirty="0" smtClean="0">
                <a:solidFill>
                  <a:srgbClr val="C14C32"/>
                </a:solidFill>
                <a:latin typeface="汉仪小麦体简" panose="00020600040101010101" pitchFamily="18" charset="-122"/>
                <a:ea typeface="汉仪小麦体简" panose="00020600040101010101" pitchFamily="18" charset="-122"/>
              </a:rPr>
              <a:t>         </a:t>
            </a:r>
            <a:r>
              <a:rPr lang="zh-CN" altLang="en-US" sz="2800" dirty="0" smtClean="0">
                <a:solidFill>
                  <a:srgbClr val="C14C32"/>
                </a:solidFill>
                <a:latin typeface="汉仪小麦体简" panose="00020600040101010101" pitchFamily="18" charset="-122"/>
                <a:ea typeface="汉仪小麦体简" panose="00020600040101010101" pitchFamily="18" charset="-122"/>
              </a:rPr>
              <a:t>请大家投我一票！</a:t>
            </a:r>
            <a:endParaRPr lang="zh-CN" altLang="en-US" sz="2800" dirty="0">
              <a:solidFill>
                <a:srgbClr val="C14C32"/>
              </a:solidFill>
              <a:latin typeface="汉仪小麦体简" panose="00020600040101010101" pitchFamily="18" charset="-122"/>
              <a:ea typeface="汉仪小麦体简" panose="00020600040101010101" pitchFamily="18" charset="-122"/>
            </a:endParaRPr>
          </a:p>
        </p:txBody>
      </p:sp>
      <p:sp>
        <p:nvSpPr>
          <p:cNvPr id="22" name="文本框 21"/>
          <p:cNvSpPr txBox="1"/>
          <p:nvPr/>
        </p:nvSpPr>
        <p:spPr>
          <a:xfrm>
            <a:off x="5451565" y="3600995"/>
            <a:ext cx="1261884" cy="523220"/>
          </a:xfrm>
          <a:prstGeom prst="rect">
            <a:avLst/>
          </a:prstGeom>
          <a:noFill/>
        </p:spPr>
        <p:txBody>
          <a:bodyPr wrap="none" rtlCol="0">
            <a:spAutoFit/>
          </a:bodyPr>
          <a:lstStyle/>
          <a:p>
            <a:r>
              <a:rPr lang="zh-CN" altLang="en-US" sz="2800" dirty="0" smtClean="0">
                <a:solidFill>
                  <a:srgbClr val="C14C32"/>
                </a:solidFill>
                <a:latin typeface="汉仪小麦体简" panose="00020600040101010101" pitchFamily="18" charset="-122"/>
                <a:ea typeface="汉仪小麦体简" panose="00020600040101010101" pitchFamily="18" charset="-122"/>
              </a:rPr>
              <a:t>信任我</a:t>
            </a:r>
            <a:endParaRPr lang="zh-CN" altLang="en-US" sz="2800" dirty="0">
              <a:solidFill>
                <a:srgbClr val="C14C32"/>
              </a:solidFill>
              <a:latin typeface="汉仪小麦体简" panose="00020600040101010101" pitchFamily="18" charset="-122"/>
              <a:ea typeface="汉仪小麦体简" panose="00020600040101010101" pitchFamily="18" charset="-122"/>
            </a:endParaRPr>
          </a:p>
        </p:txBody>
      </p:sp>
      <p:sp>
        <p:nvSpPr>
          <p:cNvPr id="24" name="文本框 23"/>
          <p:cNvSpPr txBox="1"/>
          <p:nvPr/>
        </p:nvSpPr>
        <p:spPr>
          <a:xfrm>
            <a:off x="6675119" y="3596641"/>
            <a:ext cx="1261884" cy="523220"/>
          </a:xfrm>
          <a:prstGeom prst="rect">
            <a:avLst/>
          </a:prstGeom>
          <a:noFill/>
        </p:spPr>
        <p:txBody>
          <a:bodyPr wrap="none" rtlCol="0">
            <a:spAutoFit/>
          </a:bodyPr>
          <a:lstStyle/>
          <a:p>
            <a:r>
              <a:rPr lang="zh-CN" altLang="en-US" sz="2800" dirty="0" smtClean="0">
                <a:solidFill>
                  <a:srgbClr val="C14C32"/>
                </a:solidFill>
                <a:latin typeface="汉仪小麦体简" panose="00020600040101010101" pitchFamily="18" charset="-122"/>
                <a:ea typeface="汉仪小麦体简" panose="00020600040101010101" pitchFamily="18" charset="-122"/>
              </a:rPr>
              <a:t>支持我</a:t>
            </a:r>
            <a:endParaRPr lang="zh-CN" altLang="en-US" sz="2800" dirty="0">
              <a:solidFill>
                <a:srgbClr val="C14C32"/>
              </a:solidFill>
              <a:latin typeface="汉仪小麦体简" panose="00020600040101010101" pitchFamily="18" charset="-122"/>
              <a:ea typeface="汉仪小麦体简" panose="00020600040101010101" pitchFamily="18" charset="-122"/>
            </a:endParaRPr>
          </a:p>
        </p:txBody>
      </p:sp>
      <p:sp>
        <p:nvSpPr>
          <p:cNvPr id="25" name="文本框 24"/>
          <p:cNvSpPr txBox="1"/>
          <p:nvPr/>
        </p:nvSpPr>
        <p:spPr>
          <a:xfrm>
            <a:off x="7924799" y="3566161"/>
            <a:ext cx="1261884" cy="523220"/>
          </a:xfrm>
          <a:prstGeom prst="rect">
            <a:avLst/>
          </a:prstGeom>
          <a:noFill/>
        </p:spPr>
        <p:txBody>
          <a:bodyPr wrap="none" rtlCol="0">
            <a:spAutoFit/>
          </a:bodyPr>
          <a:lstStyle/>
          <a:p>
            <a:r>
              <a:rPr lang="zh-CN" altLang="en-US" sz="2800" dirty="0" smtClean="0">
                <a:solidFill>
                  <a:srgbClr val="C14C32"/>
                </a:solidFill>
                <a:latin typeface="汉仪小麦体简" panose="00020600040101010101" pitchFamily="18" charset="-122"/>
                <a:ea typeface="汉仪小麦体简" panose="00020600040101010101" pitchFamily="18" charset="-122"/>
              </a:rPr>
              <a:t>选取我</a:t>
            </a:r>
            <a:endParaRPr lang="zh-CN" altLang="en-US" sz="2800" dirty="0">
              <a:solidFill>
                <a:srgbClr val="C14C32"/>
              </a:solidFill>
              <a:latin typeface="汉仪小麦体简" panose="00020600040101010101" pitchFamily="18" charset="-122"/>
              <a:ea typeface="汉仪小麦体简" panose="00020600040101010101" pitchFamily="18" charset="-122"/>
            </a:endParaRPr>
          </a:p>
        </p:txBody>
      </p:sp>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7550" y="1630069"/>
            <a:ext cx="721485" cy="86958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t="53132" r="79570" b="-1"/>
          <a:stretch>
            <a:fillRect/>
          </a:stretch>
        </p:blipFill>
        <p:spPr>
          <a:xfrm>
            <a:off x="-130632" y="3632886"/>
            <a:ext cx="2490773" cy="3213905"/>
          </a:xfrm>
          <a:prstGeom prst="rect">
            <a:avLst/>
          </a:prstGeom>
        </p:spPr>
      </p:pic>
      <p:pic>
        <p:nvPicPr>
          <p:cNvPr id="5" name="图片 4"/>
          <p:cNvPicPr>
            <a:picLocks noChangeAspect="1"/>
          </p:cNvPicPr>
          <p:nvPr/>
        </p:nvPicPr>
        <p:blipFill>
          <a:blip r:embed="rId9"/>
          <a:stretch>
            <a:fillRect/>
          </a:stretch>
        </p:blipFill>
        <p:spPr>
          <a:xfrm>
            <a:off x="0" y="330200"/>
            <a:ext cx="3597116" cy="63974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nodeType="afterEffect" p14:presetBounceEnd="60000">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14:bounceEnd="60000">
                                          <p:cBhvr additive="base">
                                            <p:cTn id="11" dur="500" fill="hold"/>
                                            <p:tgtEl>
                                              <p:spTgt spid="36"/>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1"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32" presetClass="emph" presetSubtype="0" repeatCount="2000" fill="hold" grpId="0" nodeType="withEffect">
                                      <p:stCondLst>
                                        <p:cond delay="1400"/>
                                      </p:stCondLst>
                                      <p:childTnLst>
                                        <p:animRot by="120000">
                                          <p:cBhvr>
                                            <p:cTn id="17" dur="100" fill="hold">
                                              <p:stCondLst>
                                                <p:cond delay="0"/>
                                              </p:stCondLst>
                                            </p:cTn>
                                            <p:tgtEl>
                                              <p:spTgt spid="28"/>
                                            </p:tgtEl>
                                            <p:attrNameLst>
                                              <p:attrName>r</p:attrName>
                                            </p:attrNameLst>
                                          </p:cBhvr>
                                        </p:animRot>
                                        <p:animRot by="-240000">
                                          <p:cBhvr>
                                            <p:cTn id="18" dur="200" fill="hold">
                                              <p:stCondLst>
                                                <p:cond delay="200"/>
                                              </p:stCondLst>
                                            </p:cTn>
                                            <p:tgtEl>
                                              <p:spTgt spid="28"/>
                                            </p:tgtEl>
                                            <p:attrNameLst>
                                              <p:attrName>r</p:attrName>
                                            </p:attrNameLst>
                                          </p:cBhvr>
                                        </p:animRot>
                                        <p:animRot by="240000">
                                          <p:cBhvr>
                                            <p:cTn id="19" dur="200" fill="hold">
                                              <p:stCondLst>
                                                <p:cond delay="400"/>
                                              </p:stCondLst>
                                            </p:cTn>
                                            <p:tgtEl>
                                              <p:spTgt spid="28"/>
                                            </p:tgtEl>
                                            <p:attrNameLst>
                                              <p:attrName>r</p:attrName>
                                            </p:attrNameLst>
                                          </p:cBhvr>
                                        </p:animRot>
                                        <p:animRot by="-240000">
                                          <p:cBhvr>
                                            <p:cTn id="20" dur="200" fill="hold">
                                              <p:stCondLst>
                                                <p:cond delay="600"/>
                                              </p:stCondLst>
                                            </p:cTn>
                                            <p:tgtEl>
                                              <p:spTgt spid="28"/>
                                            </p:tgtEl>
                                            <p:attrNameLst>
                                              <p:attrName>r</p:attrName>
                                            </p:attrNameLst>
                                          </p:cBhvr>
                                        </p:animRot>
                                        <p:animRot by="120000">
                                          <p:cBhvr>
                                            <p:cTn id="21" dur="200" fill="hold">
                                              <p:stCondLst>
                                                <p:cond delay="800"/>
                                              </p:stCondLst>
                                            </p:cTn>
                                            <p:tgtEl>
                                              <p:spTgt spid="28"/>
                                            </p:tgtEl>
                                            <p:attrNameLst>
                                              <p:attrName>r</p:attrName>
                                            </p:attrNameLst>
                                          </p:cBhvr>
                                        </p:animRot>
                                      </p:childTnLst>
                                    </p:cTn>
                                  </p:par>
                                  <p:par>
                                    <p:cTn id="22" presetID="2" presetClass="entr" presetSubtype="8" fill="hold" nodeType="withEffect">
                                      <p:stCondLst>
                                        <p:cond delay="21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32" presetClass="emph" presetSubtype="0" repeatCount="2000" fill="hold" grpId="1" nodeType="withEffect">
                                      <p:stCondLst>
                                        <p:cond delay="140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32" presetClass="emph" presetSubtype="0" repeatCount="2000" fill="hold" grpId="1" nodeType="withEffect">
                                      <p:stCondLst>
                                        <p:cond delay="1400"/>
                                      </p:stCondLst>
                                      <p:childTnLst>
                                        <p:animRot by="120000">
                                          <p:cBhvr>
                                            <p:cTn id="39" dur="100" fill="hold">
                                              <p:stCondLst>
                                                <p:cond delay="0"/>
                                              </p:stCondLst>
                                            </p:cTn>
                                            <p:tgtEl>
                                              <p:spTgt spid="22"/>
                                            </p:tgtEl>
                                            <p:attrNameLst>
                                              <p:attrName>r</p:attrName>
                                            </p:attrNameLst>
                                          </p:cBhvr>
                                        </p:animRot>
                                        <p:animRot by="-240000">
                                          <p:cBhvr>
                                            <p:cTn id="40" dur="200" fill="hold">
                                              <p:stCondLst>
                                                <p:cond delay="200"/>
                                              </p:stCondLst>
                                            </p:cTn>
                                            <p:tgtEl>
                                              <p:spTgt spid="22"/>
                                            </p:tgtEl>
                                            <p:attrNameLst>
                                              <p:attrName>r</p:attrName>
                                            </p:attrNameLst>
                                          </p:cBhvr>
                                        </p:animRot>
                                        <p:animRot by="240000">
                                          <p:cBhvr>
                                            <p:cTn id="41" dur="200" fill="hold">
                                              <p:stCondLst>
                                                <p:cond delay="400"/>
                                              </p:stCondLst>
                                            </p:cTn>
                                            <p:tgtEl>
                                              <p:spTgt spid="22"/>
                                            </p:tgtEl>
                                            <p:attrNameLst>
                                              <p:attrName>r</p:attrName>
                                            </p:attrNameLst>
                                          </p:cBhvr>
                                        </p:animRot>
                                        <p:animRot by="-240000">
                                          <p:cBhvr>
                                            <p:cTn id="42" dur="200" fill="hold">
                                              <p:stCondLst>
                                                <p:cond delay="600"/>
                                              </p:stCondLst>
                                            </p:cTn>
                                            <p:tgtEl>
                                              <p:spTgt spid="22"/>
                                            </p:tgtEl>
                                            <p:attrNameLst>
                                              <p:attrName>r</p:attrName>
                                            </p:attrNameLst>
                                          </p:cBhvr>
                                        </p:animRot>
                                        <p:animRot by="120000">
                                          <p:cBhvr>
                                            <p:cTn id="43" dur="200" fill="hold">
                                              <p:stCondLst>
                                                <p:cond delay="800"/>
                                              </p:stCondLst>
                                            </p:cTn>
                                            <p:tgtEl>
                                              <p:spTgt spid="22"/>
                                            </p:tgtEl>
                                            <p:attrNameLst>
                                              <p:attrName>r</p:attrName>
                                            </p:attrNameLst>
                                          </p:cBhvr>
                                        </p:animRo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32" presetClass="emph" presetSubtype="0" repeatCount="2000" fill="hold" grpId="1" nodeType="withEffect">
                                      <p:stCondLst>
                                        <p:cond delay="1400"/>
                                      </p:stCondLst>
                                      <p:childTnLst>
                                        <p:animRot by="120000">
                                          <p:cBhvr>
                                            <p:cTn id="48" dur="100" fill="hold">
                                              <p:stCondLst>
                                                <p:cond delay="0"/>
                                              </p:stCondLst>
                                            </p:cTn>
                                            <p:tgtEl>
                                              <p:spTgt spid="24"/>
                                            </p:tgtEl>
                                            <p:attrNameLst>
                                              <p:attrName>r</p:attrName>
                                            </p:attrNameLst>
                                          </p:cBhvr>
                                        </p:animRot>
                                        <p:animRot by="-240000">
                                          <p:cBhvr>
                                            <p:cTn id="49" dur="200" fill="hold">
                                              <p:stCondLst>
                                                <p:cond delay="200"/>
                                              </p:stCondLst>
                                            </p:cTn>
                                            <p:tgtEl>
                                              <p:spTgt spid="24"/>
                                            </p:tgtEl>
                                            <p:attrNameLst>
                                              <p:attrName>r</p:attrName>
                                            </p:attrNameLst>
                                          </p:cBhvr>
                                        </p:animRot>
                                        <p:animRot by="240000">
                                          <p:cBhvr>
                                            <p:cTn id="50" dur="200" fill="hold">
                                              <p:stCondLst>
                                                <p:cond delay="400"/>
                                              </p:stCondLst>
                                            </p:cTn>
                                            <p:tgtEl>
                                              <p:spTgt spid="24"/>
                                            </p:tgtEl>
                                            <p:attrNameLst>
                                              <p:attrName>r</p:attrName>
                                            </p:attrNameLst>
                                          </p:cBhvr>
                                        </p:animRot>
                                        <p:animRot by="-240000">
                                          <p:cBhvr>
                                            <p:cTn id="51" dur="200" fill="hold">
                                              <p:stCondLst>
                                                <p:cond delay="600"/>
                                              </p:stCondLst>
                                            </p:cTn>
                                            <p:tgtEl>
                                              <p:spTgt spid="24"/>
                                            </p:tgtEl>
                                            <p:attrNameLst>
                                              <p:attrName>r</p:attrName>
                                            </p:attrNameLst>
                                          </p:cBhvr>
                                        </p:animRot>
                                        <p:animRot by="120000">
                                          <p:cBhvr>
                                            <p:cTn id="52" dur="200" fill="hold">
                                              <p:stCondLst>
                                                <p:cond delay="800"/>
                                              </p:stCondLst>
                                            </p:cTn>
                                            <p:tgtEl>
                                              <p:spTgt spid="24"/>
                                            </p:tgtEl>
                                            <p:attrNameLst>
                                              <p:attrName>r</p:attrName>
                                            </p:attrNameLst>
                                          </p:cBhvr>
                                        </p:animRo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32" presetClass="emph" presetSubtype="0" repeatCount="2000" fill="hold" grpId="1" nodeType="withEffect">
                                      <p:stCondLst>
                                        <p:cond delay="1400"/>
                                      </p:stCondLst>
                                      <p:childTnLst>
                                        <p:animRot by="120000">
                                          <p:cBhvr>
                                            <p:cTn id="57" dur="100" fill="hold">
                                              <p:stCondLst>
                                                <p:cond delay="0"/>
                                              </p:stCondLst>
                                            </p:cTn>
                                            <p:tgtEl>
                                              <p:spTgt spid="25"/>
                                            </p:tgtEl>
                                            <p:attrNameLst>
                                              <p:attrName>r</p:attrName>
                                            </p:attrNameLst>
                                          </p:cBhvr>
                                        </p:animRot>
                                        <p:animRot by="-240000">
                                          <p:cBhvr>
                                            <p:cTn id="58" dur="200" fill="hold">
                                              <p:stCondLst>
                                                <p:cond delay="200"/>
                                              </p:stCondLst>
                                            </p:cTn>
                                            <p:tgtEl>
                                              <p:spTgt spid="25"/>
                                            </p:tgtEl>
                                            <p:attrNameLst>
                                              <p:attrName>r</p:attrName>
                                            </p:attrNameLst>
                                          </p:cBhvr>
                                        </p:animRot>
                                        <p:animRot by="240000">
                                          <p:cBhvr>
                                            <p:cTn id="59" dur="200" fill="hold">
                                              <p:stCondLst>
                                                <p:cond delay="400"/>
                                              </p:stCondLst>
                                            </p:cTn>
                                            <p:tgtEl>
                                              <p:spTgt spid="25"/>
                                            </p:tgtEl>
                                            <p:attrNameLst>
                                              <p:attrName>r</p:attrName>
                                            </p:attrNameLst>
                                          </p:cBhvr>
                                        </p:animRot>
                                        <p:animRot by="-240000">
                                          <p:cBhvr>
                                            <p:cTn id="60" dur="200" fill="hold">
                                              <p:stCondLst>
                                                <p:cond delay="600"/>
                                              </p:stCondLst>
                                            </p:cTn>
                                            <p:tgtEl>
                                              <p:spTgt spid="25"/>
                                            </p:tgtEl>
                                            <p:attrNameLst>
                                              <p:attrName>r</p:attrName>
                                            </p:attrNameLst>
                                          </p:cBhvr>
                                        </p:animRot>
                                        <p:animRot by="120000">
                                          <p:cBhvr>
                                            <p:cTn id="61"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 grpId="0"/>
          <p:bldP spid="4" grpId="1"/>
          <p:bldP spid="22" grpId="0"/>
          <p:bldP spid="22" grpId="1"/>
          <p:bldP spid="24" grpId="0"/>
          <p:bldP spid="24" grpId="1"/>
          <p:bldP spid="25" grpId="0"/>
          <p:bldP spid="25"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1"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32" presetClass="emph" presetSubtype="0" repeatCount="2000" fill="hold" grpId="0" nodeType="withEffect">
                                      <p:stCondLst>
                                        <p:cond delay="1400"/>
                                      </p:stCondLst>
                                      <p:childTnLst>
                                        <p:animRot by="120000">
                                          <p:cBhvr>
                                            <p:cTn id="17" dur="100" fill="hold">
                                              <p:stCondLst>
                                                <p:cond delay="0"/>
                                              </p:stCondLst>
                                            </p:cTn>
                                            <p:tgtEl>
                                              <p:spTgt spid="28"/>
                                            </p:tgtEl>
                                            <p:attrNameLst>
                                              <p:attrName>r</p:attrName>
                                            </p:attrNameLst>
                                          </p:cBhvr>
                                        </p:animRot>
                                        <p:animRot by="-240000">
                                          <p:cBhvr>
                                            <p:cTn id="18" dur="200" fill="hold">
                                              <p:stCondLst>
                                                <p:cond delay="200"/>
                                              </p:stCondLst>
                                            </p:cTn>
                                            <p:tgtEl>
                                              <p:spTgt spid="28"/>
                                            </p:tgtEl>
                                            <p:attrNameLst>
                                              <p:attrName>r</p:attrName>
                                            </p:attrNameLst>
                                          </p:cBhvr>
                                        </p:animRot>
                                        <p:animRot by="240000">
                                          <p:cBhvr>
                                            <p:cTn id="19" dur="200" fill="hold">
                                              <p:stCondLst>
                                                <p:cond delay="400"/>
                                              </p:stCondLst>
                                            </p:cTn>
                                            <p:tgtEl>
                                              <p:spTgt spid="28"/>
                                            </p:tgtEl>
                                            <p:attrNameLst>
                                              <p:attrName>r</p:attrName>
                                            </p:attrNameLst>
                                          </p:cBhvr>
                                        </p:animRot>
                                        <p:animRot by="-240000">
                                          <p:cBhvr>
                                            <p:cTn id="20" dur="200" fill="hold">
                                              <p:stCondLst>
                                                <p:cond delay="600"/>
                                              </p:stCondLst>
                                            </p:cTn>
                                            <p:tgtEl>
                                              <p:spTgt spid="28"/>
                                            </p:tgtEl>
                                            <p:attrNameLst>
                                              <p:attrName>r</p:attrName>
                                            </p:attrNameLst>
                                          </p:cBhvr>
                                        </p:animRot>
                                        <p:animRot by="120000">
                                          <p:cBhvr>
                                            <p:cTn id="21" dur="200" fill="hold">
                                              <p:stCondLst>
                                                <p:cond delay="800"/>
                                              </p:stCondLst>
                                            </p:cTn>
                                            <p:tgtEl>
                                              <p:spTgt spid="28"/>
                                            </p:tgtEl>
                                            <p:attrNameLst>
                                              <p:attrName>r</p:attrName>
                                            </p:attrNameLst>
                                          </p:cBhvr>
                                        </p:animRot>
                                      </p:childTnLst>
                                    </p:cTn>
                                  </p:par>
                                  <p:par>
                                    <p:cTn id="22" presetID="2" presetClass="entr" presetSubtype="8" fill="hold" nodeType="withEffect">
                                      <p:stCondLst>
                                        <p:cond delay="21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32" presetClass="emph" presetSubtype="0" repeatCount="2000" fill="hold" grpId="1" nodeType="withEffect">
                                      <p:stCondLst>
                                        <p:cond delay="140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32" presetClass="emph" presetSubtype="0" repeatCount="2000" fill="hold" grpId="1" nodeType="withEffect">
                                      <p:stCondLst>
                                        <p:cond delay="1400"/>
                                      </p:stCondLst>
                                      <p:childTnLst>
                                        <p:animRot by="120000">
                                          <p:cBhvr>
                                            <p:cTn id="39" dur="100" fill="hold">
                                              <p:stCondLst>
                                                <p:cond delay="0"/>
                                              </p:stCondLst>
                                            </p:cTn>
                                            <p:tgtEl>
                                              <p:spTgt spid="22"/>
                                            </p:tgtEl>
                                            <p:attrNameLst>
                                              <p:attrName>r</p:attrName>
                                            </p:attrNameLst>
                                          </p:cBhvr>
                                        </p:animRot>
                                        <p:animRot by="-240000">
                                          <p:cBhvr>
                                            <p:cTn id="40" dur="200" fill="hold">
                                              <p:stCondLst>
                                                <p:cond delay="200"/>
                                              </p:stCondLst>
                                            </p:cTn>
                                            <p:tgtEl>
                                              <p:spTgt spid="22"/>
                                            </p:tgtEl>
                                            <p:attrNameLst>
                                              <p:attrName>r</p:attrName>
                                            </p:attrNameLst>
                                          </p:cBhvr>
                                        </p:animRot>
                                        <p:animRot by="240000">
                                          <p:cBhvr>
                                            <p:cTn id="41" dur="200" fill="hold">
                                              <p:stCondLst>
                                                <p:cond delay="400"/>
                                              </p:stCondLst>
                                            </p:cTn>
                                            <p:tgtEl>
                                              <p:spTgt spid="22"/>
                                            </p:tgtEl>
                                            <p:attrNameLst>
                                              <p:attrName>r</p:attrName>
                                            </p:attrNameLst>
                                          </p:cBhvr>
                                        </p:animRot>
                                        <p:animRot by="-240000">
                                          <p:cBhvr>
                                            <p:cTn id="42" dur="200" fill="hold">
                                              <p:stCondLst>
                                                <p:cond delay="600"/>
                                              </p:stCondLst>
                                            </p:cTn>
                                            <p:tgtEl>
                                              <p:spTgt spid="22"/>
                                            </p:tgtEl>
                                            <p:attrNameLst>
                                              <p:attrName>r</p:attrName>
                                            </p:attrNameLst>
                                          </p:cBhvr>
                                        </p:animRot>
                                        <p:animRot by="120000">
                                          <p:cBhvr>
                                            <p:cTn id="43" dur="200" fill="hold">
                                              <p:stCondLst>
                                                <p:cond delay="800"/>
                                              </p:stCondLst>
                                            </p:cTn>
                                            <p:tgtEl>
                                              <p:spTgt spid="22"/>
                                            </p:tgtEl>
                                            <p:attrNameLst>
                                              <p:attrName>r</p:attrName>
                                            </p:attrNameLst>
                                          </p:cBhvr>
                                        </p:animRo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32" presetClass="emph" presetSubtype="0" repeatCount="2000" fill="hold" grpId="1" nodeType="withEffect">
                                      <p:stCondLst>
                                        <p:cond delay="1400"/>
                                      </p:stCondLst>
                                      <p:childTnLst>
                                        <p:animRot by="120000">
                                          <p:cBhvr>
                                            <p:cTn id="48" dur="100" fill="hold">
                                              <p:stCondLst>
                                                <p:cond delay="0"/>
                                              </p:stCondLst>
                                            </p:cTn>
                                            <p:tgtEl>
                                              <p:spTgt spid="24"/>
                                            </p:tgtEl>
                                            <p:attrNameLst>
                                              <p:attrName>r</p:attrName>
                                            </p:attrNameLst>
                                          </p:cBhvr>
                                        </p:animRot>
                                        <p:animRot by="-240000">
                                          <p:cBhvr>
                                            <p:cTn id="49" dur="200" fill="hold">
                                              <p:stCondLst>
                                                <p:cond delay="200"/>
                                              </p:stCondLst>
                                            </p:cTn>
                                            <p:tgtEl>
                                              <p:spTgt spid="24"/>
                                            </p:tgtEl>
                                            <p:attrNameLst>
                                              <p:attrName>r</p:attrName>
                                            </p:attrNameLst>
                                          </p:cBhvr>
                                        </p:animRot>
                                        <p:animRot by="240000">
                                          <p:cBhvr>
                                            <p:cTn id="50" dur="200" fill="hold">
                                              <p:stCondLst>
                                                <p:cond delay="400"/>
                                              </p:stCondLst>
                                            </p:cTn>
                                            <p:tgtEl>
                                              <p:spTgt spid="24"/>
                                            </p:tgtEl>
                                            <p:attrNameLst>
                                              <p:attrName>r</p:attrName>
                                            </p:attrNameLst>
                                          </p:cBhvr>
                                        </p:animRot>
                                        <p:animRot by="-240000">
                                          <p:cBhvr>
                                            <p:cTn id="51" dur="200" fill="hold">
                                              <p:stCondLst>
                                                <p:cond delay="600"/>
                                              </p:stCondLst>
                                            </p:cTn>
                                            <p:tgtEl>
                                              <p:spTgt spid="24"/>
                                            </p:tgtEl>
                                            <p:attrNameLst>
                                              <p:attrName>r</p:attrName>
                                            </p:attrNameLst>
                                          </p:cBhvr>
                                        </p:animRot>
                                        <p:animRot by="120000">
                                          <p:cBhvr>
                                            <p:cTn id="52" dur="200" fill="hold">
                                              <p:stCondLst>
                                                <p:cond delay="800"/>
                                              </p:stCondLst>
                                            </p:cTn>
                                            <p:tgtEl>
                                              <p:spTgt spid="24"/>
                                            </p:tgtEl>
                                            <p:attrNameLst>
                                              <p:attrName>r</p:attrName>
                                            </p:attrNameLst>
                                          </p:cBhvr>
                                        </p:animRo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32" presetClass="emph" presetSubtype="0" repeatCount="2000" fill="hold" grpId="1" nodeType="withEffect">
                                      <p:stCondLst>
                                        <p:cond delay="1400"/>
                                      </p:stCondLst>
                                      <p:childTnLst>
                                        <p:animRot by="120000">
                                          <p:cBhvr>
                                            <p:cTn id="57" dur="100" fill="hold">
                                              <p:stCondLst>
                                                <p:cond delay="0"/>
                                              </p:stCondLst>
                                            </p:cTn>
                                            <p:tgtEl>
                                              <p:spTgt spid="25"/>
                                            </p:tgtEl>
                                            <p:attrNameLst>
                                              <p:attrName>r</p:attrName>
                                            </p:attrNameLst>
                                          </p:cBhvr>
                                        </p:animRot>
                                        <p:animRot by="-240000">
                                          <p:cBhvr>
                                            <p:cTn id="58" dur="200" fill="hold">
                                              <p:stCondLst>
                                                <p:cond delay="200"/>
                                              </p:stCondLst>
                                            </p:cTn>
                                            <p:tgtEl>
                                              <p:spTgt spid="25"/>
                                            </p:tgtEl>
                                            <p:attrNameLst>
                                              <p:attrName>r</p:attrName>
                                            </p:attrNameLst>
                                          </p:cBhvr>
                                        </p:animRot>
                                        <p:animRot by="240000">
                                          <p:cBhvr>
                                            <p:cTn id="59" dur="200" fill="hold">
                                              <p:stCondLst>
                                                <p:cond delay="400"/>
                                              </p:stCondLst>
                                            </p:cTn>
                                            <p:tgtEl>
                                              <p:spTgt spid="25"/>
                                            </p:tgtEl>
                                            <p:attrNameLst>
                                              <p:attrName>r</p:attrName>
                                            </p:attrNameLst>
                                          </p:cBhvr>
                                        </p:animRot>
                                        <p:animRot by="-240000">
                                          <p:cBhvr>
                                            <p:cTn id="60" dur="200" fill="hold">
                                              <p:stCondLst>
                                                <p:cond delay="600"/>
                                              </p:stCondLst>
                                            </p:cTn>
                                            <p:tgtEl>
                                              <p:spTgt spid="25"/>
                                            </p:tgtEl>
                                            <p:attrNameLst>
                                              <p:attrName>r</p:attrName>
                                            </p:attrNameLst>
                                          </p:cBhvr>
                                        </p:animRot>
                                        <p:animRot by="120000">
                                          <p:cBhvr>
                                            <p:cTn id="61"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 grpId="0"/>
          <p:bldP spid="4" grpId="1"/>
          <p:bldP spid="22" grpId="0"/>
          <p:bldP spid="22" grpId="1"/>
          <p:bldP spid="24" grpId="0"/>
          <p:bldP spid="24" grpId="1"/>
          <p:bldP spid="25" grpId="0"/>
          <p:bldP spid="25"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flipH="1">
            <a:off x="0" y="258523"/>
            <a:ext cx="12192000" cy="6847209"/>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b="7340"/>
          <a:stretch>
            <a:fillRect/>
          </a:stretch>
        </p:blipFill>
        <p:spPr>
          <a:xfrm>
            <a:off x="666814" y="364669"/>
            <a:ext cx="13175849" cy="6866711"/>
          </a:xfrm>
          <a:prstGeom prst="rect">
            <a:avLst/>
          </a:prstGeom>
        </p:spPr>
      </p:pic>
      <p:pic>
        <p:nvPicPr>
          <p:cNvPr id="3" name="图片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6312" r="24109"/>
          <a:stretch>
            <a:fillRect/>
          </a:stretch>
        </p:blipFill>
        <p:spPr>
          <a:xfrm>
            <a:off x="103968" y="2152347"/>
            <a:ext cx="3222703" cy="4056872"/>
          </a:xfrm>
          <a:prstGeom prst="roundRect">
            <a:avLst/>
          </a:prstGeom>
          <a:ln w="76200">
            <a:solidFill>
              <a:srgbClr val="C00000">
                <a:alpha val="60000"/>
              </a:srgbClr>
            </a:solidFill>
          </a:ln>
        </p:spPr>
      </p:pic>
      <p:grpSp>
        <p:nvGrpSpPr>
          <p:cNvPr id="2" name="组合 1"/>
          <p:cNvGrpSpPr/>
          <p:nvPr/>
        </p:nvGrpSpPr>
        <p:grpSpPr>
          <a:xfrm>
            <a:off x="3569970" y="529590"/>
            <a:ext cx="4807585" cy="889594"/>
            <a:chOff x="4240587" y="529896"/>
            <a:chExt cx="3734368" cy="889266"/>
          </a:xfrm>
        </p:grpSpPr>
        <p:pic>
          <p:nvPicPr>
            <p:cNvPr id="4" name="图片 3"/>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4898682" y="610921"/>
              <a:ext cx="2685327" cy="675391"/>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我的兴趣爱好</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sp>
        <p:nvSpPr>
          <p:cNvPr id="6" name="矩形: 圆角 5"/>
          <p:cNvSpPr/>
          <p:nvPr/>
        </p:nvSpPr>
        <p:spPr>
          <a:xfrm>
            <a:off x="3846830" y="1708150"/>
            <a:ext cx="7812405" cy="4944745"/>
          </a:xfrm>
          <a:prstGeom prst="roundRect">
            <a:avLst/>
          </a:prstGeom>
          <a:solidFill>
            <a:srgbClr val="FAF2E6"/>
          </a:solidFill>
          <a:ln w="76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196715" y="2141855"/>
            <a:ext cx="7900035" cy="460375"/>
            <a:chOff x="5706145" y="2425305"/>
            <a:chExt cx="3634629" cy="606684"/>
          </a:xfrm>
        </p:grpSpPr>
        <p:sp>
          <p:nvSpPr>
            <p:cNvPr id="13" name="矩形: 圆角 12"/>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706145" y="2425305"/>
              <a:ext cx="3634629" cy="606684"/>
            </a:xfrm>
            <a:prstGeom prst="rect">
              <a:avLst/>
            </a:prstGeom>
            <a:noFill/>
          </p:spPr>
          <p:txBody>
            <a:bodyPr wrap="square" rtlCol="0">
              <a:spAutoFit/>
            </a:bodyPr>
            <a:lstStyle/>
            <a:p>
              <a:r>
                <a:rPr lang="en-US" altLang="zh-CN" sz="2400" dirty="0">
                  <a:solidFill>
                    <a:srgbClr val="F7E7CB"/>
                  </a:solidFill>
                  <a:latin typeface="站酷文艺体" panose="02000603000000000000" pitchFamily="50" charset="-122"/>
                  <a:ea typeface="站酷文艺体" panose="02000603000000000000" pitchFamily="50" charset="-122"/>
                </a:rPr>
                <a:t>   </a:t>
              </a:r>
              <a:r>
                <a:rPr lang="zh-CN" altLang="en-US" sz="2400" dirty="0">
                  <a:solidFill>
                    <a:srgbClr val="F7E7CB"/>
                  </a:solidFill>
                  <a:latin typeface="站酷文艺体" panose="02000603000000000000" pitchFamily="50" charset="-122"/>
                  <a:ea typeface="站酷文艺体" panose="02000603000000000000" pitchFamily="50" charset="-122"/>
                </a:rPr>
                <a:t>爵士鼓：中国音协十级，英皇五级</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15" name="组合 14"/>
          <p:cNvGrpSpPr/>
          <p:nvPr/>
        </p:nvGrpSpPr>
        <p:grpSpPr>
          <a:xfrm>
            <a:off x="4314190" y="2679065"/>
            <a:ext cx="9298305" cy="460375"/>
            <a:chOff x="5705785" y="2402801"/>
            <a:chExt cx="4387544" cy="583408"/>
          </a:xfrm>
        </p:grpSpPr>
        <p:sp>
          <p:nvSpPr>
            <p:cNvPr id="16" name="矩形: 圆角 15"/>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705785" y="2402801"/>
              <a:ext cx="4387544" cy="583408"/>
            </a:xfrm>
            <a:prstGeom prst="rect">
              <a:avLst/>
            </a:prstGeom>
            <a:noFill/>
          </p:spPr>
          <p:txBody>
            <a:bodyPr wrap="square" rtlCol="0">
              <a:spAutoFit/>
            </a:bodyPr>
            <a:lstStyle/>
            <a:p>
              <a:r>
                <a:rPr lang="en-US" altLang="zh-CN" sz="2400" dirty="0">
                  <a:solidFill>
                    <a:srgbClr val="F7E7CB"/>
                  </a:solidFill>
                  <a:latin typeface="站酷文艺体" panose="02000603000000000000" pitchFamily="50" charset="-122"/>
                  <a:ea typeface="站酷文艺体" panose="02000603000000000000" pitchFamily="50" charset="-122"/>
                </a:rPr>
                <a:t>  </a:t>
              </a:r>
              <a:r>
                <a:rPr lang="zh-CN" altLang="en-US" sz="2400" dirty="0">
                  <a:solidFill>
                    <a:srgbClr val="F7E7CB"/>
                  </a:solidFill>
                  <a:latin typeface="站酷文艺体" panose="02000603000000000000" pitchFamily="50" charset="-122"/>
                  <a:ea typeface="站酷文艺体" panose="02000603000000000000" pitchFamily="50" charset="-122"/>
                </a:rPr>
                <a:t>吉他：民谣吉他五级</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18" name="组合 17"/>
          <p:cNvGrpSpPr/>
          <p:nvPr/>
        </p:nvGrpSpPr>
        <p:grpSpPr>
          <a:xfrm>
            <a:off x="4375150" y="3216910"/>
            <a:ext cx="8277860" cy="829945"/>
            <a:chOff x="5705425" y="2413596"/>
            <a:chExt cx="3987591" cy="935294"/>
          </a:xfrm>
        </p:grpSpPr>
        <p:sp>
          <p:nvSpPr>
            <p:cNvPr id="19" name="矩形: 圆角 18"/>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705425" y="2413596"/>
              <a:ext cx="3987591" cy="935294"/>
            </a:xfrm>
            <a:prstGeom prst="rect">
              <a:avLst/>
            </a:prstGeom>
            <a:noFill/>
          </p:spPr>
          <p:txBody>
            <a:bodyPr wrap="square" rtlCol="0">
              <a:spAutoFit/>
            </a:bodyPr>
            <a:lstStyle/>
            <a:p>
              <a:r>
                <a:rPr lang="en-US" altLang="zh-CN" sz="2400" dirty="0">
                  <a:solidFill>
                    <a:srgbClr val="F7E7CB"/>
                  </a:solidFill>
                  <a:latin typeface="站酷文艺体" panose="02000603000000000000" pitchFamily="50" charset="-122"/>
                  <a:ea typeface="站酷文艺体" panose="02000603000000000000" pitchFamily="50" charset="-122"/>
                </a:rPr>
                <a:t> </a:t>
              </a:r>
              <a:r>
                <a:rPr lang="zh-CN" altLang="en-US" sz="2400" dirty="0">
                  <a:solidFill>
                    <a:srgbClr val="F7E7CB"/>
                  </a:solidFill>
                  <a:latin typeface="站酷文艺体" panose="02000603000000000000" pitchFamily="50" charset="-122"/>
                  <a:ea typeface="站酷文艺体" panose="02000603000000000000" pitchFamily="50" charset="-122"/>
                </a:rPr>
                <a:t>书法：西安美院软笔九级</a:t>
              </a:r>
              <a:endParaRPr lang="zh-CN" altLang="en-US" sz="2400" dirty="0">
                <a:solidFill>
                  <a:srgbClr val="F7E7CB"/>
                </a:solidFill>
                <a:latin typeface="站酷文艺体" panose="02000603000000000000" pitchFamily="50" charset="-122"/>
                <a:ea typeface="站酷文艺体" panose="02000603000000000000" pitchFamily="50" charset="-122"/>
              </a:endParaRPr>
            </a:p>
            <a:p>
              <a:endParaRPr lang="en-US" altLang="zh-CN"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21" name="组合 20"/>
          <p:cNvGrpSpPr/>
          <p:nvPr/>
        </p:nvGrpSpPr>
        <p:grpSpPr>
          <a:xfrm>
            <a:off x="4374515" y="3763010"/>
            <a:ext cx="7534910" cy="460375"/>
            <a:chOff x="5704676" y="2372181"/>
            <a:chExt cx="3635349" cy="651969"/>
          </a:xfrm>
        </p:grpSpPr>
        <p:sp>
          <p:nvSpPr>
            <p:cNvPr id="22" name="矩形: 圆角 21"/>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704676" y="2372181"/>
              <a:ext cx="3635349" cy="651969"/>
            </a:xfrm>
            <a:prstGeom prst="rect">
              <a:avLst/>
            </a:prstGeom>
            <a:noFill/>
          </p:spPr>
          <p:txBody>
            <a:bodyPr wrap="square" rtlCol="0">
              <a:spAutoFit/>
            </a:bodyPr>
            <a:lstStyle/>
            <a:p>
              <a:r>
                <a:rPr lang="en-US" altLang="zh-CN" sz="2400" dirty="0">
                  <a:solidFill>
                    <a:srgbClr val="F7E7CB"/>
                  </a:solidFill>
                  <a:latin typeface="站酷文艺体" panose="02000603000000000000" pitchFamily="50" charset="-122"/>
                  <a:ea typeface="站酷文艺体" panose="02000603000000000000" pitchFamily="50" charset="-122"/>
                </a:rPr>
                <a:t> </a:t>
              </a:r>
              <a:r>
                <a:rPr lang="zh-CN" altLang="en-US" sz="2400" dirty="0">
                  <a:solidFill>
                    <a:srgbClr val="F7E7CB"/>
                  </a:solidFill>
                  <a:latin typeface="站酷文艺体" panose="02000603000000000000" pitchFamily="50" charset="-122"/>
                  <a:ea typeface="站酷文艺体" panose="02000603000000000000" pitchFamily="50" charset="-122"/>
                </a:rPr>
                <a:t>音乐：薛小好声音十佳歌手</a:t>
              </a:r>
              <a:endParaRPr lang="en-US" altLang="zh-CN" sz="2400" dirty="0">
                <a:solidFill>
                  <a:srgbClr val="F7E7CB"/>
                </a:solidFill>
                <a:latin typeface="站酷文艺体" panose="02000603000000000000" pitchFamily="50" charset="-122"/>
                <a:ea typeface="站酷文艺体" panose="02000603000000000000" pitchFamily="50" charset="-122"/>
              </a:endParaRPr>
            </a:p>
          </p:txBody>
        </p:sp>
      </p:grpSp>
      <p:pic>
        <p:nvPicPr>
          <p:cNvPr id="24" name="图片 23"/>
          <p:cNvPicPr>
            <a:picLocks noChangeAspect="1"/>
          </p:cNvPicPr>
          <p:nvPr/>
        </p:nvPicPr>
        <p:blipFill rotWithShape="1">
          <a:blip r:embed="rId7">
            <a:extLst>
              <a:ext uri="{28A0092B-C50C-407E-A947-70E740481C1C}">
                <a14:useLocalDpi xmlns:a14="http://schemas.microsoft.com/office/drawing/2010/main" val="0"/>
              </a:ext>
            </a:extLst>
          </a:blip>
          <a:srcRect t="54393" r="81091" b="-1"/>
          <a:stretch>
            <a:fillRect/>
          </a:stretch>
        </p:blipFill>
        <p:spPr>
          <a:xfrm>
            <a:off x="-130632" y="3719384"/>
            <a:ext cx="2305421" cy="3127407"/>
          </a:xfrm>
          <a:prstGeom prst="rect">
            <a:avLst/>
          </a:prstGeom>
        </p:spPr>
      </p:pic>
      <p:pic>
        <p:nvPicPr>
          <p:cNvPr id="9" name="图片 8"/>
          <p:cNvPicPr>
            <a:picLocks noChangeAspect="1"/>
          </p:cNvPicPr>
          <p:nvPr/>
        </p:nvPicPr>
        <p:blipFill>
          <a:blip r:embed="rId8"/>
          <a:stretch>
            <a:fillRect/>
          </a:stretch>
        </p:blipFill>
        <p:spPr>
          <a:xfrm>
            <a:off x="-48895" y="1630680"/>
            <a:ext cx="3528000" cy="4946031"/>
          </a:xfrm>
          <a:prstGeom prst="rect">
            <a:avLst/>
          </a:prstGeom>
        </p:spPr>
      </p:pic>
      <p:grpSp>
        <p:nvGrpSpPr>
          <p:cNvPr id="10" name="组合 9"/>
          <p:cNvGrpSpPr/>
          <p:nvPr/>
        </p:nvGrpSpPr>
        <p:grpSpPr>
          <a:xfrm>
            <a:off x="4470400" y="4289425"/>
            <a:ext cx="10828021" cy="460375"/>
            <a:chOff x="5764191" y="2461799"/>
            <a:chExt cx="3797175" cy="512540"/>
          </a:xfrm>
        </p:grpSpPr>
        <p:sp>
          <p:nvSpPr>
            <p:cNvPr id="26" name="矩形: 圆角 21"/>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5766641" y="2461799"/>
              <a:ext cx="3794725" cy="512540"/>
            </a:xfrm>
            <a:prstGeom prst="rect">
              <a:avLst/>
            </a:prstGeom>
            <a:noFill/>
          </p:spPr>
          <p:txBody>
            <a:bodyPr wrap="square" rtlCol="0">
              <a:spAutoFit/>
            </a:bodyPr>
            <a:p>
              <a:r>
                <a:rPr lang="zh-CN" altLang="en-US" sz="2400" dirty="0">
                  <a:solidFill>
                    <a:srgbClr val="F7E7CB"/>
                  </a:solidFill>
                  <a:latin typeface="站酷文艺体" panose="02000603000000000000" pitchFamily="50" charset="-122"/>
                  <a:ea typeface="站酷文艺体" panose="02000603000000000000" pitchFamily="50" charset="-122"/>
                </a:rPr>
                <a:t>科技：乐创省一等奖仿生车区一等奖市二等奖</a:t>
              </a:r>
              <a:endParaRPr lang="en-US" altLang="zh-CN"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28" name="组合 27"/>
          <p:cNvGrpSpPr/>
          <p:nvPr/>
        </p:nvGrpSpPr>
        <p:grpSpPr>
          <a:xfrm>
            <a:off x="4375150" y="4797425"/>
            <a:ext cx="5897245" cy="478858"/>
            <a:chOff x="5705785" y="2467982"/>
            <a:chExt cx="3635343" cy="527026"/>
          </a:xfrm>
        </p:grpSpPr>
        <p:sp>
          <p:nvSpPr>
            <p:cNvPr id="29" name="矩形: 圆角 15"/>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5705785" y="2488324"/>
              <a:ext cx="3635343" cy="506684"/>
            </a:xfrm>
            <a:prstGeom prst="rect">
              <a:avLst/>
            </a:prstGeom>
            <a:noFill/>
          </p:spPr>
          <p:txBody>
            <a:bodyPr wrap="square" rtlCol="0">
              <a:spAutoFit/>
            </a:bodyPr>
            <a:p>
              <a:r>
                <a:rPr lang="en-US" altLang="zh-CN" sz="2400" dirty="0">
                  <a:solidFill>
                    <a:srgbClr val="F7E7CB"/>
                  </a:solidFill>
                  <a:latin typeface="站酷文艺体" panose="02000603000000000000" pitchFamily="50" charset="-122"/>
                  <a:ea typeface="站酷文艺体" panose="02000603000000000000" pitchFamily="50" charset="-122"/>
                </a:rPr>
                <a:t> </a:t>
              </a:r>
              <a:r>
                <a:rPr lang="zh-CN" altLang="en-US" sz="2400" dirty="0">
                  <a:solidFill>
                    <a:srgbClr val="F7E7CB"/>
                  </a:solidFill>
                  <a:latin typeface="站酷文艺体" panose="02000603000000000000" pitchFamily="50" charset="-122"/>
                  <a:ea typeface="站酷文艺体" panose="02000603000000000000" pitchFamily="50" charset="-122"/>
                </a:rPr>
                <a:t>运动：跆拳道蓝红带</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31" name="组合 30"/>
          <p:cNvGrpSpPr/>
          <p:nvPr/>
        </p:nvGrpSpPr>
        <p:grpSpPr>
          <a:xfrm>
            <a:off x="4471035" y="5360670"/>
            <a:ext cx="14272895" cy="479933"/>
            <a:chOff x="5739059" y="2467982"/>
            <a:chExt cx="6105040" cy="499158"/>
          </a:xfrm>
        </p:grpSpPr>
        <p:sp>
          <p:nvSpPr>
            <p:cNvPr id="32" name="矩形: 圆角 15"/>
            <p:cNvSpPr/>
            <p:nvPr/>
          </p:nvSpPr>
          <p:spPr>
            <a:xfrm>
              <a:off x="5764191" y="246798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5739059" y="2488324"/>
              <a:ext cx="6105040" cy="478816"/>
            </a:xfrm>
            <a:prstGeom prst="rect">
              <a:avLst/>
            </a:prstGeom>
            <a:noFill/>
          </p:spPr>
          <p:txBody>
            <a:bodyPr wrap="square" rtlCol="0">
              <a:spAutoFit/>
            </a:bodyPr>
            <a:p>
              <a:r>
                <a:rPr lang="zh-CN" altLang="en-US" sz="2400" dirty="0">
                  <a:solidFill>
                    <a:srgbClr val="F7E7CB"/>
                  </a:solidFill>
                  <a:latin typeface="站酷文艺体" panose="02000603000000000000" pitchFamily="50" charset="-122"/>
                  <a:ea typeface="站酷文艺体" panose="02000603000000000000" pitchFamily="50" charset="-122"/>
                </a:rPr>
                <a:t>写作：常州晚报小记者屡有作品发表</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grpSp>
        <p:nvGrpSpPr>
          <p:cNvPr id="35" name="组合 34"/>
          <p:cNvGrpSpPr/>
          <p:nvPr/>
        </p:nvGrpSpPr>
        <p:grpSpPr>
          <a:xfrm>
            <a:off x="4501508" y="5922004"/>
            <a:ext cx="14272895" cy="467869"/>
            <a:chOff x="5697771" y="2718942"/>
            <a:chExt cx="6105040" cy="486611"/>
          </a:xfrm>
        </p:grpSpPr>
        <p:sp>
          <p:nvSpPr>
            <p:cNvPr id="36" name="矩形: 圆角 15"/>
            <p:cNvSpPr/>
            <p:nvPr/>
          </p:nvSpPr>
          <p:spPr>
            <a:xfrm>
              <a:off x="5733225" y="2718942"/>
              <a:ext cx="2361235" cy="439838"/>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5697771" y="2726736"/>
              <a:ext cx="6105040" cy="478817"/>
            </a:xfrm>
            <a:prstGeom prst="rect">
              <a:avLst/>
            </a:prstGeom>
            <a:noFill/>
          </p:spPr>
          <p:txBody>
            <a:bodyPr wrap="square" rtlCol="0">
              <a:spAutoFit/>
            </a:bodyPr>
            <a:p>
              <a:r>
                <a:rPr lang="zh-CN" altLang="en-US" sz="2400" dirty="0">
                  <a:solidFill>
                    <a:srgbClr val="F7E7CB"/>
                  </a:solidFill>
                  <a:latin typeface="站酷文艺体" panose="02000603000000000000" pitchFamily="50" charset="-122"/>
                  <a:ea typeface="站酷文艺体" panose="02000603000000000000" pitchFamily="50" charset="-122"/>
                </a:rPr>
                <a:t>公益：“无偿献血”宣传志愿者</a:t>
              </a:r>
              <a:endParaRPr lang="zh-CN" altLang="en-US" sz="2400" dirty="0">
                <a:solidFill>
                  <a:srgbClr val="F7E7CB"/>
                </a:solidFill>
                <a:latin typeface="站酷文艺体" panose="02000603000000000000" pitchFamily="50" charset="-122"/>
                <a:ea typeface="站酷文艺体" panose="02000603000000000000" pitchFamily="50"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par>
                          <p:cTn id="51" fill="hold">
                            <p:stCondLst>
                              <p:cond delay="4500"/>
                            </p:stCondLst>
                            <p:childTnLst>
                              <p:par>
                                <p:cTn id="52" presetID="22" presetClass="entr" presetSubtype="8"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1">
            <a:extLst>
              <a:ext uri="{28A0092B-C50C-407E-A947-70E740481C1C}">
                <a14:useLocalDpi xmlns:a14="http://schemas.microsoft.com/office/drawing/2010/main" val="0"/>
              </a:ext>
            </a:extLst>
          </a:blip>
          <a:srcRect b="7340"/>
          <a:stretch>
            <a:fillRect/>
          </a:stretch>
        </p:blipFill>
        <p:spPr>
          <a:xfrm>
            <a:off x="-46291" y="-8711"/>
            <a:ext cx="13175849" cy="6866711"/>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289560"/>
            <a:ext cx="12192000" cy="6857355"/>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312266"/>
            <a:ext cx="12192000" cy="6857355"/>
          </a:xfrm>
          <a:prstGeom prst="rect">
            <a:avLst/>
          </a:prstGeom>
        </p:spPr>
      </p:pic>
      <p:pic>
        <p:nvPicPr>
          <p:cNvPr id="17" name="图片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395"/>
            <a:ext cx="12192000" cy="6847209"/>
          </a:xfrm>
          <a:prstGeom prst="rect">
            <a:avLst/>
          </a:prstGeom>
        </p:spPr>
      </p:pic>
      <p:pic>
        <p:nvPicPr>
          <p:cNvPr id="18" name="图片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1771" y="-81207"/>
            <a:ext cx="12192000" cy="6847209"/>
          </a:xfrm>
          <a:prstGeom prst="rect">
            <a:avLst/>
          </a:prstGeom>
        </p:spPr>
      </p:pic>
      <p:grpSp>
        <p:nvGrpSpPr>
          <p:cNvPr id="2" name="组合 1"/>
          <p:cNvGrpSpPr/>
          <p:nvPr/>
        </p:nvGrpSpPr>
        <p:grpSpPr>
          <a:xfrm>
            <a:off x="4240587" y="529896"/>
            <a:ext cx="3734368" cy="889266"/>
            <a:chOff x="4240587" y="529896"/>
            <a:chExt cx="3734368" cy="889266"/>
          </a:xfrm>
        </p:grpSpPr>
        <p:pic>
          <p:nvPicPr>
            <p:cNvPr id="20" name="图片 1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21" name="文本框 20"/>
            <p:cNvSpPr txBox="1"/>
            <p:nvPr/>
          </p:nvSpPr>
          <p:spPr>
            <a:xfrm>
              <a:off x="5151131"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我的优势</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sp>
        <p:nvSpPr>
          <p:cNvPr id="19" name="文本框 18"/>
          <p:cNvSpPr txBox="1"/>
          <p:nvPr/>
        </p:nvSpPr>
        <p:spPr>
          <a:xfrm>
            <a:off x="2576830" y="2174240"/>
            <a:ext cx="8364855" cy="2120900"/>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我是六（</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2</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）班的童弘炜，</a:t>
            </a: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gn="ctr">
              <a:lnSpc>
                <a:spcPct val="120000"/>
              </a:lnSpc>
            </a:pP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五年来，</a:t>
            </a: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gn="ctr">
              <a:lnSpc>
                <a:spcPct val="120000"/>
              </a:lnSpc>
            </a:pP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在老师的辛勤培育教导下，</a:t>
            </a: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gn="ctr">
              <a:lnSpc>
                <a:spcPct val="120000"/>
              </a:lnSpc>
            </a:pP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我长大了，</a:t>
            </a:r>
            <a:endPar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a:p>
            <a:pPr algn="ctr">
              <a:lnSpc>
                <a:spcPct val="120000"/>
              </a:lnSpc>
            </a:pP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连年被评为“三好学生</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新北好少年</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r>
              <a:rPr lang="zh-CN" altLang="en-US"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龙城好少年</a:t>
            </a:r>
            <a:r>
              <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rPr>
              <a:t>”</a:t>
            </a:r>
            <a:endParaRPr lang="en-US" altLang="zh-CN" sz="2200" dirty="0">
              <a:solidFill>
                <a:schemeClr val="bg2">
                  <a:lumMod val="25000"/>
                </a:schemeClr>
              </a:solidFill>
              <a:latin typeface="站酷文艺体" panose="02000603000000000000" pitchFamily="50" charset="-122"/>
              <a:ea typeface="站酷文艺体" panose="02000603000000000000" pitchFamily="50" charset="-122"/>
              <a:sym typeface="inpin heiti" panose="00000500000000000000" pitchFamily="2" charset="-122"/>
            </a:endParaRPr>
          </a:p>
        </p:txBody>
      </p:sp>
      <p:sp>
        <p:nvSpPr>
          <p:cNvPr id="22" name="文本框 21"/>
          <p:cNvSpPr txBox="1"/>
          <p:nvPr/>
        </p:nvSpPr>
        <p:spPr>
          <a:xfrm>
            <a:off x="4370389" y="1608820"/>
            <a:ext cx="3734369" cy="584775"/>
          </a:xfrm>
          <a:prstGeom prst="rect">
            <a:avLst/>
          </a:prstGeom>
          <a:noFill/>
        </p:spPr>
        <p:txBody>
          <a:bodyPr wrap="square" rtlCol="0">
            <a:spAutoFit/>
            <a:scene3d>
              <a:camera prst="orthographicFront"/>
              <a:lightRig rig="threePt" dir="t"/>
            </a:scene3d>
            <a:sp3d contourW="12700"/>
          </a:bodyPr>
          <a:lstStyle/>
          <a:p>
            <a:r>
              <a:rPr lang="zh-CN" altLang="en-US" sz="32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rPr>
              <a:t>同学们好！老师好！</a:t>
            </a:r>
            <a:endParaRPr lang="zh-CN" altLang="en-US" sz="3200" dirty="0">
              <a:solidFill>
                <a:srgbClr val="C00000"/>
              </a:solidFill>
              <a:latin typeface="站酷快乐体2016修订版" panose="02010600030101010101" pitchFamily="2" charset="-122"/>
              <a:ea typeface="站酷快乐体2016修订版" panose="02010600030101010101" pitchFamily="2" charset="-122"/>
              <a:sym typeface="inpin heiti" panose="00000500000000000000" pitchFamily="2" charset="-122"/>
            </a:endParaRPr>
          </a:p>
        </p:txBody>
      </p:sp>
      <p:pic>
        <p:nvPicPr>
          <p:cNvPr id="3" name="图片 2"/>
          <p:cNvPicPr>
            <a:picLocks noChangeAspect="1"/>
          </p:cNvPicPr>
          <p:nvPr/>
        </p:nvPicPr>
        <p:blipFill>
          <a:blip r:embed="rId7"/>
          <a:stretch>
            <a:fillRect/>
          </a:stretch>
        </p:blipFill>
        <p:spPr>
          <a:xfrm>
            <a:off x="151130" y="4171950"/>
            <a:ext cx="3289935" cy="24676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261">
                                          <p:stCondLst>
                                            <p:cond delay="0"/>
                                          </p:stCondLst>
                                        </p:cTn>
                                        <p:tgtEl>
                                          <p:spTgt spid="22"/>
                                        </p:tgtEl>
                                      </p:cBhvr>
                                    </p:animEffect>
                                    <p:anim calcmode="lin" valueType="num">
                                      <p:cBhvr>
                                        <p:cTn id="12" dur="820"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3" dur="299"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 dur="299" tmFilter="0, 0; 0.125,0.2665; 0.25,0.4; 0.375,0.465; 0.5,0.5;  0.625,0.535; 0.75,0.6; 0.875,0.7335; 1,1">
                                          <p:stCondLst>
                                            <p:cond delay="299"/>
                                          </p:stCondLst>
                                        </p:cTn>
                                        <p:tgtEl>
                                          <p:spTgt spid="22"/>
                                        </p:tgtEl>
                                        <p:attrNameLst>
                                          <p:attrName>ppt_y</p:attrName>
                                        </p:attrNameLst>
                                      </p:cBhvr>
                                      <p:tavLst>
                                        <p:tav tm="0" fmla="#ppt_y-sin(pi*$)/9">
                                          <p:val>
                                            <p:fltVal val="0"/>
                                          </p:val>
                                        </p:tav>
                                        <p:tav tm="100000">
                                          <p:val>
                                            <p:fltVal val="1"/>
                                          </p:val>
                                        </p:tav>
                                      </p:tavLst>
                                    </p:anim>
                                    <p:anim calcmode="lin" valueType="num">
                                      <p:cBhvr>
                                        <p:cTn id="15" dur="149" tmFilter="0, 0; 0.125,0.2665; 0.25,0.4; 0.375,0.465; 0.5,0.5;  0.625,0.535; 0.75,0.6; 0.875,0.7335; 1,1">
                                          <p:stCondLst>
                                            <p:cond delay="596"/>
                                          </p:stCondLst>
                                        </p:cTn>
                                        <p:tgtEl>
                                          <p:spTgt spid="22"/>
                                        </p:tgtEl>
                                        <p:attrNameLst>
                                          <p:attrName>ppt_y</p:attrName>
                                        </p:attrNameLst>
                                      </p:cBhvr>
                                      <p:tavLst>
                                        <p:tav tm="0" fmla="#ppt_y-sin(pi*$)/27">
                                          <p:val>
                                            <p:fltVal val="0"/>
                                          </p:val>
                                        </p:tav>
                                        <p:tav tm="100000">
                                          <p:val>
                                            <p:fltVal val="1"/>
                                          </p:val>
                                        </p:tav>
                                      </p:tavLst>
                                    </p:anim>
                                    <p:anim calcmode="lin" valueType="num">
                                      <p:cBhvr>
                                        <p:cTn id="16" dur="74" tmFilter="0, 0; 0.125,0.2665; 0.25,0.4; 0.375,0.465; 0.5,0.5;  0.625,0.535; 0.75,0.6; 0.875,0.7335; 1,1">
                                          <p:stCondLst>
                                            <p:cond delay="745"/>
                                          </p:stCondLst>
                                        </p:cTn>
                                        <p:tgtEl>
                                          <p:spTgt spid="22"/>
                                        </p:tgtEl>
                                        <p:attrNameLst>
                                          <p:attrName>ppt_y</p:attrName>
                                        </p:attrNameLst>
                                      </p:cBhvr>
                                      <p:tavLst>
                                        <p:tav tm="0" fmla="#ppt_y-sin(pi*$)/81">
                                          <p:val>
                                            <p:fltVal val="0"/>
                                          </p:val>
                                        </p:tav>
                                        <p:tav tm="100000">
                                          <p:val>
                                            <p:fltVal val="1"/>
                                          </p:val>
                                        </p:tav>
                                      </p:tavLst>
                                    </p:anim>
                                    <p:animScale>
                                      <p:cBhvr>
                                        <p:cTn id="17" dur="12">
                                          <p:stCondLst>
                                            <p:cond delay="293"/>
                                          </p:stCondLst>
                                        </p:cTn>
                                        <p:tgtEl>
                                          <p:spTgt spid="22"/>
                                        </p:tgtEl>
                                      </p:cBhvr>
                                      <p:to x="100000" y="60000"/>
                                    </p:animScale>
                                    <p:animScale>
                                      <p:cBhvr>
                                        <p:cTn id="18" dur="75" decel="50000">
                                          <p:stCondLst>
                                            <p:cond delay="304"/>
                                          </p:stCondLst>
                                        </p:cTn>
                                        <p:tgtEl>
                                          <p:spTgt spid="22"/>
                                        </p:tgtEl>
                                      </p:cBhvr>
                                      <p:to x="100000" y="100000"/>
                                    </p:animScale>
                                    <p:animScale>
                                      <p:cBhvr>
                                        <p:cTn id="19" dur="12">
                                          <p:stCondLst>
                                            <p:cond delay="590"/>
                                          </p:stCondLst>
                                        </p:cTn>
                                        <p:tgtEl>
                                          <p:spTgt spid="22"/>
                                        </p:tgtEl>
                                      </p:cBhvr>
                                      <p:to x="100000" y="80000"/>
                                    </p:animScale>
                                    <p:animScale>
                                      <p:cBhvr>
                                        <p:cTn id="20" dur="75" decel="50000">
                                          <p:stCondLst>
                                            <p:cond delay="602"/>
                                          </p:stCondLst>
                                        </p:cTn>
                                        <p:tgtEl>
                                          <p:spTgt spid="22"/>
                                        </p:tgtEl>
                                      </p:cBhvr>
                                      <p:to x="100000" y="100000"/>
                                    </p:animScale>
                                    <p:animScale>
                                      <p:cBhvr>
                                        <p:cTn id="21" dur="12">
                                          <p:stCondLst>
                                            <p:cond delay="739"/>
                                          </p:stCondLst>
                                        </p:cTn>
                                        <p:tgtEl>
                                          <p:spTgt spid="22"/>
                                        </p:tgtEl>
                                      </p:cBhvr>
                                      <p:to x="100000" y="90000"/>
                                    </p:animScale>
                                    <p:animScale>
                                      <p:cBhvr>
                                        <p:cTn id="22" dur="75" decel="50000">
                                          <p:stCondLst>
                                            <p:cond delay="751"/>
                                          </p:stCondLst>
                                        </p:cTn>
                                        <p:tgtEl>
                                          <p:spTgt spid="22"/>
                                        </p:tgtEl>
                                      </p:cBhvr>
                                      <p:to x="100000" y="100000"/>
                                    </p:animScale>
                                    <p:animScale>
                                      <p:cBhvr>
                                        <p:cTn id="23" dur="12">
                                          <p:stCondLst>
                                            <p:cond delay="814"/>
                                          </p:stCondLst>
                                        </p:cTn>
                                        <p:tgtEl>
                                          <p:spTgt spid="22"/>
                                        </p:tgtEl>
                                      </p:cBhvr>
                                      <p:to x="100000" y="95000"/>
                                    </p:animScale>
                                    <p:animScale>
                                      <p:cBhvr>
                                        <p:cTn id="24" dur="75" decel="50000">
                                          <p:stCondLst>
                                            <p:cond delay="825"/>
                                          </p:stCondLst>
                                        </p:cTn>
                                        <p:tgtEl>
                                          <p:spTgt spid="22"/>
                                        </p:tgtEl>
                                      </p:cBhvr>
                                      <p:to x="100000" y="100000"/>
                                    </p:animScale>
                                  </p:childTnLst>
                                </p:cTn>
                              </p:par>
                            </p:childTnLst>
                          </p:cTn>
                        </p:par>
                        <p:par>
                          <p:cTn id="25" fill="hold">
                            <p:stCondLst>
                              <p:cond delay="1500"/>
                            </p:stCondLst>
                            <p:childTnLst>
                              <p:par>
                                <p:cTn id="26" presetID="42" presetClass="entr" presetSubtype="0" fill="hold" grpId="0" nodeType="afterEffect">
                                  <p:stCondLst>
                                    <p:cond delay="0"/>
                                  </p:stCondLst>
                                  <p:iterate type="lt">
                                    <p:tmPct val="3200"/>
                                  </p:iterate>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0"/>
            <a:ext cx="12192000" cy="6857355"/>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694"/>
            <a:ext cx="12192000" cy="6857355"/>
          </a:xfrm>
          <a:prstGeom prst="rect">
            <a:avLst/>
          </a:prstGeom>
        </p:spPr>
      </p:pic>
      <p:pic>
        <p:nvPicPr>
          <p:cNvPr id="17" name="图片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395"/>
            <a:ext cx="12192000" cy="6847209"/>
          </a:xfrm>
          <a:prstGeom prst="rect">
            <a:avLst/>
          </a:prstGeom>
        </p:spPr>
      </p:pic>
      <p:pic>
        <p:nvPicPr>
          <p:cNvPr id="18" name="图片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30650" y="-635"/>
            <a:ext cx="12192000" cy="6847209"/>
          </a:xfrm>
          <a:prstGeom prst="rect">
            <a:avLst/>
          </a:prstGeom>
        </p:spPr>
      </p:pic>
      <p:grpSp>
        <p:nvGrpSpPr>
          <p:cNvPr id="46" name="组合 45"/>
          <p:cNvGrpSpPr/>
          <p:nvPr/>
        </p:nvGrpSpPr>
        <p:grpSpPr>
          <a:xfrm>
            <a:off x="4249365" y="3550452"/>
            <a:ext cx="4726908" cy="499764"/>
            <a:chOff x="3761772" y="2039758"/>
            <a:chExt cx="4726908" cy="499764"/>
          </a:xfrm>
        </p:grpSpPr>
        <p:sp>
          <p:nvSpPr>
            <p:cNvPr id="47" name="矩形: 圆角 46"/>
            <p:cNvSpPr/>
            <p:nvPr/>
          </p:nvSpPr>
          <p:spPr>
            <a:xfrm>
              <a:off x="3761772" y="2039758"/>
              <a:ext cx="4726908" cy="452618"/>
            </a:xfrm>
            <a:prstGeom prst="roundRect">
              <a:avLst/>
            </a:prstGeom>
            <a:solidFill>
              <a:srgbClr val="F7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3920345" y="2077857"/>
              <a:ext cx="4556760" cy="461665"/>
            </a:xfrm>
            <a:prstGeom prst="rect">
              <a:avLst/>
            </a:prstGeom>
            <a:noFill/>
          </p:spPr>
          <p:txBody>
            <a:bodyPr wrap="square" rtlCol="0">
              <a:spAutoFit/>
            </a:bodyPr>
            <a:lstStyle/>
            <a:p>
              <a:r>
                <a:rPr lang="zh-CN" altLang="en-US" sz="2400" dirty="0">
                  <a:solidFill>
                    <a:schemeClr val="bg2">
                      <a:lumMod val="25000"/>
                    </a:schemeClr>
                  </a:solidFill>
                  <a:latin typeface="站酷文艺体" panose="02000603000000000000" pitchFamily="50" charset="-122"/>
                  <a:ea typeface="站酷文艺体" panose="02000603000000000000" pitchFamily="50" charset="-122"/>
                </a:rPr>
                <a:t>充满自信、喜欢挑战、乐于奉献</a:t>
              </a:r>
              <a:endParaRPr lang="zh-CN" altLang="en-US" sz="2400" dirty="0">
                <a:solidFill>
                  <a:schemeClr val="bg2">
                    <a:lumMod val="25000"/>
                  </a:schemeClr>
                </a:solidFill>
                <a:latin typeface="站酷文艺体" panose="02000603000000000000" pitchFamily="50" charset="-122"/>
                <a:ea typeface="站酷文艺体" panose="02000603000000000000" pitchFamily="50" charset="-122"/>
              </a:endParaRPr>
            </a:p>
          </p:txBody>
        </p:sp>
      </p:grpSp>
      <p:grpSp>
        <p:nvGrpSpPr>
          <p:cNvPr id="40" name="组合 39"/>
          <p:cNvGrpSpPr/>
          <p:nvPr/>
        </p:nvGrpSpPr>
        <p:grpSpPr>
          <a:xfrm>
            <a:off x="3092379" y="3534777"/>
            <a:ext cx="902629" cy="484525"/>
            <a:chOff x="2617811" y="2228622"/>
            <a:chExt cx="902629" cy="484525"/>
          </a:xfrm>
        </p:grpSpPr>
        <p:sp>
          <p:nvSpPr>
            <p:cNvPr id="41" name="矩形: 圆角 40"/>
            <p:cNvSpPr/>
            <p:nvPr/>
          </p:nvSpPr>
          <p:spPr>
            <a:xfrm>
              <a:off x="2617811" y="2228622"/>
              <a:ext cx="818127" cy="4616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2617811" y="2251482"/>
              <a:ext cx="902629" cy="461665"/>
            </a:xfrm>
            <a:prstGeom prst="rect">
              <a:avLst/>
            </a:prstGeom>
            <a:noFill/>
          </p:spPr>
          <p:txBody>
            <a:bodyPr wrap="square" rtlCol="0">
              <a:spAutoFit/>
            </a:bodyPr>
            <a:lstStyle/>
            <a:p>
              <a:r>
                <a:rPr lang="zh-CN" altLang="en-US" sz="2400" dirty="0">
                  <a:solidFill>
                    <a:srgbClr val="FAF2E6"/>
                  </a:solidFill>
                  <a:latin typeface="站酷文艺体" panose="02000603000000000000" pitchFamily="50" charset="-122"/>
                  <a:ea typeface="站酷文艺体" panose="02000603000000000000" pitchFamily="50" charset="-122"/>
                </a:rPr>
                <a:t>自己</a:t>
              </a:r>
              <a:endParaRPr lang="zh-CN" altLang="en-US" sz="2400" dirty="0">
                <a:solidFill>
                  <a:srgbClr val="FAF2E6"/>
                </a:solidFill>
                <a:latin typeface="站酷文艺体" panose="02000603000000000000" pitchFamily="50" charset="-122"/>
                <a:ea typeface="站酷文艺体" panose="02000603000000000000" pitchFamily="50" charset="-122"/>
              </a:endParaRPr>
            </a:p>
          </p:txBody>
        </p:sp>
      </p:grpSp>
      <p:grpSp>
        <p:nvGrpSpPr>
          <p:cNvPr id="43" name="组合 42"/>
          <p:cNvGrpSpPr/>
          <p:nvPr/>
        </p:nvGrpSpPr>
        <p:grpSpPr>
          <a:xfrm>
            <a:off x="4249364" y="2792072"/>
            <a:ext cx="5270922" cy="499764"/>
            <a:chOff x="3761771" y="2039758"/>
            <a:chExt cx="5270922" cy="499764"/>
          </a:xfrm>
        </p:grpSpPr>
        <p:sp>
          <p:nvSpPr>
            <p:cNvPr id="44" name="矩形: 圆角 43"/>
            <p:cNvSpPr/>
            <p:nvPr/>
          </p:nvSpPr>
          <p:spPr>
            <a:xfrm>
              <a:off x="3761771" y="2039758"/>
              <a:ext cx="4726907" cy="452618"/>
            </a:xfrm>
            <a:prstGeom prst="roundRect">
              <a:avLst/>
            </a:prstGeom>
            <a:solidFill>
              <a:srgbClr val="F7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475933" y="2077857"/>
              <a:ext cx="4556760" cy="461665"/>
            </a:xfrm>
            <a:prstGeom prst="rect">
              <a:avLst/>
            </a:prstGeom>
            <a:noFill/>
          </p:spPr>
          <p:txBody>
            <a:bodyPr wrap="square" rtlCol="0">
              <a:spAutoFit/>
            </a:bodyPr>
            <a:lstStyle/>
            <a:p>
              <a:r>
                <a:rPr lang="zh-CN" altLang="en-US" sz="2400" dirty="0">
                  <a:solidFill>
                    <a:schemeClr val="bg2">
                      <a:lumMod val="25000"/>
                    </a:schemeClr>
                  </a:solidFill>
                  <a:latin typeface="站酷文艺体" panose="02000603000000000000" pitchFamily="50" charset="-122"/>
                  <a:ea typeface="站酷文艺体" panose="02000603000000000000" pitchFamily="50" charset="-122"/>
                </a:rPr>
                <a:t>学习成绩好，举止大方</a:t>
              </a:r>
              <a:endParaRPr lang="zh-CN" altLang="en-US" sz="2400" dirty="0">
                <a:solidFill>
                  <a:schemeClr val="bg2">
                    <a:lumMod val="25000"/>
                  </a:schemeClr>
                </a:solidFill>
                <a:latin typeface="站酷文艺体" panose="02000603000000000000" pitchFamily="50" charset="-122"/>
                <a:ea typeface="站酷文艺体" panose="02000603000000000000" pitchFamily="50" charset="-122"/>
              </a:endParaRPr>
            </a:p>
          </p:txBody>
        </p:sp>
      </p:grpSp>
      <p:grpSp>
        <p:nvGrpSpPr>
          <p:cNvPr id="37" name="组合 36"/>
          <p:cNvGrpSpPr/>
          <p:nvPr/>
        </p:nvGrpSpPr>
        <p:grpSpPr>
          <a:xfrm>
            <a:off x="3092379" y="2765950"/>
            <a:ext cx="902629" cy="484525"/>
            <a:chOff x="2617811" y="2228622"/>
            <a:chExt cx="902629" cy="484525"/>
          </a:xfrm>
        </p:grpSpPr>
        <p:sp>
          <p:nvSpPr>
            <p:cNvPr id="38" name="矩形: 圆角 37"/>
            <p:cNvSpPr/>
            <p:nvPr/>
          </p:nvSpPr>
          <p:spPr>
            <a:xfrm>
              <a:off x="2617811" y="2228622"/>
              <a:ext cx="818127" cy="4616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2617811" y="2251482"/>
              <a:ext cx="902629" cy="461665"/>
            </a:xfrm>
            <a:prstGeom prst="rect">
              <a:avLst/>
            </a:prstGeom>
            <a:noFill/>
          </p:spPr>
          <p:txBody>
            <a:bodyPr wrap="square" rtlCol="0">
              <a:spAutoFit/>
            </a:bodyPr>
            <a:lstStyle/>
            <a:p>
              <a:r>
                <a:rPr lang="zh-CN" altLang="en-US" sz="2400" dirty="0">
                  <a:solidFill>
                    <a:srgbClr val="FAF2E6"/>
                  </a:solidFill>
                  <a:latin typeface="站酷文艺体" panose="02000603000000000000" pitchFamily="50" charset="-122"/>
                  <a:ea typeface="站酷文艺体" panose="02000603000000000000" pitchFamily="50" charset="-122"/>
                </a:rPr>
                <a:t>同学</a:t>
              </a:r>
              <a:endParaRPr lang="zh-CN" altLang="en-US" sz="2400" dirty="0">
                <a:solidFill>
                  <a:srgbClr val="FAF2E6"/>
                </a:solidFill>
                <a:latin typeface="站酷文艺体" panose="02000603000000000000" pitchFamily="50" charset="-122"/>
                <a:ea typeface="站酷文艺体" panose="02000603000000000000" pitchFamily="50" charset="-122"/>
              </a:endParaRPr>
            </a:p>
          </p:txBody>
        </p:sp>
      </p:grpSp>
      <p:grpSp>
        <p:nvGrpSpPr>
          <p:cNvPr id="7" name="组合 6"/>
          <p:cNvGrpSpPr/>
          <p:nvPr/>
        </p:nvGrpSpPr>
        <p:grpSpPr>
          <a:xfrm>
            <a:off x="4236339" y="2006776"/>
            <a:ext cx="4739931" cy="499764"/>
            <a:chOff x="3761772" y="2039758"/>
            <a:chExt cx="4726908" cy="499764"/>
          </a:xfrm>
        </p:grpSpPr>
        <p:sp>
          <p:nvSpPr>
            <p:cNvPr id="5" name="矩形: 圆角 4"/>
            <p:cNvSpPr/>
            <p:nvPr/>
          </p:nvSpPr>
          <p:spPr>
            <a:xfrm>
              <a:off x="3761772" y="2039758"/>
              <a:ext cx="4713919" cy="452618"/>
            </a:xfrm>
            <a:prstGeom prst="roundRect">
              <a:avLst/>
            </a:prstGeom>
            <a:solidFill>
              <a:srgbClr val="F7E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931920" y="2077857"/>
              <a:ext cx="4556760" cy="461665"/>
            </a:xfrm>
            <a:prstGeom prst="rect">
              <a:avLst/>
            </a:prstGeom>
            <a:noFill/>
          </p:spPr>
          <p:txBody>
            <a:bodyPr wrap="square" rtlCol="0">
              <a:spAutoFit/>
            </a:bodyPr>
            <a:lstStyle/>
            <a:p>
              <a:r>
                <a:rPr lang="zh-CN" altLang="en-US" sz="2400" dirty="0">
                  <a:solidFill>
                    <a:schemeClr val="bg2">
                      <a:lumMod val="25000"/>
                    </a:schemeClr>
                  </a:solidFill>
                  <a:latin typeface="站酷文艺体" panose="02000603000000000000" pitchFamily="50" charset="-122"/>
                  <a:ea typeface="站酷文艺体" panose="02000603000000000000" pitchFamily="50" charset="-122"/>
                </a:rPr>
                <a:t>做事认真、主动、组织能力强</a:t>
              </a:r>
              <a:endParaRPr lang="zh-CN" altLang="en-US" sz="2400" dirty="0">
                <a:solidFill>
                  <a:schemeClr val="bg2">
                    <a:lumMod val="25000"/>
                  </a:schemeClr>
                </a:solidFill>
                <a:latin typeface="站酷文艺体" panose="02000603000000000000" pitchFamily="50" charset="-122"/>
                <a:ea typeface="站酷文艺体" panose="02000603000000000000" pitchFamily="50" charset="-122"/>
              </a:endParaRPr>
            </a:p>
          </p:txBody>
        </p:sp>
      </p:grpSp>
      <p:grpSp>
        <p:nvGrpSpPr>
          <p:cNvPr id="4" name="组合 3"/>
          <p:cNvGrpSpPr/>
          <p:nvPr/>
        </p:nvGrpSpPr>
        <p:grpSpPr>
          <a:xfrm>
            <a:off x="3092379" y="1997122"/>
            <a:ext cx="902629" cy="484525"/>
            <a:chOff x="2617811" y="2228622"/>
            <a:chExt cx="902629" cy="484525"/>
          </a:xfrm>
        </p:grpSpPr>
        <p:sp>
          <p:nvSpPr>
            <p:cNvPr id="2" name="矩形: 圆角 1"/>
            <p:cNvSpPr/>
            <p:nvPr/>
          </p:nvSpPr>
          <p:spPr>
            <a:xfrm>
              <a:off x="2617811" y="2228622"/>
              <a:ext cx="818127" cy="46166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617811" y="2251482"/>
              <a:ext cx="902629" cy="461665"/>
            </a:xfrm>
            <a:prstGeom prst="rect">
              <a:avLst/>
            </a:prstGeom>
            <a:noFill/>
          </p:spPr>
          <p:txBody>
            <a:bodyPr wrap="square" rtlCol="0">
              <a:spAutoFit/>
            </a:bodyPr>
            <a:lstStyle/>
            <a:p>
              <a:r>
                <a:rPr lang="zh-CN" altLang="en-US" sz="2400" dirty="0">
                  <a:solidFill>
                    <a:srgbClr val="FAF2E6"/>
                  </a:solidFill>
                  <a:latin typeface="站酷文艺体" panose="02000603000000000000" pitchFamily="50" charset="-122"/>
                  <a:ea typeface="站酷文艺体" panose="02000603000000000000" pitchFamily="50" charset="-122"/>
                </a:rPr>
                <a:t>老师</a:t>
              </a:r>
              <a:endParaRPr lang="zh-CN" altLang="en-US" sz="2400" dirty="0">
                <a:solidFill>
                  <a:srgbClr val="FAF2E6"/>
                </a:solidFill>
                <a:latin typeface="站酷文艺体" panose="02000603000000000000" pitchFamily="50" charset="-122"/>
                <a:ea typeface="站酷文艺体" panose="02000603000000000000" pitchFamily="50" charset="-122"/>
              </a:endParaRPr>
            </a:p>
          </p:txBody>
        </p:sp>
      </p:grpSp>
      <p:grpSp>
        <p:nvGrpSpPr>
          <p:cNvPr id="8" name="组合 7"/>
          <p:cNvGrpSpPr/>
          <p:nvPr/>
        </p:nvGrpSpPr>
        <p:grpSpPr>
          <a:xfrm>
            <a:off x="4240587" y="529896"/>
            <a:ext cx="3734368" cy="889266"/>
            <a:chOff x="4240587" y="529896"/>
            <a:chExt cx="3734368" cy="889266"/>
          </a:xfrm>
        </p:grpSpPr>
        <p:pic>
          <p:nvPicPr>
            <p:cNvPr id="20" name="图片 1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21" name="文本框 20"/>
            <p:cNvSpPr txBox="1"/>
            <p:nvPr/>
          </p:nvSpPr>
          <p:spPr>
            <a:xfrm>
              <a:off x="4911447"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对我的评价</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pic>
        <p:nvPicPr>
          <p:cNvPr id="28" name="图片 27"/>
          <p:cNvPicPr>
            <a:picLocks noChangeAspect="1"/>
          </p:cNvPicPr>
          <p:nvPr/>
        </p:nvPicPr>
        <p:blipFill rotWithShape="1">
          <a:blip r:embed="rId7">
            <a:extLst>
              <a:ext uri="{28A0092B-C50C-407E-A947-70E740481C1C}">
                <a14:useLocalDpi xmlns:a14="http://schemas.microsoft.com/office/drawing/2010/main" val="0"/>
              </a:ext>
            </a:extLst>
          </a:blip>
          <a:srcRect l="82202" t="54600"/>
          <a:stretch>
            <a:fillRect/>
          </a:stretch>
        </p:blipFill>
        <p:spPr>
          <a:xfrm>
            <a:off x="10033685" y="3744097"/>
            <a:ext cx="2169889" cy="3113258"/>
          </a:xfrm>
          <a:prstGeom prst="rect">
            <a:avLst/>
          </a:prstGeom>
        </p:spPr>
      </p:pic>
      <p:pic>
        <p:nvPicPr>
          <p:cNvPr id="10" name="图片 9"/>
          <p:cNvPicPr>
            <a:picLocks noChangeAspect="1"/>
          </p:cNvPicPr>
          <p:nvPr/>
        </p:nvPicPr>
        <p:blipFill>
          <a:blip r:embed="rId8"/>
          <a:stretch>
            <a:fillRect/>
          </a:stretch>
        </p:blipFill>
        <p:spPr>
          <a:xfrm>
            <a:off x="0" y="4274820"/>
            <a:ext cx="3429000" cy="2571750"/>
          </a:xfrm>
          <a:prstGeom prst="rect">
            <a:avLst/>
          </a:prstGeom>
        </p:spPr>
      </p:pic>
      <p:pic>
        <p:nvPicPr>
          <p:cNvPr id="11" name="图片 10"/>
          <p:cNvPicPr>
            <a:picLocks noChangeAspect="1"/>
          </p:cNvPicPr>
          <p:nvPr/>
        </p:nvPicPr>
        <p:blipFill>
          <a:blip r:embed="rId9"/>
          <a:stretch>
            <a:fillRect/>
          </a:stretch>
        </p:blipFill>
        <p:spPr>
          <a:xfrm>
            <a:off x="8591550" y="4260850"/>
            <a:ext cx="3600450" cy="2585720"/>
          </a:xfrm>
          <a:prstGeom prst="rect">
            <a:avLst/>
          </a:prstGeom>
        </p:spPr>
      </p:pic>
      <p:pic>
        <p:nvPicPr>
          <p:cNvPr id="12" name="图片 11"/>
          <p:cNvPicPr>
            <a:picLocks noChangeAspect="1"/>
          </p:cNvPicPr>
          <p:nvPr/>
        </p:nvPicPr>
        <p:blipFill>
          <a:blip r:embed="rId10"/>
          <a:stretch>
            <a:fillRect/>
          </a:stretch>
        </p:blipFill>
        <p:spPr>
          <a:xfrm>
            <a:off x="4102100" y="4260850"/>
            <a:ext cx="4011295" cy="25215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0-#ppt_w/2"/>
                                          </p:val>
                                        </p:tav>
                                        <p:tav tm="100000">
                                          <p:val>
                                            <p:strVal val="#ppt_x"/>
                                          </p:val>
                                        </p:tav>
                                      </p:tavLst>
                                    </p:anim>
                                    <p:anim calcmode="lin" valueType="num">
                                      <p:cBhvr additive="base">
                                        <p:cTn id="26" dur="500" fill="hold"/>
                                        <p:tgtEl>
                                          <p:spTgt spid="3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0"/>
            <a:ext cx="12192000" cy="6857355"/>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694"/>
            <a:ext cx="12192000" cy="6857355"/>
          </a:xfrm>
          <a:prstGeom prst="rect">
            <a:avLst/>
          </a:prstGeom>
        </p:spPr>
      </p:pic>
      <p:pic>
        <p:nvPicPr>
          <p:cNvPr id="17" name="图片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395"/>
            <a:ext cx="12192000" cy="6847209"/>
          </a:xfrm>
          <a:prstGeom prst="rect">
            <a:avLst/>
          </a:prstGeom>
        </p:spPr>
      </p:pic>
      <p:pic>
        <p:nvPicPr>
          <p:cNvPr id="18" name="图片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1771" y="-129467"/>
            <a:ext cx="12192000" cy="6847209"/>
          </a:xfrm>
          <a:prstGeom prst="rect">
            <a:avLst/>
          </a:prstGeom>
        </p:spPr>
      </p:pic>
      <p:grpSp>
        <p:nvGrpSpPr>
          <p:cNvPr id="2" name="组合 1"/>
          <p:cNvGrpSpPr/>
          <p:nvPr/>
        </p:nvGrpSpPr>
        <p:grpSpPr>
          <a:xfrm>
            <a:off x="4240587" y="529896"/>
            <a:ext cx="3734368" cy="889266"/>
            <a:chOff x="4240587" y="529896"/>
            <a:chExt cx="3734368" cy="889266"/>
          </a:xfrm>
        </p:grpSpPr>
        <p:pic>
          <p:nvPicPr>
            <p:cNvPr id="20" name="图片 19"/>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21" name="文本框 20"/>
            <p:cNvSpPr txBox="1"/>
            <p:nvPr/>
          </p:nvSpPr>
          <p:spPr>
            <a:xfrm>
              <a:off x="4845080" y="610921"/>
              <a:ext cx="2685327" cy="675640"/>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竞选</a:t>
              </a:r>
              <a:r>
                <a:rPr lang="en-US" altLang="zh-CN" sz="3800" b="1" dirty="0">
                  <a:solidFill>
                    <a:srgbClr val="FAF2E6"/>
                  </a:solidFill>
                  <a:latin typeface="站酷快乐体2016修订版" panose="02010600030101010101" pitchFamily="2" charset="-122"/>
                  <a:ea typeface="站酷快乐体2016修订版" panose="02010600030101010101" pitchFamily="2" charset="-122"/>
                </a:rPr>
                <a:t>  </a:t>
              </a:r>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宣言</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sp>
        <p:nvSpPr>
          <p:cNvPr id="23" name="文本框 22"/>
          <p:cNvSpPr txBox="1"/>
          <p:nvPr/>
        </p:nvSpPr>
        <p:spPr>
          <a:xfrm>
            <a:off x="3537059" y="2794531"/>
            <a:ext cx="7334096" cy="829945"/>
          </a:xfrm>
          <a:prstGeom prst="rect">
            <a:avLst/>
          </a:prstGeom>
          <a:noFill/>
        </p:spPr>
        <p:txBody>
          <a:bodyPr wrap="square" rtlCol="0">
            <a:spAutoFit/>
          </a:bodyPr>
          <a:lstStyle/>
          <a:p>
            <a:r>
              <a:rPr lang="zh-CN" altLang="en-US" sz="4800" b="1" dirty="0">
                <a:solidFill>
                  <a:srgbClr val="C00000"/>
                </a:solidFill>
                <a:latin typeface="站酷快乐体2016修订版" panose="02010600030101010101" pitchFamily="2" charset="-122"/>
                <a:ea typeface="站酷快乐体2016修订版" panose="02010600030101010101" pitchFamily="2" charset="-122"/>
              </a:rPr>
              <a:t>当老师助手，为同学服务</a:t>
            </a:r>
            <a:endParaRPr lang="zh-CN" altLang="en-US" sz="4800" b="1" dirty="0">
              <a:solidFill>
                <a:srgbClr val="C00000"/>
              </a:solidFill>
              <a:latin typeface="站酷快乐体2016修订版" panose="02010600030101010101" pitchFamily="2" charset="-122"/>
              <a:ea typeface="站酷快乐体2016修订版" panose="02010600030101010101" pitchFamily="2" charset="-122"/>
            </a:endParaRPr>
          </a:p>
        </p:txBody>
      </p:sp>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9187" y="1709414"/>
            <a:ext cx="721485" cy="869580"/>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t="52921" r="80929"/>
          <a:stretch>
            <a:fillRect/>
          </a:stretch>
        </p:blipFill>
        <p:spPr>
          <a:xfrm>
            <a:off x="-167462" y="3624761"/>
            <a:ext cx="2325192" cy="3228380"/>
          </a:xfrm>
          <a:prstGeom prst="rect">
            <a:avLst/>
          </a:prstGeom>
        </p:spPr>
      </p:pic>
      <p:pic>
        <p:nvPicPr>
          <p:cNvPr id="3" name="图片 2"/>
          <p:cNvPicPr>
            <a:picLocks noChangeAspect="1"/>
          </p:cNvPicPr>
          <p:nvPr/>
        </p:nvPicPr>
        <p:blipFill>
          <a:blip r:embed="rId9"/>
          <a:stretch>
            <a:fillRect/>
          </a:stretch>
        </p:blipFill>
        <p:spPr>
          <a:xfrm>
            <a:off x="304165" y="2613025"/>
            <a:ext cx="3086100" cy="4114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32" presetClass="emph" presetSubtype="0" repeatCount="3000" fill="hold" nodeType="withEffect">
                                  <p:stCondLst>
                                    <p:cond delay="300"/>
                                  </p:stCondLst>
                                  <p:childTnLst>
                                    <p:animRot by="120000">
                                      <p:cBhvr>
                                        <p:cTn id="12" dur="50" fill="hold">
                                          <p:stCondLst>
                                            <p:cond delay="0"/>
                                          </p:stCondLst>
                                        </p:cTn>
                                        <p:tgtEl>
                                          <p:spTgt spid="36"/>
                                        </p:tgtEl>
                                        <p:attrNameLst>
                                          <p:attrName>r</p:attrName>
                                        </p:attrNameLst>
                                      </p:cBhvr>
                                    </p:animRot>
                                    <p:animRot by="-240000">
                                      <p:cBhvr>
                                        <p:cTn id="13" dur="100" fill="hold">
                                          <p:stCondLst>
                                            <p:cond delay="100"/>
                                          </p:stCondLst>
                                        </p:cTn>
                                        <p:tgtEl>
                                          <p:spTgt spid="36"/>
                                        </p:tgtEl>
                                        <p:attrNameLst>
                                          <p:attrName>r</p:attrName>
                                        </p:attrNameLst>
                                      </p:cBhvr>
                                    </p:animRot>
                                    <p:animRot by="240000">
                                      <p:cBhvr>
                                        <p:cTn id="14" dur="100" fill="hold">
                                          <p:stCondLst>
                                            <p:cond delay="200"/>
                                          </p:stCondLst>
                                        </p:cTn>
                                        <p:tgtEl>
                                          <p:spTgt spid="36"/>
                                        </p:tgtEl>
                                        <p:attrNameLst>
                                          <p:attrName>r</p:attrName>
                                        </p:attrNameLst>
                                      </p:cBhvr>
                                    </p:animRot>
                                    <p:animRot by="-240000">
                                      <p:cBhvr>
                                        <p:cTn id="15" dur="100" fill="hold">
                                          <p:stCondLst>
                                            <p:cond delay="300"/>
                                          </p:stCondLst>
                                        </p:cTn>
                                        <p:tgtEl>
                                          <p:spTgt spid="36"/>
                                        </p:tgtEl>
                                        <p:attrNameLst>
                                          <p:attrName>r</p:attrName>
                                        </p:attrNameLst>
                                      </p:cBhvr>
                                    </p:animRot>
                                    <p:animRot by="120000">
                                      <p:cBhvr>
                                        <p:cTn id="16" dur="100" fill="hold">
                                          <p:stCondLst>
                                            <p:cond delay="400"/>
                                          </p:stCondLst>
                                        </p:cTn>
                                        <p:tgtEl>
                                          <p:spTgt spid="36"/>
                                        </p:tgtEl>
                                        <p:attrNameLst>
                                          <p:attrName>r</p:attrName>
                                        </p:attrNameLst>
                                      </p:cBhvr>
                                    </p:animRot>
                                  </p:childTnLst>
                                </p:cTn>
                              </p:par>
                              <p:par>
                                <p:cTn id="17" presetID="22" presetClass="entr" presetSubtype="1" fill="hold" grpId="0" nodeType="with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260038"/>
            <a:ext cx="12192000" cy="6847209"/>
          </a:xfrm>
          <a:prstGeom prst="rect">
            <a:avLst/>
          </a:prstGeom>
        </p:spPr>
      </p:pic>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flipH="1">
            <a:off x="0" y="258523"/>
            <a:ext cx="12192000" cy="6847209"/>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b="7340"/>
          <a:stretch>
            <a:fillRect/>
          </a:stretch>
        </p:blipFill>
        <p:spPr>
          <a:xfrm>
            <a:off x="389954" y="179"/>
            <a:ext cx="13175849" cy="6866711"/>
          </a:xfrm>
          <a:prstGeom prst="rect">
            <a:avLst/>
          </a:prstGeom>
        </p:spPr>
      </p:pic>
      <p:grpSp>
        <p:nvGrpSpPr>
          <p:cNvPr id="45" name="组合 44"/>
          <p:cNvGrpSpPr/>
          <p:nvPr/>
        </p:nvGrpSpPr>
        <p:grpSpPr>
          <a:xfrm>
            <a:off x="6947048" y="5458756"/>
            <a:ext cx="1342275" cy="615487"/>
            <a:chOff x="2617811" y="2228622"/>
            <a:chExt cx="1006813" cy="461665"/>
          </a:xfrm>
        </p:grpSpPr>
        <p:sp>
          <p:nvSpPr>
            <p:cNvPr id="46" name="矩形: 圆角 45"/>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2721995" y="2294891"/>
              <a:ext cx="902629" cy="345318"/>
            </a:xfrm>
            <a:prstGeom prst="rect">
              <a:avLst/>
            </a:prstGeom>
            <a:noFill/>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户外</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36" name="组合 35"/>
          <p:cNvGrpSpPr/>
          <p:nvPr/>
        </p:nvGrpSpPr>
        <p:grpSpPr>
          <a:xfrm>
            <a:off x="6327804" y="3704251"/>
            <a:ext cx="1353847" cy="615487"/>
            <a:chOff x="2617811" y="2228622"/>
            <a:chExt cx="1015494" cy="461665"/>
          </a:xfrm>
        </p:grpSpPr>
        <p:sp>
          <p:nvSpPr>
            <p:cNvPr id="37" name="矩形: 圆角 36"/>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730676" y="2294892"/>
              <a:ext cx="902629" cy="346286"/>
            </a:xfrm>
            <a:prstGeom prst="rect">
              <a:avLst/>
            </a:prstGeom>
            <a:noFill/>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阅读</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30" name="组合 29"/>
          <p:cNvGrpSpPr/>
          <p:nvPr/>
        </p:nvGrpSpPr>
        <p:grpSpPr>
          <a:xfrm>
            <a:off x="3470830" y="4838361"/>
            <a:ext cx="1330701" cy="615487"/>
            <a:chOff x="2617811" y="2228622"/>
            <a:chExt cx="998132" cy="461665"/>
          </a:xfrm>
        </p:grpSpPr>
        <p:sp>
          <p:nvSpPr>
            <p:cNvPr id="31" name="矩形: 圆角 30"/>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713314" y="2294892"/>
              <a:ext cx="902629" cy="345318"/>
            </a:xfrm>
            <a:prstGeom prst="rect">
              <a:avLst/>
            </a:prstGeom>
            <a:noFill/>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旅游</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39" name="组合 38"/>
          <p:cNvGrpSpPr/>
          <p:nvPr/>
        </p:nvGrpSpPr>
        <p:grpSpPr>
          <a:xfrm>
            <a:off x="8289513" y="3303431"/>
            <a:ext cx="1330701" cy="615487"/>
            <a:chOff x="2617811" y="2228622"/>
            <a:chExt cx="998131" cy="461665"/>
          </a:xfrm>
        </p:grpSpPr>
        <p:sp>
          <p:nvSpPr>
            <p:cNvPr id="40" name="矩形: 圆角 39"/>
            <p:cNvSpPr/>
            <p:nvPr/>
          </p:nvSpPr>
          <p:spPr>
            <a:xfrm>
              <a:off x="2617811" y="2228622"/>
              <a:ext cx="818127" cy="461665"/>
            </a:xfrm>
            <a:prstGeom prst="roundRect">
              <a:avLst/>
            </a:prstGeom>
            <a:solidFill>
              <a:srgbClr val="F7E7CB"/>
            </a:solidFill>
            <a:ln w="762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2713313" y="2294892"/>
              <a:ext cx="902629" cy="346286"/>
            </a:xfrm>
            <a:prstGeom prst="rect">
              <a:avLst/>
            </a:prstGeom>
            <a:noFill/>
            <a:ln>
              <a:noFill/>
            </a:ln>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英语</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27" name="组合 26"/>
          <p:cNvGrpSpPr/>
          <p:nvPr/>
        </p:nvGrpSpPr>
        <p:grpSpPr>
          <a:xfrm>
            <a:off x="4226704" y="3399923"/>
            <a:ext cx="1319126" cy="615487"/>
            <a:chOff x="2617811" y="2228622"/>
            <a:chExt cx="989449" cy="461665"/>
          </a:xfrm>
        </p:grpSpPr>
        <p:sp>
          <p:nvSpPr>
            <p:cNvPr id="28" name="矩形: 圆角 27"/>
            <p:cNvSpPr/>
            <p:nvPr/>
          </p:nvSpPr>
          <p:spPr>
            <a:xfrm>
              <a:off x="2617811" y="2228622"/>
              <a:ext cx="818127" cy="461665"/>
            </a:xfrm>
            <a:prstGeom prst="roundRect">
              <a:avLst/>
            </a:prstGeom>
            <a:solidFill>
              <a:srgbClr val="F7E7CB">
                <a:alpha val="69804"/>
              </a:srgbClr>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2704631" y="2294892"/>
              <a:ext cx="902629" cy="346286"/>
            </a:xfrm>
            <a:prstGeom prst="rect">
              <a:avLst/>
            </a:prstGeom>
            <a:noFill/>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跳舞</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42" name="组合 41"/>
          <p:cNvGrpSpPr/>
          <p:nvPr/>
        </p:nvGrpSpPr>
        <p:grpSpPr>
          <a:xfrm>
            <a:off x="7693175" y="1841213"/>
            <a:ext cx="1295976" cy="615487"/>
            <a:chOff x="2617811" y="2228622"/>
            <a:chExt cx="972085" cy="461665"/>
          </a:xfrm>
        </p:grpSpPr>
        <p:sp>
          <p:nvSpPr>
            <p:cNvPr id="43" name="矩形: 圆角 42"/>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p:cNvSpPr txBox="1"/>
            <p:nvPr/>
          </p:nvSpPr>
          <p:spPr>
            <a:xfrm>
              <a:off x="2687267" y="2312256"/>
              <a:ext cx="902629" cy="346286"/>
            </a:xfrm>
            <a:prstGeom prst="rect">
              <a:avLst/>
            </a:prstGeom>
            <a:noFill/>
            <a:ln>
              <a:noFill/>
            </a:ln>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书法</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33" name="组合 32"/>
          <p:cNvGrpSpPr/>
          <p:nvPr/>
        </p:nvGrpSpPr>
        <p:grpSpPr>
          <a:xfrm>
            <a:off x="5701691" y="2125058"/>
            <a:ext cx="1342273" cy="615487"/>
            <a:chOff x="2617811" y="2228622"/>
            <a:chExt cx="1006813" cy="461665"/>
          </a:xfrm>
        </p:grpSpPr>
        <p:sp>
          <p:nvSpPr>
            <p:cNvPr id="34" name="矩形: 圆角 33"/>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721995" y="2303574"/>
              <a:ext cx="902629" cy="346286"/>
            </a:xfrm>
            <a:prstGeom prst="rect">
              <a:avLst/>
            </a:prstGeom>
            <a:noFill/>
            <a:ln>
              <a:noFill/>
            </a:ln>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跑步</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24" name="组合 23"/>
          <p:cNvGrpSpPr/>
          <p:nvPr/>
        </p:nvGrpSpPr>
        <p:grpSpPr>
          <a:xfrm>
            <a:off x="3710214" y="1895193"/>
            <a:ext cx="1330695" cy="615488"/>
            <a:chOff x="2617811" y="2228622"/>
            <a:chExt cx="998129" cy="461665"/>
          </a:xfrm>
        </p:grpSpPr>
        <p:sp>
          <p:nvSpPr>
            <p:cNvPr id="25" name="矩形: 圆角 24"/>
            <p:cNvSpPr/>
            <p:nvPr/>
          </p:nvSpPr>
          <p:spPr>
            <a:xfrm>
              <a:off x="2617811" y="2228622"/>
              <a:ext cx="818127" cy="461665"/>
            </a:xfrm>
            <a:prstGeom prst="roundRect">
              <a:avLst/>
            </a:prstGeom>
            <a:solidFill>
              <a:srgbClr val="F7E7CB"/>
            </a:solidFill>
            <a:ln w="76200">
              <a:solidFill>
                <a:srgbClr val="C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2713311" y="2303575"/>
              <a:ext cx="902629" cy="346285"/>
            </a:xfrm>
            <a:prstGeom prst="rect">
              <a:avLst/>
            </a:prstGeom>
            <a:noFill/>
            <a:ln>
              <a:noFill/>
            </a:ln>
          </p:spPr>
          <p:txBody>
            <a:bodyPr wrap="square" rtlCol="0">
              <a:spAutoFit/>
            </a:bodyPr>
            <a:lstStyle/>
            <a:p>
              <a:r>
                <a:rPr lang="zh-CN" altLang="en-US" sz="2400" spc="300" dirty="0">
                  <a:solidFill>
                    <a:srgbClr val="C00000"/>
                  </a:solidFill>
                  <a:latin typeface="站酷文艺体" panose="02000603000000000000" pitchFamily="50" charset="-122"/>
                  <a:ea typeface="站酷文艺体" panose="02000603000000000000" pitchFamily="50" charset="-122"/>
                </a:rPr>
                <a:t>唱歌</a:t>
              </a:r>
              <a:endParaRPr lang="zh-CN" altLang="en-US" sz="2400" spc="300" dirty="0">
                <a:solidFill>
                  <a:srgbClr val="C00000"/>
                </a:solidFill>
                <a:latin typeface="站酷文艺体" panose="02000603000000000000" pitchFamily="50" charset="-122"/>
                <a:ea typeface="站酷文艺体" panose="02000603000000000000" pitchFamily="50" charset="-122"/>
              </a:endParaRPr>
            </a:p>
          </p:txBody>
        </p:sp>
      </p:grpSp>
      <p:grpSp>
        <p:nvGrpSpPr>
          <p:cNvPr id="2" name="组合 1"/>
          <p:cNvGrpSpPr/>
          <p:nvPr/>
        </p:nvGrpSpPr>
        <p:grpSpPr>
          <a:xfrm>
            <a:off x="4240587" y="529896"/>
            <a:ext cx="3734368" cy="889266"/>
            <a:chOff x="4240587" y="529896"/>
            <a:chExt cx="3734368" cy="889266"/>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40587" y="529896"/>
              <a:ext cx="3734368" cy="889266"/>
            </a:xfrm>
            <a:prstGeom prst="rect">
              <a:avLst/>
            </a:prstGeom>
          </p:spPr>
        </p:pic>
        <p:sp>
          <p:nvSpPr>
            <p:cNvPr id="5" name="文本框 4"/>
            <p:cNvSpPr txBox="1"/>
            <p:nvPr/>
          </p:nvSpPr>
          <p:spPr>
            <a:xfrm>
              <a:off x="5141753" y="610921"/>
              <a:ext cx="2685327" cy="677108"/>
            </a:xfrm>
            <a:prstGeom prst="rect">
              <a:avLst/>
            </a:prstGeom>
            <a:noFill/>
          </p:spPr>
          <p:txBody>
            <a:bodyPr wrap="square" rtlCol="0">
              <a:spAutoFit/>
            </a:bodyPr>
            <a:lstStyle/>
            <a:p>
              <a:r>
                <a:rPr lang="zh-CN" altLang="en-US" sz="3800" b="1" dirty="0">
                  <a:solidFill>
                    <a:srgbClr val="FAF2E6"/>
                  </a:solidFill>
                  <a:latin typeface="站酷快乐体2016修订版" panose="02010600030101010101" pitchFamily="2" charset="-122"/>
                  <a:ea typeface="站酷快乐体2016修订版" panose="02010600030101010101" pitchFamily="2" charset="-122"/>
                </a:rPr>
                <a:t>我的爱好</a:t>
              </a:r>
              <a:endParaRPr lang="zh-CN" altLang="en-US" sz="3800" b="1" dirty="0">
                <a:solidFill>
                  <a:srgbClr val="FAF2E6"/>
                </a:solidFill>
                <a:latin typeface="站酷快乐体2016修订版" panose="02010600030101010101" pitchFamily="2" charset="-122"/>
                <a:ea typeface="站酷快乐体2016修订版" panose="02010600030101010101" pitchFamily="2" charset="-122"/>
              </a:endParaRPr>
            </a:p>
          </p:txBody>
        </p:sp>
      </p:grpSp>
      <p:pic>
        <p:nvPicPr>
          <p:cNvPr id="48" name="图片 47"/>
          <p:cNvPicPr>
            <a:picLocks noChangeAspect="1"/>
          </p:cNvPicPr>
          <p:nvPr/>
        </p:nvPicPr>
        <p:blipFill rotWithShape="1">
          <a:blip r:embed="rId5">
            <a:extLst>
              <a:ext uri="{28A0092B-C50C-407E-A947-70E740481C1C}">
                <a14:useLocalDpi xmlns:a14="http://schemas.microsoft.com/office/drawing/2010/main" val="0"/>
              </a:ext>
            </a:extLst>
          </a:blip>
          <a:srcRect t="52411" r="80989"/>
          <a:stretch>
            <a:fillRect/>
          </a:stretch>
        </p:blipFill>
        <p:spPr>
          <a:xfrm>
            <a:off x="-130632" y="3583459"/>
            <a:ext cx="2317778" cy="3263332"/>
          </a:xfrm>
          <a:prstGeom prst="rect">
            <a:avLst/>
          </a:prstGeom>
        </p:spPr>
      </p:pic>
      <p:pic>
        <p:nvPicPr>
          <p:cNvPr id="49" name="图片 48"/>
          <p:cNvPicPr>
            <a:picLocks noChangeAspect="1"/>
          </p:cNvPicPr>
          <p:nvPr/>
        </p:nvPicPr>
        <p:blipFill rotWithShape="1">
          <a:blip r:embed="rId6">
            <a:extLst>
              <a:ext uri="{28A0092B-C50C-407E-A947-70E740481C1C}">
                <a14:useLocalDpi xmlns:a14="http://schemas.microsoft.com/office/drawing/2010/main" val="0"/>
              </a:ext>
            </a:extLst>
          </a:blip>
          <a:srcRect l="82912" t="57483"/>
          <a:stretch>
            <a:fillRect/>
          </a:stretch>
        </p:blipFill>
        <p:spPr>
          <a:xfrm>
            <a:off x="10120183" y="3941805"/>
            <a:ext cx="2083391" cy="2915550"/>
          </a:xfrm>
          <a:prstGeom prst="rect">
            <a:avLst/>
          </a:prstGeom>
        </p:spPr>
      </p:pic>
      <p:pic>
        <p:nvPicPr>
          <p:cNvPr id="3" name="图片 2"/>
          <p:cNvPicPr>
            <a:picLocks noChangeAspect="1"/>
          </p:cNvPicPr>
          <p:nvPr/>
        </p:nvPicPr>
        <p:blipFill>
          <a:blip r:embed="rId7"/>
          <a:stretch>
            <a:fillRect/>
          </a:stretch>
        </p:blipFill>
        <p:spPr>
          <a:xfrm>
            <a:off x="-17145" y="1419225"/>
            <a:ext cx="3083242" cy="5483542"/>
          </a:xfrm>
          <a:prstGeom prst="rect">
            <a:avLst/>
          </a:prstGeom>
        </p:spPr>
      </p:pic>
      <p:pic>
        <p:nvPicPr>
          <p:cNvPr id="6" name="图片 5"/>
          <p:cNvPicPr>
            <a:picLocks noChangeAspect="1"/>
          </p:cNvPicPr>
          <p:nvPr/>
        </p:nvPicPr>
        <p:blipFill>
          <a:blip r:embed="rId8"/>
          <a:stretch>
            <a:fillRect/>
          </a:stretch>
        </p:blipFill>
        <p:spPr>
          <a:xfrm>
            <a:off x="9105900" y="77470"/>
            <a:ext cx="3086100" cy="3086100"/>
          </a:xfrm>
          <a:prstGeom prst="rect">
            <a:avLst/>
          </a:prstGeom>
        </p:spPr>
      </p:pic>
      <p:pic>
        <p:nvPicPr>
          <p:cNvPr id="9" name="图片 8"/>
          <p:cNvPicPr>
            <a:picLocks noChangeAspect="1"/>
          </p:cNvPicPr>
          <p:nvPr/>
        </p:nvPicPr>
        <p:blipFill>
          <a:blip r:embed="rId9"/>
          <a:stretch>
            <a:fillRect/>
          </a:stretch>
        </p:blipFill>
        <p:spPr>
          <a:xfrm>
            <a:off x="8488680" y="4171950"/>
            <a:ext cx="3426619" cy="256936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peelOff"/>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0-#ppt_w/2"/>
                                          </p:val>
                                        </p:tav>
                                        <p:tav tm="100000">
                                          <p:val>
                                            <p:strVal val="#ppt_x"/>
                                          </p:val>
                                        </p:tav>
                                      </p:tavLst>
                                    </p:anim>
                                    <p:anim calcmode="lin" valueType="num">
                                      <p:cBhvr additive="base">
                                        <p:cTn id="16" dur="500" fill="hold"/>
                                        <p:tgtEl>
                                          <p:spTgt spid="4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nodeType="withEffect">
                                  <p:stCondLst>
                                    <p:cond delay="40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par>
                                <p:cTn id="28" presetID="53" presetClass="entr" presetSubtype="16" fill="hold" nodeType="withEffect">
                                  <p:stCondLst>
                                    <p:cond delay="60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par>
                                <p:cTn id="33" presetID="5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par>
                                <p:cTn id="38" presetID="53" presetClass="entr" presetSubtype="16" fill="hold" nodeType="withEffect">
                                  <p:stCondLst>
                                    <p:cond delay="70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53" presetClass="entr" presetSubtype="16" fill="hold" nodeType="withEffect">
                                  <p:stCondLst>
                                    <p:cond delay="80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par>
                                <p:cTn id="48" presetID="53" presetClass="entr" presetSubtype="16"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par>
                                <p:cTn id="53" presetID="53" presetClass="entr" presetSubtype="16" fill="hold" nodeType="withEffect">
                                  <p:stCondLst>
                                    <p:cond delay="50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ppt_w</p:attrName>
                                        </p:attrNameLst>
                                      </p:cBhvr>
                                      <p:tavLst>
                                        <p:tav tm="0">
                                          <p:val>
                                            <p:fltVal val="0"/>
                                          </p:val>
                                        </p:tav>
                                        <p:tav tm="100000">
                                          <p:val>
                                            <p:strVal val="#ppt_w"/>
                                          </p:val>
                                        </p:tav>
                                      </p:tavLst>
                                    </p:anim>
                                    <p:anim calcmode="lin" valueType="num">
                                      <p:cBhvr>
                                        <p:cTn id="56" dur="500" fill="hold"/>
                                        <p:tgtEl>
                                          <p:spTgt spid="45"/>
                                        </p:tgtEl>
                                        <p:attrNameLst>
                                          <p:attrName>ppt_h</p:attrName>
                                        </p:attrNameLst>
                                      </p:cBhvr>
                                      <p:tavLst>
                                        <p:tav tm="0">
                                          <p:val>
                                            <p:fltVal val="0"/>
                                          </p:val>
                                        </p:tav>
                                        <p:tav tm="100000">
                                          <p:val>
                                            <p:strVal val="#ppt_h"/>
                                          </p:val>
                                        </p:tav>
                                      </p:tavLst>
                                    </p:anim>
                                    <p:animEffect transition="in" filter="fade">
                                      <p:cBhvr>
                                        <p:cTn id="5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10783.006299212599,&quot;width&quot;:19200}"/>
</p:tagLst>
</file>

<file path=ppt/tags/tag2.xml><?xml version="1.0" encoding="utf-8"?>
<p:tagLst xmlns:p="http://schemas.openxmlformats.org/presentationml/2006/main">
  <p:tag name="KSO_WM_UNIT_PLACING_PICTURE_USER_VIEWPORT" val="{&quot;height&quot;:10783.006299212599,&quot;width&quot;:19200}"/>
</p:tagLst>
</file>

<file path=ppt/tags/tag3.xml><?xml version="1.0" encoding="utf-8"?>
<p:tagLst xmlns:p="http://schemas.openxmlformats.org/presentationml/2006/main">
  <p:tag name="KSO_WM_UNIT_PLACING_PICTURE_USER_VIEWPORT" val="{&quot;height&quot;:1400.4188976377952,&quot;width&quot;:5880.8944881889765}"/>
</p:tagLst>
</file>

<file path=ppt/tags/tag4.xml><?xml version="1.0" encoding="utf-8"?>
<p:tagLst xmlns:p="http://schemas.openxmlformats.org/presentationml/2006/main">
  <p:tag name="KSO_WM_UNIT_PLACING_PICTURE_USER_VIEWPORT" val="{&quot;height&quot;:3017.9998779296875,&quot;width&quot;:4499.999694824219}"/>
</p:tagLst>
</file>

<file path=ppt/tags/tag5.xml><?xml version="1.0" encoding="utf-8"?>
<p:tagLst xmlns:p="http://schemas.openxmlformats.org/presentationml/2006/main">
  <p:tag name="KSO_WM_UNIT_PLACING_PICTURE_USER_VIEWPORT" val="{&quot;height&quot;:6480,&quot;width&quot;:4860}"/>
</p:tagLst>
</file>

<file path=ppt/tags/tag6.xml><?xml version="1.0" encoding="utf-8"?>
<p:tagLst xmlns:p="http://schemas.openxmlformats.org/presentationml/2006/main">
  <p:tag name="TABLE_ENDDRAG_ORIGIN_RECT" val="588*280"/>
  <p:tag name="TABLE_ENDDRAG_RECT" val="136*184*588*280"/>
</p:tagLst>
</file>

<file path=ppt/tags/tag7.xml><?xml version="1.0" encoding="utf-8"?>
<p:tagLst xmlns:p="http://schemas.openxmlformats.org/presentationml/2006/main">
  <p:tag name="KSO_WM_UNIT_TABLE_BEAUTIFY" val="smartTable{d601056a-7fa2-4899-aa6d-1a63cbade3e4}"/>
  <p:tag name="TABLE_ENDDRAG_ORIGIN_RECT" val="414*437"/>
  <p:tag name="TABLE_ENDDRAG_RECT" val="-10*101*414*437"/>
</p:tagLst>
</file>

<file path=ppt/tags/tag8.xml><?xml version="1.0" encoding="utf-8"?>
<p:tagLst xmlns:p="http://schemas.openxmlformats.org/presentationml/2006/main">
  <p:tag name="KSO_WM_UNIT_TABLE_BEAUTIFY" val="smartTable{27cd0336-8821-4d62-a918-582d0780f1a6}"/>
  <p:tag name="TABLE_ENDDRAG_ORIGIN_RECT" val="528*442"/>
  <p:tag name="TABLE_ENDDRAG_RECT" val="431*91*528*442"/>
</p:tagLst>
</file>

<file path=ppt/tags/tag9.xml><?xml version="1.0" encoding="utf-8"?>
<p:tagLst xmlns:p="http://schemas.openxmlformats.org/presentationml/2006/main">
  <p:tag name="KSO_WM_UNIT_PLACING_PICTURE_USER_VIEWPORT" val="{&quot;height&quot;:10783.006299212599,&quot;width&quot;:3704.89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2144</Words>
  <Application>WPS 演示</Application>
  <PresentationFormat>宽屏</PresentationFormat>
  <Paragraphs>369</Paragraphs>
  <Slides>15</Slides>
  <Notes>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15</vt:i4>
      </vt:variant>
    </vt:vector>
  </HeadingPairs>
  <TitlesOfParts>
    <vt:vector size="30" baseType="lpstr">
      <vt:lpstr>Arial</vt:lpstr>
      <vt:lpstr>宋体</vt:lpstr>
      <vt:lpstr>Wingdings</vt:lpstr>
      <vt:lpstr>站酷快乐体2016修订版</vt:lpstr>
      <vt:lpstr>【何尼玛】土肥圆</vt:lpstr>
      <vt:lpstr>站酷文艺体</vt:lpstr>
      <vt:lpstr>inpin heiti</vt:lpstr>
      <vt:lpstr>汉仪小麦体简</vt:lpstr>
      <vt:lpstr>Times New Roman</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韦 金伶</dc:creator>
  <cp:lastModifiedBy>人人设计部team2</cp:lastModifiedBy>
  <cp:revision>103</cp:revision>
  <dcterms:created xsi:type="dcterms:W3CDTF">2019-09-26T16:45:00Z</dcterms:created>
  <dcterms:modified xsi:type="dcterms:W3CDTF">2021-09-11T01:39:11Z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1A55BD704A4B4A21AECBA9959B0A35EE</vt:lpwstr>
  </property>
  <property fmtid="{D5CDD505-2E9C-101B-9397-08002B2CF9AE}" pid="3" name="KSOProductBuildVer">
    <vt:lpwstr>2052-11.1.0.10700</vt:lpwstr>
  </property>
</Properties>
</file>