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583" name="矩形 13"/>
          <p:cNvSpPr/>
          <p:nvPr/>
        </p:nvSpPr>
        <p:spPr>
          <a:xfrm>
            <a:off x="341086" y="264886"/>
            <a:ext cx="11509829" cy="6328228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52" name="图片 1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341087" y="264886"/>
            <a:ext cx="2706914" cy="2463800"/>
          </a:xfrm>
          <a:prstGeom prst="rect"/>
        </p:spPr>
      </p:pic>
      <p:pic>
        <p:nvPicPr>
          <p:cNvPr id="2097153" name="图片 1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9182100" y="3848100"/>
            <a:ext cx="2668816" cy="2745014"/>
          </a:xfrm>
          <a:prstGeom prst="rect"/>
        </p:spPr>
      </p:pic>
      <p:cxnSp>
        <p:nvCxnSpPr>
          <p:cNvPr id="3145728" name="直接连接符 16"/>
          <p:cNvCxnSpPr>
            <a:cxnSpLocks/>
          </p:cNvCxnSpPr>
          <p:nvPr/>
        </p:nvCxnSpPr>
        <p:spPr>
          <a:xfrm>
            <a:off x="2130879" y="3978948"/>
            <a:ext cx="7930242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17"/>
          <p:cNvCxnSpPr>
            <a:cxnSpLocks/>
          </p:cNvCxnSpPr>
          <p:nvPr/>
        </p:nvCxnSpPr>
        <p:spPr>
          <a:xfrm>
            <a:off x="2130879" y="4529617"/>
            <a:ext cx="7930242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矩形 19"/>
          <p:cNvSpPr/>
          <p:nvPr/>
        </p:nvSpPr>
        <p:spPr>
          <a:xfrm>
            <a:off x="5127294" y="4966462"/>
            <a:ext cx="1941342" cy="432853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5" name="标题 1"/>
          <p:cNvSpPr>
            <a:spLocks noGrp="1"/>
          </p:cNvSpPr>
          <p:nvPr>
            <p:ph type="ctrTitle"/>
          </p:nvPr>
        </p:nvSpPr>
        <p:spPr>
          <a:xfrm>
            <a:off x="2130878" y="3132247"/>
            <a:ext cx="7930243" cy="78127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2130879" y="3978948"/>
            <a:ext cx="7930242" cy="550669"/>
          </a:xfrm>
        </p:spPr>
        <p:txBody>
          <a:bodyPr anchor="ctr"/>
          <a:lstStyle>
            <a:lvl1pPr algn="dist" indent="0" marL="0">
              <a:buNone/>
              <a:defRPr sz="2400">
                <a:solidFill>
                  <a:schemeClr val="bg2"/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/>
              <a:t>单击此处编辑母版副标题样式</a:t>
            </a:r>
            <a:endParaRPr altLang="en-US" dirty="0" lang="zh-CN"/>
          </a:p>
        </p:txBody>
      </p:sp>
      <p:sp>
        <p:nvSpPr>
          <p:cNvPr id="10485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75B134-9E54-4233-9AD4-A661A84126C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45ECC8-A750-41F8-9F51-0C19912CE8E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629" name="矩形 7"/>
          <p:cNvSpPr/>
          <p:nvPr/>
        </p:nvSpPr>
        <p:spPr>
          <a:xfrm>
            <a:off x="188686" y="181095"/>
            <a:ext cx="11814628" cy="6495810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2" name="图片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188686" y="181095"/>
            <a:ext cx="1236218" cy="1125191"/>
          </a:xfrm>
          <a:prstGeom prst="rect"/>
        </p:spPr>
      </p:pic>
      <p:pic>
        <p:nvPicPr>
          <p:cNvPr id="2097163" name="图片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10740571" y="5378109"/>
            <a:ext cx="1262743" cy="1298796"/>
          </a:xfrm>
          <a:prstGeom prst="rect"/>
        </p:spPr>
      </p:pic>
      <p:sp>
        <p:nvSpPr>
          <p:cNvPr id="104863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3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3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75B134-9E54-4233-9AD4-A661A84126C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45ECC8-A750-41F8-9F51-0C19912CE8E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655" name="矩形 7"/>
          <p:cNvSpPr/>
          <p:nvPr/>
        </p:nvSpPr>
        <p:spPr>
          <a:xfrm>
            <a:off x="341086" y="264886"/>
            <a:ext cx="11509829" cy="6328228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8" name="图片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341087" y="264886"/>
            <a:ext cx="2706914" cy="2463800"/>
          </a:xfrm>
          <a:prstGeom prst="rect"/>
        </p:spPr>
      </p:pic>
      <p:pic>
        <p:nvPicPr>
          <p:cNvPr id="2097169" name="图片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9182100" y="3848100"/>
            <a:ext cx="2668816" cy="2745014"/>
          </a:xfrm>
          <a:prstGeom prst="rect"/>
        </p:spPr>
      </p:pic>
      <p:cxnSp>
        <p:nvCxnSpPr>
          <p:cNvPr id="3145732" name="直接连接符 11"/>
          <p:cNvCxnSpPr>
            <a:cxnSpLocks/>
          </p:cNvCxnSpPr>
          <p:nvPr/>
        </p:nvCxnSpPr>
        <p:spPr>
          <a:xfrm>
            <a:off x="5849257" y="4310744"/>
            <a:ext cx="493486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6" name="矩形 13"/>
          <p:cNvSpPr/>
          <p:nvPr/>
        </p:nvSpPr>
        <p:spPr>
          <a:xfrm>
            <a:off x="5175486" y="1497260"/>
            <a:ext cx="1815864" cy="1841026"/>
          </a:xfrm>
          <a:prstGeom prst="rect"/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7" name="矩形 14"/>
          <p:cNvSpPr/>
          <p:nvPr/>
        </p:nvSpPr>
        <p:spPr>
          <a:xfrm>
            <a:off x="5314950" y="5145875"/>
            <a:ext cx="1543050" cy="447222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1892300" y="3470050"/>
            <a:ext cx="8394700" cy="704169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659" name="文本占位符 2"/>
          <p:cNvSpPr>
            <a:spLocks noGrp="1"/>
          </p:cNvSpPr>
          <p:nvPr>
            <p:ph type="body" idx="1"/>
          </p:nvPr>
        </p:nvSpPr>
        <p:spPr>
          <a:xfrm>
            <a:off x="1892300" y="4439105"/>
            <a:ext cx="8394700" cy="634893"/>
          </a:xfrm>
        </p:spPr>
        <p:txBody>
          <a:bodyPr/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75B134-9E54-4233-9AD4-A661A84126C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45ECC8-A750-41F8-9F51-0C19912CE8E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647" name="矩形 8"/>
          <p:cNvSpPr/>
          <p:nvPr/>
        </p:nvSpPr>
        <p:spPr>
          <a:xfrm>
            <a:off x="188686" y="181095"/>
            <a:ext cx="11814628" cy="6495810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6" name="图片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188686" y="181095"/>
            <a:ext cx="1236218" cy="1125191"/>
          </a:xfrm>
          <a:prstGeom prst="rect"/>
        </p:spPr>
      </p:pic>
      <p:pic>
        <p:nvPicPr>
          <p:cNvPr id="2097167" name="图片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10740571" y="5378109"/>
            <a:ext cx="1262743" cy="1298796"/>
          </a:xfrm>
          <a:prstGeom prst="rect"/>
        </p:spPr>
      </p:pic>
      <p:sp>
        <p:nvSpPr>
          <p:cNvPr id="104864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49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50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5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75B134-9E54-4233-9AD4-A661A84126C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45ECC8-A750-41F8-9F51-0C19912CE8E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672" name="矩形 10"/>
          <p:cNvSpPr/>
          <p:nvPr/>
        </p:nvSpPr>
        <p:spPr>
          <a:xfrm>
            <a:off x="188686" y="181095"/>
            <a:ext cx="11814628" cy="6495810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72" name="图片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188686" y="181095"/>
            <a:ext cx="1236218" cy="1125191"/>
          </a:xfrm>
          <a:prstGeom prst="rect"/>
        </p:spPr>
      </p:pic>
      <p:pic>
        <p:nvPicPr>
          <p:cNvPr id="2097173" name="图片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10740571" y="5378109"/>
            <a:ext cx="1262743" cy="1298796"/>
          </a:xfrm>
          <a:prstGeom prst="rect"/>
        </p:spPr>
      </p:pic>
      <p:sp>
        <p:nvSpPr>
          <p:cNvPr id="1048673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9351"/>
          </a:xfrm>
        </p:spPr>
        <p:txBody>
          <a:bodyPr/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674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75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7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77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7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75B134-9E54-4233-9AD4-A661A84126C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45ECC8-A750-41F8-9F51-0C19912CE8E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617" name="矩形 6"/>
          <p:cNvSpPr/>
          <p:nvPr/>
        </p:nvSpPr>
        <p:spPr>
          <a:xfrm>
            <a:off x="341086" y="264886"/>
            <a:ext cx="11509829" cy="6328228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0" name="图片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341087" y="264886"/>
            <a:ext cx="2706914" cy="2463800"/>
          </a:xfrm>
          <a:prstGeom prst="rect"/>
        </p:spPr>
      </p:pic>
      <p:pic>
        <p:nvPicPr>
          <p:cNvPr id="2097161" name="图片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9182100" y="3848100"/>
            <a:ext cx="2668816" cy="2745014"/>
          </a:xfrm>
          <a:prstGeom prst="rect"/>
        </p:spPr>
      </p:pic>
      <p:sp>
        <p:nvSpPr>
          <p:cNvPr id="1048618" name="矩形 13"/>
          <p:cNvSpPr/>
          <p:nvPr/>
        </p:nvSpPr>
        <p:spPr>
          <a:xfrm>
            <a:off x="5136242" y="4574651"/>
            <a:ext cx="1919514" cy="447222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19" name="标题 1"/>
          <p:cNvSpPr>
            <a:spLocks noGrp="1"/>
          </p:cNvSpPr>
          <p:nvPr>
            <p:ph type="title"/>
          </p:nvPr>
        </p:nvSpPr>
        <p:spPr>
          <a:xfrm>
            <a:off x="1790699" y="3446689"/>
            <a:ext cx="8610600" cy="863076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altLang="en-US" dirty="0" sz="3200" lang="zh-CN"/>
              <a:t>单击此处编辑母版标题样式</a:t>
            </a:r>
            <a:endParaRPr altLang="en-US" dirty="0" sz="3200" lang="zh-CN"/>
          </a:p>
        </p:txBody>
      </p:sp>
      <p:sp>
        <p:nvSpPr>
          <p:cNvPr id="104862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75B134-9E54-4233-9AD4-A661A84126C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45ECC8-A750-41F8-9F51-0C19912CE8E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598" name="矩形 5"/>
          <p:cNvSpPr/>
          <p:nvPr/>
        </p:nvSpPr>
        <p:spPr>
          <a:xfrm>
            <a:off x="188686" y="181095"/>
            <a:ext cx="11814628" cy="6495810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54" name="图片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188686" y="181095"/>
            <a:ext cx="1236218" cy="1125191"/>
          </a:xfrm>
          <a:prstGeom prst="rect"/>
        </p:spPr>
      </p:pic>
      <p:pic>
        <p:nvPicPr>
          <p:cNvPr id="2097155" name="图片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10740571" y="5378109"/>
            <a:ext cx="1262743" cy="1298796"/>
          </a:xfrm>
          <a:prstGeom prst="rect"/>
        </p:spPr>
      </p:pic>
      <p:sp>
        <p:nvSpPr>
          <p:cNvPr id="10485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75B134-9E54-4233-9AD4-A661A84126C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45ECC8-A750-41F8-9F51-0C19912CE8E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664" name="矩形 8"/>
          <p:cNvSpPr/>
          <p:nvPr/>
        </p:nvSpPr>
        <p:spPr>
          <a:xfrm>
            <a:off x="188686" y="181095"/>
            <a:ext cx="11814628" cy="6495810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70" name="图片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188686" y="181095"/>
            <a:ext cx="1236218" cy="1125191"/>
          </a:xfrm>
          <a:prstGeom prst="rect"/>
        </p:spPr>
      </p:pic>
      <p:pic>
        <p:nvPicPr>
          <p:cNvPr id="2097171" name="图片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10740571" y="5378109"/>
            <a:ext cx="1262743" cy="1298796"/>
          </a:xfrm>
          <a:prstGeom prst="rect"/>
        </p:spPr>
      </p:pic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666" name="图片占位符 2"/>
          <p:cNvSpPr>
            <a:spLocks noChangeAspect="1" noGrp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dirty="0" lang="zh-CN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indent="0" marL="0">
              <a:buNone/>
              <a:defRPr sz="20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6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66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7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竖排标题 1"/>
          <p:cNvSpPr>
            <a:spLocks noGrp="1"/>
          </p:cNvSpPr>
          <p:nvPr>
            <p:ph type="title" orient="vert"/>
          </p:nvPr>
        </p:nvSpPr>
        <p:spPr>
          <a:xfrm>
            <a:off x="10165976" y="365125"/>
            <a:ext cx="1187824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3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048078" cy="5811838"/>
          </a:xfrm>
        </p:spPr>
        <p:txBody>
          <a:bodyPr vert="eaVert"/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3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/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p>
            <a:endParaRPr altLang="en-US" lang="zh-CN"/>
          </a:p>
        </p:txBody>
      </p:sp>
      <p:sp>
        <p:nvSpPr>
          <p:cNvPr id="1048641" name="矩形 7"/>
          <p:cNvSpPr/>
          <p:nvPr/>
        </p:nvSpPr>
        <p:spPr>
          <a:xfrm>
            <a:off x="188686" y="181095"/>
            <a:ext cx="11814628" cy="6495810"/>
          </a:xfrm>
          <a:prstGeom prst="rect"/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4" name="图片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/>
          <a:stretch>
            <a:fillRect/>
          </a:stretch>
        </p:blipFill>
        <p:spPr>
          <a:xfrm>
            <a:off x="188686" y="181095"/>
            <a:ext cx="1236218" cy="1125191"/>
          </a:xfrm>
          <a:prstGeom prst="rect"/>
        </p:spPr>
      </p:pic>
      <p:pic>
        <p:nvPicPr>
          <p:cNvPr id="2097165" name="图片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email"/>
          <a:srcRect/>
          <a:stretch>
            <a:fillRect/>
          </a:stretch>
        </p:blipFill>
        <p:spPr>
          <a:xfrm>
            <a:off x="10740571" y="5378109"/>
            <a:ext cx="1262743" cy="1298796"/>
          </a:xfrm>
          <a:prstGeom prst="rect"/>
        </p:spPr>
      </p:pic>
      <p:sp>
        <p:nvSpPr>
          <p:cNvPr id="104864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645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7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7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7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7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3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7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70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ags" Target="../tags/tag1.xml"/><Relationship Id="rId12" Type="http://schemas.openxmlformats.org/officeDocument/2006/relationships/tags" Target="../tags/tag2.xml"/><Relationship Id="rId13" Type="http://schemas.openxmlformats.org/officeDocument/2006/relationships/tags" Target="../tags/tag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68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6800" lIns="90000" rIns="90000" rtlCol="0" tIns="46800" vert="horz">
            <a:normAutofit/>
          </a:bodyPr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6800" lIns="90000" rIns="90000" rtlCol="0" tIns="46800" vert="horz">
            <a:normAutofit/>
          </a:bodyPr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6800" lIns="90000" rIns="90000" rtlCol="0" tIns="46800" vert="horz">
            <a:normAutofit/>
          </a:bodyPr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75B134-9E54-4233-9AD4-A661A84126CB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6800" lIns="90000" rIns="90000" rtlCol="0" tIns="46800" vert="horz">
            <a:normAutofit/>
          </a:bodyPr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6800" lIns="90000" rIns="90000" rtlCol="0" tIns="46800" vert="horz">
            <a:normAutofit/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45ECC8-A750-41F8-9F51-0C19912CE8E6}" type="slidenum">
              <a:rPr altLang="en-US" lang="zh-CN" smtClean="0"/>
            </a:fld>
            <a:endParaRPr altLang="en-US" lang="zh-CN"/>
          </a:p>
        </p:txBody>
      </p:sp>
      <p:sp>
        <p:nvSpPr>
          <p:cNvPr id="1048581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image" Target="../media/image5.jpeg"/><Relationship Id="rId7" Type="http://schemas.openxmlformats.org/officeDocument/2006/relationships/tags" Target="../tags/tag12.xml"/><Relationship Id="rId8" Type="http://schemas.openxmlformats.org/officeDocument/2006/relationships/image" Target="../media/image6.jpeg"/><Relationship Id="rId9" Type="http://schemas.openxmlformats.org/officeDocument/2006/relationships/tags" Target="../tags/tag13.xml"/><Relationship Id="rId10" Type="http://schemas.openxmlformats.org/officeDocument/2006/relationships/image" Target="../media/image7.jpeg"/><Relationship Id="rId11" Type="http://schemas.openxmlformats.org/officeDocument/2006/relationships/tags" Target="../tags/tag14.xml"/><Relationship Id="rId12" Type="http://schemas.openxmlformats.org/officeDocument/2006/relationships/image" Target="../media/image8.jpeg"/><Relationship Id="rId13" Type="http://schemas.openxmlformats.org/officeDocument/2006/relationships/tags" Target="../tags/tag15.xml"/><Relationship Id="rId14" Type="http://schemas.openxmlformats.org/officeDocument/2006/relationships/tags" Target="../tags/tag16.xml"/><Relationship Id="rId15" Type="http://schemas.openxmlformats.org/officeDocument/2006/relationships/tags" Target="../tags/tag17.xml"/><Relationship Id="rId16" Type="http://schemas.openxmlformats.org/officeDocument/2006/relationships/tags" Target="../tags/tag18.xml"/><Relationship Id="rId17" Type="http://schemas.openxmlformats.org/officeDocument/2006/relationships/slideLayout" Target="../slideLayouts/slideLayout18.xml"/><Relationship Id="rId18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slideLayout" Target="../slideLayouts/slideLayout18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30878" y="3247383"/>
            <a:ext cx="7930243" cy="666141"/>
          </a:xfrm>
        </p:spPr>
        <p:txBody>
          <a:bodyPr>
            <a:normAutofit/>
          </a:bodyPr>
          <a:p>
            <a:r>
              <a:rPr altLang="en-US" lang="zh-CN">
                <a:sym typeface="+mn-ea"/>
              </a:rPr>
              <a:t>自我介绍</a:t>
            </a:r>
            <a:endParaRPr altLang="en-US" lang="zh-CN">
              <a:sym typeface="+mn-ea"/>
            </a:endParaRPr>
          </a:p>
        </p:txBody>
      </p:sp>
      <p:sp>
        <p:nvSpPr>
          <p:cNvPr id="1048593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91667" lnSpcReduction="20000"/>
          </a:bodyPr>
          <a:p>
            <a:r>
              <a:rPr altLang="en-US" lang="zh-CN"/>
              <a:t>尊敬的老师，亲爱的同学们，大家好！我是三&lt;17&gt;班的吴谨名！</a:t>
            </a:r>
            <a:endParaRPr altLang="en-US" lang="zh-CN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矩形 7"/>
          <p:cNvSpPr/>
          <p:nvPr>
            <p:custDataLst>
              <p:tags r:id="rId1"/>
            </p:custDataLst>
          </p:nvPr>
        </p:nvSpPr>
        <p:spPr>
          <a:xfrm>
            <a:off x="482600" y="418841"/>
            <a:ext cx="11226800" cy="602031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45730" name="直接连接符 11"/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486400" y="1792605"/>
            <a:ext cx="1219200" cy="0"/>
          </a:xfrm>
          <a:prstGeom prst="line"/>
          <a:ln w="38100">
            <a:solidFill>
              <a:schemeClr val="accen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3" name="标题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120800" y="869101"/>
            <a:ext cx="9950400" cy="823070"/>
          </a:xfrm>
        </p:spPr>
        <p:txBody>
          <a:bodyPr anchor="b" bIns="45720" lIns="91440" rIns="91440" rtlCol="0" tIns="45720" vert="horz" wrap="square">
            <a:normAutofit/>
          </a:bodyPr>
          <a:p>
            <a:pPr algn="ctr"/>
            <a:r>
              <a:rPr altLang="en-US" b="1" dirty="0" sz="3200" lang="zh-CN" spc="300">
                <a:solidFill>
                  <a:schemeClr val="tx1"/>
                </a:solidFill>
              </a:rPr>
              <a:t>我曾获得的奖状</a:t>
            </a:r>
            <a:endParaRPr altLang="en-US" b="1" dirty="0" sz="3200" lang="zh-CN" spc="300">
              <a:solidFill>
                <a:schemeClr val="tx1"/>
              </a:solidFill>
            </a:endParaRPr>
          </a:p>
        </p:txBody>
      </p:sp>
      <p:grpSp>
        <p:nvGrpSpPr>
          <p:cNvPr id="24" name="组合 17"/>
          <p:cNvGrpSpPr/>
          <p:nvPr>
            <p:custDataLst>
              <p:tags r:id="rId4"/>
            </p:custDataLst>
          </p:nvPr>
        </p:nvGrpSpPr>
        <p:grpSpPr>
          <a:xfrm>
            <a:off x="424030" y="2109290"/>
            <a:ext cx="6630670" cy="4208145"/>
            <a:chOff x="4583635" y="790474"/>
            <a:chExt cx="7389699" cy="4689862"/>
          </a:xfrm>
        </p:grpSpPr>
        <p:pic>
          <p:nvPicPr>
            <p:cNvPr id="2097156" name="图片 5"/>
            <p:cNvPicPr>
              <a:picLocks/>
            </p:cNvPicPr>
            <p:nvPr>
              <p:custDataLst>
                <p:tags r:id="rId5"/>
              </p:custDataLst>
            </p:nvPr>
          </p:nvPicPr>
          <p:blipFill rotWithShape="1">
            <a:blip xmlns:r="http://schemas.openxmlformats.org/officeDocument/2006/relationships" r:embed="rId6"/>
            <a:srcRect l="162" r="162"/>
            <a:stretch>
              <a:fillRect/>
            </a:stretch>
          </p:blipFill>
          <p:spPr>
            <a:xfrm>
              <a:off x="4583635" y="790474"/>
              <a:ext cx="3595065" cy="2246208"/>
            </a:xfrm>
            <a:prstGeom prst="rect"/>
          </p:spPr>
        </p:pic>
        <p:pic>
          <p:nvPicPr>
            <p:cNvPr id="209715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xmlns:r="http://schemas.openxmlformats.org/officeDocument/2006/relationships" r:embed="rId8"/>
            <a:srcRect l="162" r="162"/>
            <a:stretch>
              <a:fillRect/>
            </a:stretch>
          </p:blipFill>
          <p:spPr>
            <a:xfrm>
              <a:off x="8378269" y="790474"/>
              <a:ext cx="3595065" cy="2246208"/>
            </a:xfrm>
            <a:prstGeom prst="rect"/>
          </p:spPr>
        </p:pic>
        <p:pic>
          <p:nvPicPr>
            <p:cNvPr id="2097158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xmlns:r="http://schemas.openxmlformats.org/officeDocument/2006/relationships" r:embed="rId10"/>
            <a:srcRect l="178" r="178"/>
            <a:stretch>
              <a:fillRect/>
            </a:stretch>
          </p:blipFill>
          <p:spPr>
            <a:xfrm>
              <a:off x="4583635" y="3233420"/>
              <a:ext cx="3595065" cy="2246916"/>
            </a:xfrm>
            <a:prstGeom prst="rect"/>
          </p:spPr>
        </p:pic>
        <p:pic>
          <p:nvPicPr>
            <p:cNvPr id="2097159" name="图片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xmlns:r="http://schemas.openxmlformats.org/officeDocument/2006/relationships" r:embed="rId12"/>
            <a:srcRect l="178" r="178"/>
            <a:stretch>
              <a:fillRect/>
            </a:stretch>
          </p:blipFill>
          <p:spPr>
            <a:xfrm>
              <a:off x="8378269" y="3233420"/>
              <a:ext cx="3595065" cy="2246916"/>
            </a:xfrm>
            <a:prstGeom prst="rect"/>
          </p:spPr>
        </p:pic>
        <p:sp>
          <p:nvSpPr>
            <p:cNvPr id="1048604" name="椭圆 18"/>
            <p:cNvSpPr/>
            <p:nvPr>
              <p:custDataLst>
                <p:tags r:id="rId13"/>
              </p:custDataLst>
            </p:nvPr>
          </p:nvSpPr>
          <p:spPr>
            <a:xfrm>
              <a:off x="7733760" y="2593256"/>
              <a:ext cx="1089652" cy="1089652"/>
            </a:xfrm>
            <a:prstGeom prst="ellipse"/>
            <a:solidFill>
              <a:sysClr lastClr="FFFFFF" val="window"/>
            </a:solidFill>
            <a:ln w="57150">
              <a:solidFill>
                <a:sysClr lastClr="FFFFFF" val="window"/>
              </a:solidFill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lastClr="FFFFFF" val="window"/>
            </a:fontRef>
          </p:style>
          <p:txBody>
            <a:bodyPr anchor="ctr" rtlCol="0"/>
            <a:p>
              <a:pPr algn="ctr" defTabSz="685800">
                <a:lnSpc>
                  <a:spcPct val="130000"/>
                </a:lnSpc>
              </a:pPr>
              <a:endParaRPr altLang="en-US" dirty="0" lang="zh-CN">
                <a:solidFill>
                  <a:srgbClr val="FFFFFF"/>
                </a:solidFill>
              </a:endParaRPr>
            </a:p>
          </p:txBody>
        </p:sp>
        <p:sp>
          <p:nvSpPr>
            <p:cNvPr id="1048605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7911701" y="2782908"/>
              <a:ext cx="749300" cy="725382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30000"/>
                </a:lnSpc>
              </a:pPr>
              <a:r>
                <a:rPr altLang="zh-CN" dirty="0" sz="2800" lang="en-US">
                  <a:solidFill>
                    <a:srgbClr val="4472C4"/>
                  </a:solidFill>
                </a:rPr>
                <a:t>VS</a:t>
              </a:r>
              <a:endParaRPr altLang="en-US" dirty="0" sz="2800" lang="zh-CN">
                <a:solidFill>
                  <a:srgbClr val="4472C4"/>
                </a:solidFill>
              </a:endParaRPr>
            </a:p>
          </p:txBody>
        </p:sp>
      </p:grpSp>
      <p:sp>
        <p:nvSpPr>
          <p:cNvPr id="1048606" name="文本框 20"/>
          <p:cNvSpPr txBox="1"/>
          <p:nvPr>
            <p:custDataLst>
              <p:tags r:id="rId15"/>
            </p:custDataLst>
          </p:nvPr>
        </p:nvSpPr>
        <p:spPr>
          <a:xfrm>
            <a:off x="7192645" y="2108835"/>
            <a:ext cx="4572635" cy="4214495"/>
          </a:xfrm>
          <a:prstGeom prst="rect"/>
          <a:noFill/>
        </p:spPr>
        <p:txBody>
          <a:bodyPr rtlCol="0" wrap="square">
            <a:normAutofit/>
          </a:bodyPr>
          <a:p>
            <a:pPr algn="l">
              <a:lnSpc>
                <a:spcPct val="150000"/>
              </a:lnSpc>
              <a:spcBef>
                <a:spcPts val="1000"/>
              </a:spcBef>
            </a:pPr>
            <a:r>
              <a:rPr altLang="en-US" b="0" dirty="0" sz="2400" i="0" lang="zh-CN" spc="300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我曾获得优秀班干部、音乐之星、科学幻想画一等奖、每年的三好学生。</a:t>
            </a:r>
            <a:endParaRPr altLang="en-US" dirty="0" sz="2400" lang="zh-CN" spc="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矩形 7"/>
          <p:cNvSpPr/>
          <p:nvPr>
            <p:custDataLst>
              <p:tags r:id="rId1"/>
            </p:custDataLst>
          </p:nvPr>
        </p:nvSpPr>
        <p:spPr>
          <a:xfrm>
            <a:off x="482600" y="418841"/>
            <a:ext cx="11226800" cy="602031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zh-CN" noProof="0" normalizeH="0" spc="0" strike="noStrike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45731" name="直接连接符 11"/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486400" y="1792605"/>
            <a:ext cx="1219200" cy="0"/>
          </a:xfrm>
          <a:prstGeom prst="line"/>
          <a:ln w="38100">
            <a:solidFill>
              <a:schemeClr val="accen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1" name="标题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120800" y="869101"/>
            <a:ext cx="9950400" cy="823070"/>
          </a:xfrm>
        </p:spPr>
        <p:txBody>
          <a:bodyPr anchor="b" bIns="45720" lIns="91440" rIns="91440" rtlCol="0" tIns="45720" vert="horz" wrap="square">
            <a:normAutofit/>
          </a:bodyPr>
          <a:p>
            <a:pPr algn="ctr"/>
            <a:r>
              <a:rPr altLang="en-US" b="1" dirty="0" sz="3200" lang="zh-CN" spc="300">
                <a:solidFill>
                  <a:schemeClr val="tx1"/>
                </a:solidFill>
              </a:rPr>
              <a:t>竞选理由</a:t>
            </a:r>
            <a:endParaRPr altLang="en-US" b="1" dirty="0" sz="3200" lang="zh-CN" spc="300">
              <a:solidFill>
                <a:schemeClr val="tx1"/>
              </a:solidFill>
            </a:endParaRPr>
          </a:p>
        </p:txBody>
      </p:sp>
      <p:sp>
        <p:nvSpPr>
          <p:cNvPr id="1048612" name="文本框 1"/>
          <p:cNvSpPr txBox="1"/>
          <p:nvPr>
            <p:custDataLst>
              <p:tags r:id="rId4"/>
            </p:custDataLst>
          </p:nvPr>
        </p:nvSpPr>
        <p:spPr>
          <a:xfrm>
            <a:off x="1120775" y="2145030"/>
            <a:ext cx="9951085" cy="3969385"/>
          </a:xfrm>
          <a:prstGeom prst="rect"/>
          <a:noFill/>
        </p:spPr>
        <p:txBody>
          <a:bodyPr rtlCol="0" wrap="square">
            <a:normAutofit/>
          </a:bodyPr>
          <a:p>
            <a:pPr algn="l">
              <a:lnSpc>
                <a:spcPct val="150000"/>
              </a:lnSpc>
              <a:spcBef>
                <a:spcPts val="1000"/>
              </a:spcBef>
            </a:pPr>
            <a:r>
              <a:rPr altLang="en-US" b="0" dirty="0" sz="2400" i="0" lang="zh-CN" spc="300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很荣幸能参加这次学习部的中队长竞选！我能遵守纪律，认真学习，乐于助人，成绩在班里名列前茅。我性格开朗，爱好广泛，喜欢画画、硬笔书法、软笔书法、音乐、看书等。我想尽自己最大的力量，热心为同学服务，协助老师管理好班级的事情，发扬优点，克服缺点，不断完善自己，发奋图强！</a:t>
            </a:r>
            <a:endParaRPr altLang="en-US" dirty="0" sz="2400" lang="zh-CN" spc="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altLang="en-US" sz="3200" lang="zh-CN"/>
              <a:t>谢谢大家的聆听！</a:t>
            </a:r>
            <a:endParaRPr altLang="en-US" sz="3200" lang="zh-CN"/>
          </a:p>
        </p:txBody>
      </p:sp>
      <p:sp>
        <p:nvSpPr>
          <p:cNvPr id="104862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altLang="en-US" lang="zh-CN"/>
              <a:t>希望大家能把宝贵的一票投给我！</a:t>
            </a:r>
            <a:endParaRPr altLang="en-US" 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47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96704_46*i*0"/>
  <p:tag name="KSO_WM_TEMPLATE_CATEGORY" val="custom"/>
  <p:tag name="KSO_WM_TEMPLATE_INDEX" val="20196704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96704"/>
  <p:tag name="KSO_WM_UNIT_TYPE" val="d"/>
  <p:tag name="KSO_WM_UNIT_INDEX" val="1"/>
  <p:tag name="KSO_WM_UNIT_ID" val="custom20196704_46*d*1"/>
  <p:tag name="KSO_WM_UNIT_LAYERLEVEL" val="1"/>
  <p:tag name="KSO_WM_UNIT_VALUE" val="560*895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SUPPORT_UNIT_TYPE" val="[&quot;all&quot;]"/>
</p:tagLst>
</file>

<file path=ppt/tags/tag12.xml><?xml version="1.0" encoding="utf-8"?>
<p:tagLst xmlns:p="http://schemas.openxmlformats.org/presentationml/2006/main">
  <p:tag name="KSO_WM_TEMPLATE_CATEGORY" val="custom"/>
  <p:tag name="KSO_WM_TEMPLATE_INDEX" val="20196704"/>
  <p:tag name="KSO_WM_UNIT_TYPE" val="d"/>
  <p:tag name="KSO_WM_UNIT_INDEX" val="2"/>
  <p:tag name="KSO_WM_UNIT_ID" val="custom20196704_46*d*2"/>
  <p:tag name="KSO_WM_UNIT_LAYERLEVEL" val="1"/>
  <p:tag name="KSO_WM_UNIT_VALUE" val="560*895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SUPPORT_UNIT_TYPE" val="[&quot;all&quot;]"/>
</p:tagLst>
</file>

<file path=ppt/tags/tag13.xml><?xml version="1.0" encoding="utf-8"?>
<p:tagLst xmlns:p="http://schemas.openxmlformats.org/presentationml/2006/main">
  <p:tag name="KSO_WM_TEMPLATE_CATEGORY" val="custom"/>
  <p:tag name="KSO_WM_TEMPLATE_INDEX" val="20196704"/>
  <p:tag name="KSO_WM_UNIT_TYPE" val="d"/>
  <p:tag name="KSO_WM_UNIT_INDEX" val="3"/>
  <p:tag name="KSO_WM_UNIT_ID" val="custom20196704_46*d*3"/>
  <p:tag name="KSO_WM_UNIT_LAYERLEVEL" val="1"/>
  <p:tag name="KSO_WM_UNIT_VALUE" val="560*895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SUPPORT_UNIT_TYPE" val="[&quot;all&quot;]"/>
</p:tagLst>
</file>

<file path=ppt/tags/tag14.xml><?xml version="1.0" encoding="utf-8"?>
<p:tagLst xmlns:p="http://schemas.openxmlformats.org/presentationml/2006/main">
  <p:tag name="KSO_WM_TEMPLATE_CATEGORY" val="custom"/>
  <p:tag name="KSO_WM_TEMPLATE_INDEX" val="20196704"/>
  <p:tag name="KSO_WM_UNIT_TYPE" val="d"/>
  <p:tag name="KSO_WM_UNIT_INDEX" val="4"/>
  <p:tag name="KSO_WM_UNIT_ID" val="custom20196704_46*d*4"/>
  <p:tag name="KSO_WM_UNIT_LAYERLEVEL" val="1"/>
  <p:tag name="KSO_WM_UNIT_VALUE" val="561*824"/>
  <p:tag name="KSO_WM_UNIT_HIGHLIGHT" val="0"/>
  <p:tag name="KSO_WM_UNIT_COMPATIBLE" val="0"/>
  <p:tag name="KSO_WM_BEAUTIFY_FLAG" val="#wm#"/>
  <p:tag name="KSO_WM_TAG_VERSION" val="1.0"/>
  <p:tag name="KSO_WM_UNIT_DIAGRAM_ISNUMVISUAL" val="0"/>
  <p:tag name="KSO_WM_UNIT_DIAGRAM_ISREFERUNIT" val="0"/>
  <p:tag name="KSO_WM_UNIT_SUPPORT_UNIT_TYPE" val="[&quot;all&quot;]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96704_46*i*11"/>
  <p:tag name="KSO_WM_TEMPLATE_CATEGORY" val="custom"/>
  <p:tag name="KSO_WM_TEMPLATE_INDEX" val="20196704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96704_46*i*12"/>
  <p:tag name="KSO_WM_TEMPLATE_CATEGORY" val="custom"/>
  <p:tag name="KSO_WM_TEMPLATE_INDEX" val="20196704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6*f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64"/>
  <p:tag name="KSO_WM_UNIT_TYPE" val="f"/>
  <p:tag name="KSO_WM_UNIT_INDEX" val="1"/>
</p:tagLst>
</file>

<file path=ppt/tags/tag18.xml><?xml version="1.0" encoding="utf-8"?>
<p:tagLst xmlns:p="http://schemas.openxmlformats.org/presentationml/2006/main">
  <p:tag name="KSO_WM_SLIDE_ID" val="custom20196704_46"/>
  <p:tag name="KSO_WM_SLIDE_TYPE" val="text"/>
  <p:tag name="KSO_WM_SLIDE_SUBTYPE" val="pureTxt"/>
  <p:tag name="KSO_WM_SLIDE_ITEM_CNT" val="0"/>
  <p:tag name="KSO_WM_SLIDE_INDEX" val="46"/>
  <p:tag name="KSO_WM_SLIDE_SIZE" val="893*474"/>
  <p:tag name="KSO_WM_SLIDE_POSITION" val="33*32"/>
  <p:tag name="KSO_WM_TAG_VERSION" val="1.0"/>
  <p:tag name="KSO_WM_BEAUTIFY_FLAG" val="#wm#"/>
  <p:tag name="KSO_WM_TEMPLATE_CATEGORY" val="custom"/>
  <p:tag name="KSO_WM_TEMPLATE_INDEX" val="20181470"/>
  <p:tag name="KSO_WM_SLIDE_LAYOUT" val="a_d_f"/>
  <p:tag name="KSO_WM_SLIDE_LAYOUT_CNT" val="1_4_1"/>
  <p:tag name="KSO_WM_TEMPLATE_SUBCATEGORY" val="0"/>
  <p:tag name="KSO_WM_TEMPLATE_MASTER_TYPE" val="0"/>
  <p:tag name="KSO_WM_TEMPLATE_COLOR_TYPE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11*i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47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11*i*2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UNIT_ISCONTENTSTITLE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6704_11*a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PRESET_TEXT" val="单击此处添加标题"/>
  <p:tag name="KSO_WM_UNIT_NOCLEAR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11*f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64"/>
  <p:tag name="KSO_WM_UNIT_TYPE" val="f"/>
  <p:tag name="KSO_WM_UNIT_INDEX" val="1"/>
</p:tagLst>
</file>

<file path=ppt/tags/tag23.xml><?xml version="1.0" encoding="utf-8"?>
<p:tagLst xmlns:p="http://schemas.openxmlformats.org/presentationml/2006/main">
  <p:tag name="KSO_WM_SLIDE_ID" val="custom20196704_11"/>
  <p:tag name="KSO_WM_SLIDE_TYPE" val="text"/>
  <p:tag name="KSO_WM_SLIDE_SUBTYPE" val="pureTxt"/>
  <p:tag name="KSO_WM_SLIDE_ITEM_CNT" val="0"/>
  <p:tag name="KSO_WM_SLIDE_INDEX" val="11"/>
  <p:tag name="KSO_WM_SLIDE_SIZE" val="884*474"/>
  <p:tag name="KSO_WM_SLIDE_POSITION" val="38*32"/>
  <p:tag name="KSO_WM_TAG_VERSION" val="1.0"/>
  <p:tag name="KSO_WM_BEAUTIFY_FLAG" val="#wm#"/>
  <p:tag name="KSO_WM_TEMPLATE_CATEGORY" val="custom"/>
  <p:tag name="KSO_WM_TEMPLATE_INDEX" val="20181470"/>
  <p:tag name="KSO_WM_SLIDE_LAYOUT" val="a_f"/>
  <p:tag name="KSO_WM_SLIDE_LAYOUT_CNT" val="1_1"/>
  <p:tag name="KSO_WM_TEMPLATE_SUBCATEGORY" val="0"/>
  <p:tag name="KSO_WM_TEMPLATE_MASTER_TYPE" val="0"/>
  <p:tag name="KSO_WM_TEMPLATE_COLOR_TYPE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7*a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ISCONTENTSTITLE" val="0"/>
  <p:tag name="KSO_WM_UNIT_PRESET_TEXT" val="谢谢"/>
  <p:tag name="KSO_WM_UNIT_NOCLEAR" val="0"/>
  <p:tag name="KSO_WM_UNIT_VALUE" val="7"/>
  <p:tag name="KSO_WM_UNIT_TYPE" val="a"/>
  <p:tag name="KSO_WM_UNIT_INDEX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7*b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，简明扼要的阐述您的观点"/>
  <p:tag name="KSO_WM_UNIT_NOCLEAR" val="0"/>
  <p:tag name="KSO_WM_UNIT_VALUE" val="32"/>
  <p:tag name="KSO_WM_UNIT_TYPE" val="b"/>
  <p:tag name="KSO_WM_UNIT_INDEX" val="1"/>
</p:tagLst>
</file>

<file path=ppt/tags/tag2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TEMPLATE_THUMBS_INDEX" val="1、6、10、14、20、26、27、28、29、31"/>
  <p:tag name="KSO_WM_SLIDE_ID" val="custom20196704_47"/>
  <p:tag name="KSO_WM_SLIDE_TYPE" val="endPage"/>
  <p:tag name="KSO_WM_SLIDE_SUBTYPE" val="pureTxt"/>
  <p:tag name="KSO_WM_SLIDE_ITEM_CNT" val="0"/>
  <p:tag name="KSO_WM_SLIDE_INDEX" val="47"/>
  <p:tag name="KSO_WM_TAG_VERSION" val="1.0"/>
  <p:tag name="KSO_WM_BEAUTIFY_FLAG" val="#wm#"/>
  <p:tag name="KSO_WM_TEMPLATE_CATEGORY" val="custom"/>
  <p:tag name="KSO_WM_TEMPLATE_INDEX" val="20181470"/>
  <p:tag name="KSO_WM_SLIDE_LAYOUT" val="a_b"/>
  <p:tag name="KSO_WM_SLIDE_LAYOUT_CNT" val="1_1"/>
  <p:tag name="KSO_WM_TEMPLATE_SUBCATEGORY" val="0"/>
  <p:tag name="KSO_WM_TEMPLATE_MASTER_TYPE" val="0"/>
  <p:tag name="KSO_WM_TEMPLATE_COLOR_TYPE" val="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9057_1"/>
  <p:tag name="KSO_WM_TEMPLATE_CATEGORY" val="custom"/>
  <p:tag name="KSO_WM_TEMPLATE_INDEX" val="20181470"/>
  <p:tag name="KSO_WM_TEMPLATE_SUBCATEGORY" val="combine"/>
  <p:tag name="KSO_WM_TEMPLATE_THUMBS_INDEX" val="1、6、12、13、16、19、22、26、31、35、36、3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1470"/>
  <p:tag name="KSO_WM_UNIT_TYPE" val="a"/>
  <p:tag name="KSO_WM_UNIT_INDEX" val="1"/>
  <p:tag name="KSO_WM_UNIT_ID" val="custom20181470_1*a*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UNIT_PRESET_TEXT" val="花朵小清新风格总结汇报模板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1470"/>
  <p:tag name="KSO_WM_UNIT_TYPE" val="b"/>
  <p:tag name="KSO_WM_UNIT_INDEX" val="1"/>
  <p:tag name="KSO_WM_UNIT_ID" val="custom20181470_1*b*1"/>
  <p:tag name="KSO_WM_UNIT_LAYERLEVEL" val="1"/>
  <p:tag name="KSO_WM_UNIT_VALUE" val="30"/>
  <p:tag name="KSO_WM_UNIT_ISCONTENTSTITLE" val="0"/>
  <p:tag name="KSO_WM_UNIT_HIGHLIGHT" val="0"/>
  <p:tag name="KSO_WM_UNIT_COMPATIBLE" val="0"/>
  <p:tag name="KSO_WM_UNIT_CLEAR" val="0"/>
  <p:tag name="KSO_WM_UNIT_PRESET_TEXT" val="请在此输入您的副标题"/>
</p:tagLst>
</file>

<file path=ppt/tags/tag6.xml><?xml version="1.0" encoding="utf-8"?>
<p:tagLst xmlns:p="http://schemas.openxmlformats.org/presentationml/2006/main">
  <p:tag name="KSO_WM_TAG_VERSION" val="1.0"/>
  <p:tag name="KSO_WM_SLIDE_ITEM_CNT" val="4"/>
  <p:tag name="KSO_WM_SLIDE_LAYOUT" val="a_b"/>
  <p:tag name="KSO_WM_SLIDE_LAYOUT_CNT" val="1_1"/>
  <p:tag name="KSO_WM_SLIDE_TYPE" val="title"/>
  <p:tag name="KSO_WM_BEAUTIFY_FLAG" val="#wm#"/>
  <p:tag name="KSO_WM_COMBINE_RELATE_SLIDE_ID" val="background20179057_1"/>
  <p:tag name="KSO_WM_TEMPLATE_CATEGORY" val="custom"/>
  <p:tag name="KSO_WM_TEMPLATE_INDEX" val="20181470"/>
  <p:tag name="KSO_WM_SLIDE_ID" val="custom20181470_1"/>
  <p:tag name="KSO_WM_SLIDE_INDEX" val="1"/>
  <p:tag name="KSO_WM_TEMPLATE_SUBCATEGORY" val="combine"/>
  <p:tag name="KSO_WM_TEMPLATE_THUMBS_INDEX" val="1、6、12、13、16、19、22、26、31、35、36、37、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6*i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196704_46*i*2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.xml><?xml version="1.0" encoding="utf-8"?>
<p:tagLst xmlns:p="http://schemas.openxmlformats.org/presentationml/2006/main">
  <p:tag name="KSO_WM_UNIT_ISCONTENTSTITLE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6704_46*a*1"/>
  <p:tag name="KSO_WM_TEMPLATE_CATEGORY" val="custom"/>
  <p:tag name="KSO_WM_TEMPLATE_INDEX" val="20196704"/>
  <p:tag name="KSO_WM_UNIT_LAYERLEVEL" val="1"/>
  <p:tag name="KSO_WM_TAG_VERSION" val="1.0"/>
  <p:tag name="KSO_WM_BEAUTIFY_FLAG" val="#wm#"/>
  <p:tag name="KSO_WM_UNIT_PRESET_TEXT" val="单击此处添加标题"/>
  <p:tag name="KSO_WM_UNIT_NOCLEA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C46969"/>
      </a:lt2>
      <a:accent1>
        <a:srgbClr val="C46969"/>
      </a:accent1>
      <a:accent2>
        <a:srgbClr val="5BA5A1"/>
      </a:accent2>
      <a:accent3>
        <a:srgbClr val="8B9B58"/>
      </a:accent3>
      <a:accent4>
        <a:srgbClr val="A3B9A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Mi 10</dc:creator>
  <dcterms:created xsi:type="dcterms:W3CDTF">2015-05-10T09:30:45Z</dcterms:created>
  <dcterms:modified xsi:type="dcterms:W3CDTF">2021-09-25T12:45:44Z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3acacea34d9241d59642b78eaf321d52</vt:lpwstr>
  </property>
</Properties>
</file>