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E5898-CF98-41D8-8A63-3465CFC349AA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7045C-48B9-448E-ABD8-28616694AF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1128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54F567-6939-4567-A5D8-61D97074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4821F7-85DB-4D0B-A9D8-DAFC817FC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A46DA-EDAC-4074-B092-E4F8A3A3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E7F0E01-FD11-4621-B004-30483FC7D2E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40000"/>
                  <a:lumOff val="60000"/>
                  <a:alpha val="36000"/>
                </a:schemeClr>
              </a:gs>
              <a:gs pos="0">
                <a:schemeClr val="accent2">
                  <a:lumMod val="20000"/>
                  <a:lumOff val="80000"/>
                </a:schemeClr>
              </a:gs>
            </a:gsLst>
            <a:lin ang="0" scaled="0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775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FF1E39-C2BC-4A4D-8962-0B246BD8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B349FE6-E03C-4DC5-BC7D-2046A4B9E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2D9B5A-8FF7-483D-9E6D-363C228A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73F784-5286-4C5A-8CB0-34B38226F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F616E7-30C1-4529-B44D-D8087B074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946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DA1F0A4-BB53-42FC-91D3-099CDC791B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74FC157-66F2-484E-BF18-E57D7014A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E95AEC-94A7-42DA-B578-15DC399C0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605556-5EF4-49E4-99E0-8424827A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943643-4B3A-4782-8A92-E23C02C99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713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FBC60A-4852-4316-9C80-C01A0487A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E1350D-DAED-47B1-A2C3-9ADC14FEA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1F5F68-FA8F-41F1-AC6A-FEA68A78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EB504C-FBE4-4600-9719-ACF2B96D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16CA16-857B-40F1-96A4-BA3427F37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71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8DBBA0-3611-4EB2-B32C-7626483C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EE43B8-B711-46C5-B8A1-CCF8F7DCF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35E2CD-DAA7-460B-B18F-8B4A9612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856590-AE96-4F62-938C-B3AEABCE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151332-252E-4D5D-B106-27A3039B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85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A3DEC0-6DE0-4814-A6B1-7661DC1E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FBA36F-F3C6-41D6-935B-F0F319BEE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6102DE7-6470-448E-AD44-8A844147D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3B0FAB-A09D-4E2D-8BA2-348F1DA82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3161D08-1502-4B32-A745-D3DD7D23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A7F72B2-45C7-4791-B6FC-DFA539013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98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0E91F8-9EA8-4C99-8892-12916A9D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2F90CBF-8E0B-478B-8576-51308A014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DC5D3E-195F-418E-9DA6-93EA2FE6D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619BF2E-47B6-497C-931A-0B4510A4A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8D4F2B6-01E7-4146-800B-364DE860AB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532D33E-3D65-4572-B777-CE239469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365701-1722-4E32-83C4-6D7C8700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53F77EE-6C5C-4696-960A-58313A2E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938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DBF053-8325-439D-BC3C-46445F615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C6E7C07-F4D8-4AF4-A93C-038F2579A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A750ADD-2DE8-4928-921F-346BCF5F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6ABCDBE-301D-42B8-8265-BA353B44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141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EF5C31-3ACE-4AF1-99DE-E34994B43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7011C6A-2EA2-41D7-B9C5-1305ACCEA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38B6B6-B02E-4910-AEE7-8C156468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498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B5D917-052C-424E-B5A7-6AEC3A8E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CB05F3-0DFD-4011-8CC5-58E76782F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20CCA0D-B34A-4643-B8AA-FC34D036E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EF645A-C986-4101-B346-26C6AB183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A81A663-A241-4DF9-ADFB-C90E3B9EE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04BC6ED-6704-48B6-BB80-24C322DC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39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8F21E4-2C12-4311-BE2D-CDF965273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1BD5614-216F-40FB-93D8-FA2D8C8D4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0D4FD79-2325-4273-BF74-84770746C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21FE481-CCE0-43CE-91AA-D0DA2F030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B70C3A7-0F72-41EE-A7D6-166595EA5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1A04CF-4222-44F7-A489-4B212BA18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07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FCD30EF-EFED-4C1A-805E-EDB1012DF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B1B745-FF5E-4EBD-9397-408FDFDFF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8A5ECE-1AEB-4A70-A9BA-F594468B7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68AA1-D08E-414D-B21E-B1A386C4FD34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8757BB-52EC-4D47-A2FD-A4BD51C5FB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4C203E-59C6-4D33-A719-D8F8C039D5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25E1D-B212-4A2C-B25E-E799F30392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246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ADFDCF4-73CB-415D-ABC5-5B8276DBA03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03680" y="2011680"/>
            <a:ext cx="8392160" cy="427736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b="1" dirty="0">
                <a:solidFill>
                  <a:srgbClr val="FF9966"/>
                </a:solidFill>
              </a:rPr>
              <a:t>姓名：廖思言    </a:t>
            </a:r>
            <a:endParaRPr lang="en-US" altLang="zh-CN" b="1" dirty="0">
              <a:solidFill>
                <a:srgbClr val="FF9966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b="1" dirty="0">
                <a:solidFill>
                  <a:srgbClr val="FF9966"/>
                </a:solidFill>
              </a:rPr>
              <a:t>性别：女</a:t>
            </a:r>
            <a:endParaRPr lang="en-US" altLang="zh-CN" b="1" dirty="0">
              <a:solidFill>
                <a:srgbClr val="FF9966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b="1" dirty="0">
                <a:solidFill>
                  <a:srgbClr val="FF9966"/>
                </a:solidFill>
              </a:rPr>
              <a:t>年龄：</a:t>
            </a:r>
            <a:r>
              <a:rPr lang="en-US" altLang="zh-CN" b="1" dirty="0">
                <a:solidFill>
                  <a:srgbClr val="FF9966"/>
                </a:solidFill>
              </a:rPr>
              <a:t>9</a:t>
            </a:r>
            <a:r>
              <a:rPr lang="zh-CN" altLang="en-US" b="1" dirty="0">
                <a:solidFill>
                  <a:srgbClr val="FF9966"/>
                </a:solidFill>
              </a:rPr>
              <a:t>岁</a:t>
            </a:r>
            <a:endParaRPr lang="en-US" altLang="zh-CN" b="1" dirty="0">
              <a:solidFill>
                <a:srgbClr val="FF9966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b="1" dirty="0">
                <a:solidFill>
                  <a:srgbClr val="FF9966"/>
                </a:solidFill>
              </a:rPr>
              <a:t>班级：三年级</a:t>
            </a:r>
            <a:r>
              <a:rPr lang="en-US" altLang="zh-CN" b="1" dirty="0">
                <a:solidFill>
                  <a:srgbClr val="FF9966"/>
                </a:solidFill>
              </a:rPr>
              <a:t>10</a:t>
            </a:r>
            <a:r>
              <a:rPr lang="zh-CN" altLang="en-US" b="1" dirty="0">
                <a:solidFill>
                  <a:srgbClr val="FF9966"/>
                </a:solidFill>
              </a:rPr>
              <a:t>班</a:t>
            </a:r>
            <a:endParaRPr lang="en-US" altLang="zh-CN" b="1" dirty="0">
              <a:solidFill>
                <a:srgbClr val="FF9966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b="1" dirty="0">
                <a:solidFill>
                  <a:srgbClr val="FF9966"/>
                </a:solidFill>
              </a:rPr>
              <a:t>性格：活泼、开朗、乐于助人</a:t>
            </a:r>
            <a:endParaRPr lang="en-US" altLang="zh-CN" b="1" dirty="0">
              <a:solidFill>
                <a:srgbClr val="FF9966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b="1" dirty="0">
                <a:solidFill>
                  <a:srgbClr val="FF9966"/>
                </a:solidFill>
              </a:rPr>
              <a:t>兴趣爱好：画画、跳舞、乒乓球</a:t>
            </a:r>
            <a:endParaRPr lang="en-US" altLang="zh-CN" b="1" dirty="0">
              <a:solidFill>
                <a:srgbClr val="FF9966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b="1" dirty="0">
                <a:solidFill>
                  <a:srgbClr val="FF9966"/>
                </a:solidFill>
              </a:rPr>
              <a:t>竞选职务：文艺部干部</a:t>
            </a:r>
            <a:endParaRPr lang="en-US" altLang="zh-CN" b="1" dirty="0">
              <a:solidFill>
                <a:srgbClr val="FF9966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zh-CN" altLang="en-US" b="1" dirty="0">
              <a:solidFill>
                <a:srgbClr val="FF9966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BFD12BE1-3186-49C3-9BDB-F7605C9116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5" t="17535" r="4216" b="13547"/>
          <a:stretch/>
        </p:blipFill>
        <p:spPr>
          <a:xfrm>
            <a:off x="7436966" y="2184400"/>
            <a:ext cx="3261514" cy="3304430"/>
          </a:xfrm>
          <a:prstGeom prst="ellipse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19D4B509-85E2-491B-A40C-B7372FF60140}"/>
              </a:ext>
            </a:extLst>
          </p:cNvPr>
          <p:cNvSpPr/>
          <p:nvPr/>
        </p:nvSpPr>
        <p:spPr>
          <a:xfrm>
            <a:off x="3612832" y="518161"/>
            <a:ext cx="489108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自我介绍</a:t>
            </a:r>
          </a:p>
        </p:txBody>
      </p:sp>
    </p:spTree>
    <p:extLst>
      <p:ext uri="{BB962C8B-B14F-4D97-AF65-F5344CB8AC3E}">
        <p14:creationId xmlns:p14="http://schemas.microsoft.com/office/powerpoint/2010/main" val="675558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19D4B509-85E2-491B-A40C-B7372FF60140}"/>
              </a:ext>
            </a:extLst>
          </p:cNvPr>
          <p:cNvSpPr/>
          <p:nvPr/>
        </p:nvSpPr>
        <p:spPr>
          <a:xfrm>
            <a:off x="3612832" y="518161"/>
            <a:ext cx="489108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生 活 照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857B94F-9277-4450-90C5-69DBC78B7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70" y="1750907"/>
            <a:ext cx="3658869" cy="4878492"/>
          </a:xfrm>
          <a:prstGeom prst="ellipse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BDF6EB5-8567-436A-8EC6-36F555745E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3" t="23259" r="5161"/>
          <a:stretch/>
        </p:blipFill>
        <p:spPr>
          <a:xfrm rot="791907">
            <a:off x="4519974" y="2270938"/>
            <a:ext cx="3360235" cy="392912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8BFEA86-83ED-4042-88B3-680412C0BA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387" y="1935042"/>
            <a:ext cx="3450686" cy="460091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55546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4F09790C-A2D0-4090-A305-1E9D7008BEB3}"/>
              </a:ext>
            </a:extLst>
          </p:cNvPr>
          <p:cNvSpPr/>
          <p:nvPr/>
        </p:nvSpPr>
        <p:spPr>
          <a:xfrm>
            <a:off x="1422400" y="1448614"/>
            <a:ext cx="4699000" cy="471850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</a:rPr>
              <a:t>       </a:t>
            </a:r>
            <a:endParaRPr lang="en-US" altLang="zh-CN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</a:rPr>
              <a:t>、我性格开朗，乐于助人，喜欢能为班级集体做更多的事；</a:t>
            </a:r>
            <a:endParaRPr lang="en-US" altLang="zh-CN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accent6">
                    <a:lumMod val="50000"/>
                  </a:schemeClr>
                </a:solidFill>
              </a:rPr>
              <a:t>       2</a:t>
            </a: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</a:rPr>
              <a:t>、我兴趣广泛，热爱文艺活动，自小在培训班学习舞蹈与画画，经常参加文艺演出。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3D0A634D-9050-4A15-BBD5-7CD3DF19A5DD}"/>
              </a:ext>
            </a:extLst>
          </p:cNvPr>
          <p:cNvSpPr/>
          <p:nvPr/>
        </p:nvSpPr>
        <p:spPr>
          <a:xfrm>
            <a:off x="6263640" y="1448614"/>
            <a:ext cx="4699000" cy="471850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</a:rPr>
              <a:t>      严格要求自己，以身作则，为同学做榜样；</a:t>
            </a:r>
            <a:endParaRPr lang="en-US" altLang="zh-CN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accent6">
                    <a:lumMod val="50000"/>
                  </a:schemeClr>
                </a:solidFill>
              </a:rPr>
              <a:t>      协助老师把班级的文艺活动组织好，让每一个同学都能感受文艺的乐趣。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37BC9BD-BF49-42B2-A372-03C396EF1C9E}"/>
              </a:ext>
            </a:extLst>
          </p:cNvPr>
          <p:cNvSpPr/>
          <p:nvPr/>
        </p:nvSpPr>
        <p:spPr>
          <a:xfrm>
            <a:off x="2299713" y="1819255"/>
            <a:ext cx="34676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为什么参加竞选？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09CF84B-7968-4281-ACD8-813311359117}"/>
              </a:ext>
            </a:extLst>
          </p:cNvPr>
          <p:cNvSpPr/>
          <p:nvPr/>
        </p:nvSpPr>
        <p:spPr>
          <a:xfrm>
            <a:off x="6793531" y="1819254"/>
            <a:ext cx="38779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当选后，该怎么做？</a:t>
            </a:r>
          </a:p>
        </p:txBody>
      </p:sp>
    </p:spTree>
    <p:extLst>
      <p:ext uri="{BB962C8B-B14F-4D97-AF65-F5344CB8AC3E}">
        <p14:creationId xmlns:p14="http://schemas.microsoft.com/office/powerpoint/2010/main" val="199609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B4DC82A-38E1-4309-838B-D9F7B45FB384}"/>
              </a:ext>
            </a:extLst>
          </p:cNvPr>
          <p:cNvSpPr/>
          <p:nvPr/>
        </p:nvSpPr>
        <p:spPr>
          <a:xfrm>
            <a:off x="2332234" y="2544473"/>
            <a:ext cx="7756988" cy="176905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CN" altLang="en-US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请投上您宝贵的一票吧！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6F32F93-5C2B-4B7B-9361-B5A9D9262004}"/>
              </a:ext>
            </a:extLst>
          </p:cNvPr>
          <p:cNvSpPr/>
          <p:nvPr/>
        </p:nvSpPr>
        <p:spPr>
          <a:xfrm>
            <a:off x="4849505" y="4467363"/>
            <a:ext cx="24929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谢谢！</a:t>
            </a:r>
          </a:p>
        </p:txBody>
      </p:sp>
    </p:spTree>
    <p:extLst>
      <p:ext uri="{BB962C8B-B14F-4D97-AF65-F5344CB8AC3E}">
        <p14:creationId xmlns:p14="http://schemas.microsoft.com/office/powerpoint/2010/main" val="3534648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140</Words>
  <Application>Microsoft Office PowerPoint</Application>
  <PresentationFormat>宽屏</PresentationFormat>
  <Paragraphs>18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廖 书林</dc:creator>
  <cp:lastModifiedBy>廖 书林</cp:lastModifiedBy>
  <cp:revision>8</cp:revision>
  <dcterms:created xsi:type="dcterms:W3CDTF">2021-09-25T07:40:32Z</dcterms:created>
  <dcterms:modified xsi:type="dcterms:W3CDTF">2021-09-25T11:26:55Z</dcterms:modified>
</cp:coreProperties>
</file>