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6" r:id="rId3"/>
    <p:sldId id="264" r:id="rId4"/>
    <p:sldId id="263" r:id="rId5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6368"/>
    <a:srgbClr val="F5A700"/>
    <a:srgbClr val="FFEA54"/>
    <a:srgbClr val="83C1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D4597-B8F8-41F3-97AF-1D51241A7115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64CC8-E2FD-478A-9C86-6546B2FD72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93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54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6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813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64CC8-E2FD-478A-9C86-6546B2FD72D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882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4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82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图片占位符 14">
            <a:extLst>
              <a:ext uri="{FF2B5EF4-FFF2-40B4-BE49-F238E27FC236}">
                <a16:creationId xmlns:a16="http://schemas.microsoft.com/office/drawing/2014/main" id="{982D0487-CDCD-478B-9429-FC193B8A89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8652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1085EBDC-4D95-49FB-A7A2-BED9EB26AD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06984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30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30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B1C77B03-3816-4DF1-9A91-EF9CFE91B1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35318" y="1891167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4 w 2818474"/>
              <a:gd name="connsiteY5" fmla="*/ 11225 h 1748224"/>
              <a:gd name="connsiteX6" fmla="*/ 1526957 w 2818474"/>
              <a:gd name="connsiteY6" fmla="*/ 11225 h 1748224"/>
              <a:gd name="connsiteX7" fmla="*/ 1589378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7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4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09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4" y="11225"/>
                </a:lnTo>
                <a:lnTo>
                  <a:pt x="1526957" y="11225"/>
                </a:lnTo>
                <a:lnTo>
                  <a:pt x="1589378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7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4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09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图片占位符 16">
            <a:extLst>
              <a:ext uri="{FF2B5EF4-FFF2-40B4-BE49-F238E27FC236}">
                <a16:creationId xmlns:a16="http://schemas.microsoft.com/office/drawing/2014/main" id="{A69D81D4-CAE0-4170-9504-AB8BB28925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0267" y="4104786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8 h 1748224"/>
              <a:gd name="connsiteX11" fmla="*/ 2243319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5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79 w 2818474"/>
              <a:gd name="connsiteY23" fmla="*/ 1048614 h 1748224"/>
              <a:gd name="connsiteX24" fmla="*/ 2799169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5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30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3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8"/>
                </a:lnTo>
                <a:lnTo>
                  <a:pt x="2243319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5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79" y="1048614"/>
                </a:lnTo>
                <a:lnTo>
                  <a:pt x="2799169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5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30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3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8" name="图片占位符 17">
            <a:extLst>
              <a:ext uri="{FF2B5EF4-FFF2-40B4-BE49-F238E27FC236}">
                <a16:creationId xmlns:a16="http://schemas.microsoft.com/office/drawing/2014/main" id="{E8C04D39-E8E0-456C-9CD7-CB112288CC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74029" y="4104786"/>
            <a:ext cx="2818474" cy="1748224"/>
          </a:xfrm>
          <a:custGeom>
            <a:avLst/>
            <a:gdLst>
              <a:gd name="connsiteX0" fmla="*/ 96307 w 2818474"/>
              <a:gd name="connsiteY0" fmla="*/ 0 h 1748224"/>
              <a:gd name="connsiteX1" fmla="*/ 397892 w 2818474"/>
              <a:gd name="connsiteY1" fmla="*/ 0 h 1748224"/>
              <a:gd name="connsiteX2" fmla="*/ 644136 w 2818474"/>
              <a:gd name="connsiteY2" fmla="*/ 29060 h 1748224"/>
              <a:gd name="connsiteX3" fmla="*/ 861126 w 2818474"/>
              <a:gd name="connsiteY3" fmla="*/ 20143 h 1748224"/>
              <a:gd name="connsiteX4" fmla="*/ 1211876 w 2818474"/>
              <a:gd name="connsiteY4" fmla="*/ 5280 h 1748224"/>
              <a:gd name="connsiteX5" fmla="*/ 1330775 w 2818474"/>
              <a:gd name="connsiteY5" fmla="*/ 11225 h 1748224"/>
              <a:gd name="connsiteX6" fmla="*/ 1526957 w 2818474"/>
              <a:gd name="connsiteY6" fmla="*/ 11225 h 1748224"/>
              <a:gd name="connsiteX7" fmla="*/ 1589379 w 2818474"/>
              <a:gd name="connsiteY7" fmla="*/ 11225 h 1748224"/>
              <a:gd name="connsiteX8" fmla="*/ 1667153 w 2818474"/>
              <a:gd name="connsiteY8" fmla="*/ 0 h 1748224"/>
              <a:gd name="connsiteX9" fmla="*/ 2016858 w 2818474"/>
              <a:gd name="connsiteY9" fmla="*/ 0 h 1748224"/>
              <a:gd name="connsiteX10" fmla="*/ 2136311 w 2818474"/>
              <a:gd name="connsiteY10" fmla="*/ 26088 h 1748224"/>
              <a:gd name="connsiteX11" fmla="*/ 2243320 w 2818474"/>
              <a:gd name="connsiteY11" fmla="*/ 2308 h 1748224"/>
              <a:gd name="connsiteX12" fmla="*/ 2293851 w 2818474"/>
              <a:gd name="connsiteY12" fmla="*/ 2308 h 1748224"/>
              <a:gd name="connsiteX13" fmla="*/ 2365190 w 2818474"/>
              <a:gd name="connsiteY13" fmla="*/ 52840 h 1748224"/>
              <a:gd name="connsiteX14" fmla="*/ 2507868 w 2818474"/>
              <a:gd name="connsiteY14" fmla="*/ 2308 h 1748224"/>
              <a:gd name="connsiteX15" fmla="*/ 2790252 w 2818474"/>
              <a:gd name="connsiteY15" fmla="*/ 2308 h 1748224"/>
              <a:gd name="connsiteX16" fmla="*/ 2818474 w 2818474"/>
              <a:gd name="connsiteY16" fmla="*/ 61575 h 1748224"/>
              <a:gd name="connsiteX17" fmla="*/ 2818474 w 2818474"/>
              <a:gd name="connsiteY17" fmla="*/ 89021 h 1748224"/>
              <a:gd name="connsiteX18" fmla="*/ 2802142 w 2818474"/>
              <a:gd name="connsiteY18" fmla="*/ 353058 h 1748224"/>
              <a:gd name="connsiteX19" fmla="*/ 2817004 w 2818474"/>
              <a:gd name="connsiteY19" fmla="*/ 412507 h 1748224"/>
              <a:gd name="connsiteX20" fmla="*/ 2766472 w 2818474"/>
              <a:gd name="connsiteY20" fmla="*/ 573020 h 1748224"/>
              <a:gd name="connsiteX21" fmla="*/ 2818474 w 2818474"/>
              <a:gd name="connsiteY21" fmla="*/ 808761 h 1748224"/>
              <a:gd name="connsiteX22" fmla="*/ 2818474 w 2818474"/>
              <a:gd name="connsiteY22" fmla="*/ 1016063 h 1748224"/>
              <a:gd name="connsiteX23" fmla="*/ 2787280 w 2818474"/>
              <a:gd name="connsiteY23" fmla="*/ 1048614 h 1748224"/>
              <a:gd name="connsiteX24" fmla="*/ 2799170 w 2818474"/>
              <a:gd name="connsiteY24" fmla="*/ 1122925 h 1748224"/>
              <a:gd name="connsiteX25" fmla="*/ 2772417 w 2818474"/>
              <a:gd name="connsiteY25" fmla="*/ 1218044 h 1748224"/>
              <a:gd name="connsiteX26" fmla="*/ 2796197 w 2818474"/>
              <a:gd name="connsiteY26" fmla="*/ 1232906 h 1748224"/>
              <a:gd name="connsiteX27" fmla="*/ 2818474 w 2818474"/>
              <a:gd name="connsiteY27" fmla="*/ 1386989 h 1748224"/>
              <a:gd name="connsiteX28" fmla="*/ 2818474 w 2818474"/>
              <a:gd name="connsiteY28" fmla="*/ 1533190 h 1748224"/>
              <a:gd name="connsiteX29" fmla="*/ 2778362 w 2818474"/>
              <a:gd name="connsiteY29" fmla="*/ 1693638 h 1748224"/>
              <a:gd name="connsiteX30" fmla="*/ 2728522 w 2818474"/>
              <a:gd name="connsiteY30" fmla="*/ 1748224 h 1748224"/>
              <a:gd name="connsiteX31" fmla="*/ 2622926 w 2818474"/>
              <a:gd name="connsiteY31" fmla="*/ 1748224 h 1748224"/>
              <a:gd name="connsiteX32" fmla="*/ 2475171 w 2818474"/>
              <a:gd name="connsiteY32" fmla="*/ 1726335 h 1748224"/>
              <a:gd name="connsiteX33" fmla="*/ 2397131 w 2818474"/>
              <a:gd name="connsiteY33" fmla="*/ 1748224 h 1748224"/>
              <a:gd name="connsiteX34" fmla="*/ 2140799 w 2818474"/>
              <a:gd name="connsiteY34" fmla="*/ 1748224 h 1748224"/>
              <a:gd name="connsiteX35" fmla="*/ 2115504 w 2818474"/>
              <a:gd name="connsiteY35" fmla="*/ 1735252 h 1748224"/>
              <a:gd name="connsiteX36" fmla="*/ 1943101 w 2818474"/>
              <a:gd name="connsiteY36" fmla="*/ 1729307 h 1748224"/>
              <a:gd name="connsiteX37" fmla="*/ 1850881 w 2818474"/>
              <a:gd name="connsiteY37" fmla="*/ 1748224 h 1748224"/>
              <a:gd name="connsiteX38" fmla="*/ 1774494 w 2818474"/>
              <a:gd name="connsiteY38" fmla="*/ 1748224 h 1748224"/>
              <a:gd name="connsiteX39" fmla="*/ 1764754 w 2818474"/>
              <a:gd name="connsiteY39" fmla="*/ 1747142 h 1748224"/>
              <a:gd name="connsiteX40" fmla="*/ 1735029 w 2818474"/>
              <a:gd name="connsiteY40" fmla="*/ 1747142 h 1748224"/>
              <a:gd name="connsiteX41" fmla="*/ 1143510 w 2818474"/>
              <a:gd name="connsiteY41" fmla="*/ 1735252 h 1748224"/>
              <a:gd name="connsiteX42" fmla="*/ 682778 w 2818474"/>
              <a:gd name="connsiteY42" fmla="*/ 1723362 h 1748224"/>
              <a:gd name="connsiteX43" fmla="*/ 462816 w 2818474"/>
              <a:gd name="connsiteY43" fmla="*/ 1711472 h 1748224"/>
              <a:gd name="connsiteX44" fmla="*/ 418229 w 2818474"/>
              <a:gd name="connsiteY44" fmla="*/ 1711472 h 1748224"/>
              <a:gd name="connsiteX45" fmla="*/ 365499 w 2818474"/>
              <a:gd name="connsiteY45" fmla="*/ 1748224 h 1748224"/>
              <a:gd name="connsiteX46" fmla="*/ 283782 w 2818474"/>
              <a:gd name="connsiteY46" fmla="*/ 1748224 h 1748224"/>
              <a:gd name="connsiteX47" fmla="*/ 251772 w 2818474"/>
              <a:gd name="connsiteY47" fmla="*/ 1720390 h 1748224"/>
              <a:gd name="connsiteX48" fmla="*/ 31810 w 2818474"/>
              <a:gd name="connsiteY48" fmla="*/ 1729307 h 1748224"/>
              <a:gd name="connsiteX49" fmla="*/ 0 w 2818474"/>
              <a:gd name="connsiteY49" fmla="*/ 1719263 h 1748224"/>
              <a:gd name="connsiteX50" fmla="*/ 0 w 2818474"/>
              <a:gd name="connsiteY50" fmla="*/ 1636052 h 1748224"/>
              <a:gd name="connsiteX51" fmla="*/ 11002 w 2818474"/>
              <a:gd name="connsiteY51" fmla="*/ 1628244 h 1748224"/>
              <a:gd name="connsiteX52" fmla="*/ 25865 w 2818474"/>
              <a:gd name="connsiteY52" fmla="*/ 1452868 h 1748224"/>
              <a:gd name="connsiteX53" fmla="*/ 0 w 2818474"/>
              <a:gd name="connsiteY53" fmla="*/ 1228708 h 1748224"/>
              <a:gd name="connsiteX54" fmla="*/ 0 w 2818474"/>
              <a:gd name="connsiteY54" fmla="*/ 1017114 h 1748224"/>
              <a:gd name="connsiteX55" fmla="*/ 37755 w 2818474"/>
              <a:gd name="connsiteY55" fmla="*/ 941605 h 1748224"/>
              <a:gd name="connsiteX56" fmla="*/ 22892 w 2818474"/>
              <a:gd name="connsiteY56" fmla="*/ 914853 h 1748224"/>
              <a:gd name="connsiteX57" fmla="*/ 2085 w 2818474"/>
              <a:gd name="connsiteY57" fmla="*/ 700836 h 1748224"/>
              <a:gd name="connsiteX58" fmla="*/ 0 w 2818474"/>
              <a:gd name="connsiteY58" fmla="*/ 688718 h 1748224"/>
              <a:gd name="connsiteX59" fmla="*/ 0 w 2818474"/>
              <a:gd name="connsiteY59" fmla="*/ 260689 h 1748224"/>
              <a:gd name="connsiteX60" fmla="*/ 13975 w 2818474"/>
              <a:gd name="connsiteY60" fmla="*/ 210380 h 1748224"/>
              <a:gd name="connsiteX61" fmla="*/ 19920 w 2818474"/>
              <a:gd name="connsiteY61" fmla="*/ 79592 h 1748224"/>
              <a:gd name="connsiteX62" fmla="*/ 0 w 2818474"/>
              <a:gd name="connsiteY62" fmla="*/ 58079 h 1748224"/>
              <a:gd name="connsiteX63" fmla="*/ 0 w 2818474"/>
              <a:gd name="connsiteY63" fmla="*/ 20255 h 1748224"/>
              <a:gd name="connsiteX64" fmla="*/ 22892 w 2818474"/>
              <a:gd name="connsiteY64" fmla="*/ 29060 h 174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818474" h="1748224">
                <a:moveTo>
                  <a:pt x="96307" y="0"/>
                </a:moveTo>
                <a:lnTo>
                  <a:pt x="397892" y="0"/>
                </a:lnTo>
                <a:lnTo>
                  <a:pt x="644136" y="29060"/>
                </a:lnTo>
                <a:lnTo>
                  <a:pt x="861126" y="20143"/>
                </a:lnTo>
                <a:lnTo>
                  <a:pt x="1211876" y="5280"/>
                </a:lnTo>
                <a:lnTo>
                  <a:pt x="1330775" y="11225"/>
                </a:lnTo>
                <a:lnTo>
                  <a:pt x="1526957" y="11225"/>
                </a:lnTo>
                <a:lnTo>
                  <a:pt x="1589379" y="11225"/>
                </a:lnTo>
                <a:lnTo>
                  <a:pt x="1667153" y="0"/>
                </a:lnTo>
                <a:lnTo>
                  <a:pt x="2016858" y="0"/>
                </a:lnTo>
                <a:lnTo>
                  <a:pt x="2136311" y="26088"/>
                </a:lnTo>
                <a:lnTo>
                  <a:pt x="2243320" y="2308"/>
                </a:lnTo>
                <a:lnTo>
                  <a:pt x="2293851" y="2308"/>
                </a:lnTo>
                <a:lnTo>
                  <a:pt x="2365190" y="52840"/>
                </a:lnTo>
                <a:lnTo>
                  <a:pt x="2507868" y="2308"/>
                </a:lnTo>
                <a:lnTo>
                  <a:pt x="2790252" y="2308"/>
                </a:lnTo>
                <a:lnTo>
                  <a:pt x="2818474" y="61575"/>
                </a:lnTo>
                <a:lnTo>
                  <a:pt x="2818474" y="89021"/>
                </a:lnTo>
                <a:lnTo>
                  <a:pt x="2802142" y="353058"/>
                </a:lnTo>
                <a:lnTo>
                  <a:pt x="2817004" y="412507"/>
                </a:lnTo>
                <a:lnTo>
                  <a:pt x="2766472" y="573020"/>
                </a:lnTo>
                <a:lnTo>
                  <a:pt x="2818474" y="808761"/>
                </a:lnTo>
                <a:lnTo>
                  <a:pt x="2818474" y="1016063"/>
                </a:lnTo>
                <a:lnTo>
                  <a:pt x="2787280" y="1048614"/>
                </a:lnTo>
                <a:lnTo>
                  <a:pt x="2799170" y="1122925"/>
                </a:lnTo>
                <a:lnTo>
                  <a:pt x="2772417" y="1218044"/>
                </a:lnTo>
                <a:lnTo>
                  <a:pt x="2796197" y="1232906"/>
                </a:lnTo>
                <a:lnTo>
                  <a:pt x="2818474" y="1386989"/>
                </a:lnTo>
                <a:lnTo>
                  <a:pt x="2818474" y="1533190"/>
                </a:lnTo>
                <a:lnTo>
                  <a:pt x="2778362" y="1693638"/>
                </a:lnTo>
                <a:lnTo>
                  <a:pt x="2728522" y="1748224"/>
                </a:lnTo>
                <a:lnTo>
                  <a:pt x="2622926" y="1748224"/>
                </a:lnTo>
                <a:lnTo>
                  <a:pt x="2475171" y="1726335"/>
                </a:lnTo>
                <a:lnTo>
                  <a:pt x="2397131" y="1748224"/>
                </a:lnTo>
                <a:lnTo>
                  <a:pt x="2140799" y="1748224"/>
                </a:lnTo>
                <a:lnTo>
                  <a:pt x="2115504" y="1735252"/>
                </a:lnTo>
                <a:lnTo>
                  <a:pt x="1943101" y="1729307"/>
                </a:lnTo>
                <a:lnTo>
                  <a:pt x="1850881" y="1748224"/>
                </a:lnTo>
                <a:lnTo>
                  <a:pt x="1774494" y="1748224"/>
                </a:lnTo>
                <a:lnTo>
                  <a:pt x="1764754" y="1747142"/>
                </a:lnTo>
                <a:cubicBezTo>
                  <a:pt x="1754859" y="1746621"/>
                  <a:pt x="1744937" y="1747142"/>
                  <a:pt x="1735029" y="1747142"/>
                </a:cubicBezTo>
                <a:lnTo>
                  <a:pt x="1143510" y="1735252"/>
                </a:lnTo>
                <a:lnTo>
                  <a:pt x="682778" y="1723362"/>
                </a:lnTo>
                <a:lnTo>
                  <a:pt x="462816" y="1711472"/>
                </a:lnTo>
                <a:lnTo>
                  <a:pt x="418229" y="1711472"/>
                </a:lnTo>
                <a:lnTo>
                  <a:pt x="365499" y="1748224"/>
                </a:lnTo>
                <a:lnTo>
                  <a:pt x="283782" y="1748224"/>
                </a:lnTo>
                <a:lnTo>
                  <a:pt x="251772" y="1720390"/>
                </a:lnTo>
                <a:lnTo>
                  <a:pt x="31810" y="1729307"/>
                </a:lnTo>
                <a:lnTo>
                  <a:pt x="0" y="1719263"/>
                </a:lnTo>
                <a:lnTo>
                  <a:pt x="0" y="1636052"/>
                </a:lnTo>
                <a:lnTo>
                  <a:pt x="11002" y="1628244"/>
                </a:lnTo>
                <a:lnTo>
                  <a:pt x="25865" y="1452868"/>
                </a:lnTo>
                <a:lnTo>
                  <a:pt x="0" y="1228708"/>
                </a:lnTo>
                <a:lnTo>
                  <a:pt x="0" y="1017114"/>
                </a:lnTo>
                <a:lnTo>
                  <a:pt x="37755" y="941605"/>
                </a:lnTo>
                <a:lnTo>
                  <a:pt x="22892" y="914853"/>
                </a:lnTo>
                <a:lnTo>
                  <a:pt x="2085" y="700836"/>
                </a:lnTo>
                <a:lnTo>
                  <a:pt x="0" y="688718"/>
                </a:lnTo>
                <a:lnTo>
                  <a:pt x="0" y="260689"/>
                </a:lnTo>
                <a:lnTo>
                  <a:pt x="13975" y="210380"/>
                </a:lnTo>
                <a:lnTo>
                  <a:pt x="19920" y="79592"/>
                </a:lnTo>
                <a:lnTo>
                  <a:pt x="0" y="58079"/>
                </a:lnTo>
                <a:lnTo>
                  <a:pt x="0" y="20255"/>
                </a:lnTo>
                <a:lnTo>
                  <a:pt x="22892" y="2906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0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9FCF5783-4E67-42FD-936A-0F9368EF89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67174" y="1952182"/>
            <a:ext cx="3154693" cy="3541489"/>
          </a:xfrm>
          <a:custGeom>
            <a:avLst/>
            <a:gdLst>
              <a:gd name="connsiteX0" fmla="*/ 471510 w 3154693"/>
              <a:gd name="connsiteY0" fmla="*/ 0 h 3541489"/>
              <a:gd name="connsiteX1" fmla="*/ 3154693 w 3154693"/>
              <a:gd name="connsiteY1" fmla="*/ 403123 h 3541489"/>
              <a:gd name="connsiteX2" fmla="*/ 2683183 w 3154693"/>
              <a:gd name="connsiteY2" fmla="*/ 3541489 h 3541489"/>
              <a:gd name="connsiteX3" fmla="*/ 0 w 3154693"/>
              <a:gd name="connsiteY3" fmla="*/ 3138365 h 354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4693" h="3541489">
                <a:moveTo>
                  <a:pt x="471510" y="0"/>
                </a:moveTo>
                <a:lnTo>
                  <a:pt x="3154693" y="403123"/>
                </a:lnTo>
                <a:lnTo>
                  <a:pt x="2683183" y="3541489"/>
                </a:lnTo>
                <a:lnTo>
                  <a:pt x="0" y="313836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>
            <a:extLst>
              <a:ext uri="{FF2B5EF4-FFF2-40B4-BE49-F238E27FC236}">
                <a16:creationId xmlns:a16="http://schemas.microsoft.com/office/drawing/2014/main" id="{CD90BE07-7C5A-43DE-AEFA-D3C314E786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22420" y="693732"/>
            <a:ext cx="2780062" cy="3029193"/>
          </a:xfrm>
          <a:custGeom>
            <a:avLst/>
            <a:gdLst>
              <a:gd name="connsiteX0" fmla="*/ 2073041 w 2780062"/>
              <a:gd name="connsiteY0" fmla="*/ 0 h 3029193"/>
              <a:gd name="connsiteX1" fmla="*/ 2780062 w 2780062"/>
              <a:gd name="connsiteY1" fmla="*/ 2424718 h 3029193"/>
              <a:gd name="connsiteX2" fmla="*/ 707020 w 2780062"/>
              <a:gd name="connsiteY2" fmla="*/ 3029193 h 3029193"/>
              <a:gd name="connsiteX3" fmla="*/ 0 w 2780062"/>
              <a:gd name="connsiteY3" fmla="*/ 604475 h 302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0062" h="3029193">
                <a:moveTo>
                  <a:pt x="2073041" y="0"/>
                </a:moveTo>
                <a:lnTo>
                  <a:pt x="2780062" y="2424718"/>
                </a:lnTo>
                <a:lnTo>
                  <a:pt x="707020" y="3029193"/>
                </a:lnTo>
                <a:lnTo>
                  <a:pt x="0" y="6044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>
            <a:extLst>
              <a:ext uri="{FF2B5EF4-FFF2-40B4-BE49-F238E27FC236}">
                <a16:creationId xmlns:a16="http://schemas.microsoft.com/office/drawing/2014/main" id="{26DE5341-F212-430B-930C-8CFA178A9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39830" y="4116310"/>
            <a:ext cx="2133600" cy="2133600"/>
          </a:xfrm>
          <a:custGeom>
            <a:avLst/>
            <a:gdLst>
              <a:gd name="connsiteX0" fmla="*/ 1066800 w 2133600"/>
              <a:gd name="connsiteY0" fmla="*/ 0 h 2133600"/>
              <a:gd name="connsiteX1" fmla="*/ 2133600 w 2133600"/>
              <a:gd name="connsiteY1" fmla="*/ 1066800 h 2133600"/>
              <a:gd name="connsiteX2" fmla="*/ 1066800 w 2133600"/>
              <a:gd name="connsiteY2" fmla="*/ 2133600 h 2133600"/>
              <a:gd name="connsiteX3" fmla="*/ 0 w 2133600"/>
              <a:gd name="connsiteY3" fmla="*/ 1066800 h 2133600"/>
              <a:gd name="connsiteX4" fmla="*/ 1066800 w 2133600"/>
              <a:gd name="connsiteY4" fmla="*/ 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600" h="2133600">
                <a:moveTo>
                  <a:pt x="1066800" y="0"/>
                </a:move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ubicBezTo>
                  <a:pt x="0" y="477623"/>
                  <a:pt x="477623" y="0"/>
                  <a:pt x="10668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7D0A73EC-6BCE-4CE6-931D-B18028B6E1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81285" y="2262744"/>
            <a:ext cx="2638461" cy="2920367"/>
          </a:xfrm>
          <a:custGeom>
            <a:avLst/>
            <a:gdLst>
              <a:gd name="connsiteX0" fmla="*/ 526532 w 2638461"/>
              <a:gd name="connsiteY0" fmla="*/ 0 h 2920367"/>
              <a:gd name="connsiteX1" fmla="*/ 2638461 w 2638461"/>
              <a:gd name="connsiteY1" fmla="*/ 450165 h 2920367"/>
              <a:gd name="connsiteX2" fmla="*/ 2111929 w 2638461"/>
              <a:gd name="connsiteY2" fmla="*/ 2920367 h 2920367"/>
              <a:gd name="connsiteX3" fmla="*/ 0 w 2638461"/>
              <a:gd name="connsiteY3" fmla="*/ 2470202 h 2920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461" h="2920367">
                <a:moveTo>
                  <a:pt x="526532" y="0"/>
                </a:moveTo>
                <a:lnTo>
                  <a:pt x="2638461" y="450165"/>
                </a:lnTo>
                <a:lnTo>
                  <a:pt x="2111929" y="2920367"/>
                </a:lnTo>
                <a:lnTo>
                  <a:pt x="0" y="2470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22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>
            <a:extLst>
              <a:ext uri="{FF2B5EF4-FFF2-40B4-BE49-F238E27FC236}">
                <a16:creationId xmlns:a16="http://schemas.microsoft.com/office/drawing/2014/main" id="{90F5464C-8CB4-446B-85D2-3BB463250B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9689" y="2431806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40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7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8 w 2792615"/>
              <a:gd name="connsiteY26" fmla="*/ 167873 h 2008391"/>
              <a:gd name="connsiteX27" fmla="*/ 1452105 w 2792615"/>
              <a:gd name="connsiteY27" fmla="*/ 152932 h 2008391"/>
              <a:gd name="connsiteX28" fmla="*/ 1454539 w 2792615"/>
              <a:gd name="connsiteY28" fmla="*/ 149327 h 2008391"/>
              <a:gd name="connsiteX29" fmla="*/ 1489881 w 2792615"/>
              <a:gd name="connsiteY29" fmla="*/ 96967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5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40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7" y="325323"/>
                  <a:pt x="2685574" y="392065"/>
                  <a:pt x="2712689" y="472923"/>
                </a:cubicBezTo>
                <a:cubicBezTo>
                  <a:pt x="2738965" y="551178"/>
                  <a:pt x="2735220" y="636171"/>
                  <a:pt x="2702101" y="711870"/>
                </a:cubicBezTo>
                <a:cubicBezTo>
                  <a:pt x="2783510" y="815683"/>
                  <a:pt x="2811981" y="950260"/>
                  <a:pt x="2779443" y="1077215"/>
                </a:cubicBezTo>
                <a:cubicBezTo>
                  <a:pt x="2736189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4" y="1849821"/>
                  <a:pt x="1680839" y="1961116"/>
                  <a:pt x="1530287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6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8" y="133647"/>
                  <a:pt x="906515" y="235184"/>
                </a:cubicBezTo>
                <a:lnTo>
                  <a:pt x="906619" y="235037"/>
                </a:lnTo>
                <a:lnTo>
                  <a:pt x="954238" y="167873"/>
                </a:lnTo>
                <a:cubicBezTo>
                  <a:pt x="1081182" y="28504"/>
                  <a:pt x="1308510" y="14278"/>
                  <a:pt x="1452105" y="152932"/>
                </a:cubicBezTo>
                <a:lnTo>
                  <a:pt x="1454539" y="149327"/>
                </a:lnTo>
                <a:lnTo>
                  <a:pt x="1489881" y="96967"/>
                </a:lnTo>
                <a:cubicBezTo>
                  <a:pt x="1533991" y="46281"/>
                  <a:pt x="1595895" y="12292"/>
                  <a:pt x="1664699" y="2742"/>
                </a:cubicBezTo>
                <a:cubicBezTo>
                  <a:pt x="1683631" y="111"/>
                  <a:pt x="1702558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>
            <a:extLst>
              <a:ext uri="{FF2B5EF4-FFF2-40B4-BE49-F238E27FC236}">
                <a16:creationId xmlns:a16="http://schemas.microsoft.com/office/drawing/2014/main" id="{D76AAD04-F7E4-475C-96D5-E1C9B29A8C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99158" y="3705842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40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7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8 w 2792615"/>
              <a:gd name="connsiteY26" fmla="*/ 167873 h 2008391"/>
              <a:gd name="connsiteX27" fmla="*/ 1452105 w 2792615"/>
              <a:gd name="connsiteY27" fmla="*/ 152932 h 2008391"/>
              <a:gd name="connsiteX28" fmla="*/ 1454539 w 2792615"/>
              <a:gd name="connsiteY28" fmla="*/ 149327 h 2008391"/>
              <a:gd name="connsiteX29" fmla="*/ 1489881 w 2792615"/>
              <a:gd name="connsiteY29" fmla="*/ 96967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6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40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7" y="325323"/>
                  <a:pt x="2685574" y="392065"/>
                  <a:pt x="2712689" y="472923"/>
                </a:cubicBezTo>
                <a:cubicBezTo>
                  <a:pt x="2738965" y="551178"/>
                  <a:pt x="2735220" y="636171"/>
                  <a:pt x="2702101" y="711870"/>
                </a:cubicBezTo>
                <a:cubicBezTo>
                  <a:pt x="2783510" y="815684"/>
                  <a:pt x="2811981" y="950260"/>
                  <a:pt x="2779443" y="1077215"/>
                </a:cubicBezTo>
                <a:cubicBezTo>
                  <a:pt x="2736189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4" y="1849821"/>
                  <a:pt x="1680839" y="1961116"/>
                  <a:pt x="1530287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7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9" y="133647"/>
                  <a:pt x="906515" y="235184"/>
                </a:cubicBezTo>
                <a:lnTo>
                  <a:pt x="906619" y="235037"/>
                </a:lnTo>
                <a:lnTo>
                  <a:pt x="954238" y="167873"/>
                </a:lnTo>
                <a:cubicBezTo>
                  <a:pt x="1081182" y="28504"/>
                  <a:pt x="1308510" y="14278"/>
                  <a:pt x="1452105" y="152932"/>
                </a:cubicBezTo>
                <a:lnTo>
                  <a:pt x="1454539" y="149327"/>
                </a:lnTo>
                <a:lnTo>
                  <a:pt x="1489881" y="96967"/>
                </a:lnTo>
                <a:cubicBezTo>
                  <a:pt x="1533991" y="46281"/>
                  <a:pt x="1595895" y="12292"/>
                  <a:pt x="1664699" y="2742"/>
                </a:cubicBezTo>
                <a:cubicBezTo>
                  <a:pt x="1683631" y="111"/>
                  <a:pt x="1702559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F38F7125-2CB8-476A-BC88-8A37432DA6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94165" y="1860752"/>
            <a:ext cx="2792615" cy="2008391"/>
          </a:xfrm>
          <a:custGeom>
            <a:avLst/>
            <a:gdLst>
              <a:gd name="connsiteX0" fmla="*/ 1721225 w 2792615"/>
              <a:gd name="connsiteY0" fmla="*/ 499 h 2008391"/>
              <a:gd name="connsiteX1" fmla="*/ 1875269 w 2792615"/>
              <a:gd name="connsiteY1" fmla="*/ 56661 h 2008391"/>
              <a:gd name="connsiteX2" fmla="*/ 1925268 w 2792615"/>
              <a:gd name="connsiteY2" fmla="*/ 105708 h 2008391"/>
              <a:gd name="connsiteX3" fmla="*/ 1928359 w 2792615"/>
              <a:gd name="connsiteY3" fmla="*/ 108739 h 2008391"/>
              <a:gd name="connsiteX4" fmla="*/ 2144685 w 2792615"/>
              <a:gd name="connsiteY4" fmla="*/ 1234 h 2008391"/>
              <a:gd name="connsiteX5" fmla="*/ 2291827 w 2792615"/>
              <a:gd name="connsiteY5" fmla="*/ 25512 h 2008391"/>
              <a:gd name="connsiteX6" fmla="*/ 2476144 w 2792615"/>
              <a:gd name="connsiteY6" fmla="*/ 252563 h 2008391"/>
              <a:gd name="connsiteX7" fmla="*/ 2477147 w 2792615"/>
              <a:gd name="connsiteY7" fmla="*/ 252968 h 2008391"/>
              <a:gd name="connsiteX8" fmla="*/ 2555084 w 2792615"/>
              <a:gd name="connsiteY8" fmla="*/ 284420 h 2008391"/>
              <a:gd name="connsiteX9" fmla="*/ 2712689 w 2792615"/>
              <a:gd name="connsiteY9" fmla="*/ 472923 h 2008391"/>
              <a:gd name="connsiteX10" fmla="*/ 2702101 w 2792615"/>
              <a:gd name="connsiteY10" fmla="*/ 711870 h 2008391"/>
              <a:gd name="connsiteX11" fmla="*/ 2779443 w 2792615"/>
              <a:gd name="connsiteY11" fmla="*/ 1077215 h 2008391"/>
              <a:gd name="connsiteX12" fmla="*/ 2417137 w 2792615"/>
              <a:gd name="connsiteY12" fmla="*/ 1397020 h 2008391"/>
              <a:gd name="connsiteX13" fmla="*/ 2287437 w 2792615"/>
              <a:gd name="connsiteY13" fmla="*/ 1671052 h 2008391"/>
              <a:gd name="connsiteX14" fmla="*/ 1845852 w 2792615"/>
              <a:gd name="connsiteY14" fmla="*/ 1704231 h 2008391"/>
              <a:gd name="connsiteX15" fmla="*/ 1530286 w 2792615"/>
              <a:gd name="connsiteY15" fmla="*/ 1996572 h 2008391"/>
              <a:gd name="connsiteX16" fmla="*/ 1066299 w 2792615"/>
              <a:gd name="connsiteY16" fmla="*/ 1818128 h 2008391"/>
              <a:gd name="connsiteX17" fmla="*/ 377065 w 2792615"/>
              <a:gd name="connsiteY17" fmla="*/ 1641822 h 2008391"/>
              <a:gd name="connsiteX18" fmla="*/ 74024 w 2792615"/>
              <a:gd name="connsiteY18" fmla="*/ 1445627 h 2008391"/>
              <a:gd name="connsiteX19" fmla="*/ 138777 w 2792615"/>
              <a:gd name="connsiteY19" fmla="*/ 1180796 h 2008391"/>
              <a:gd name="connsiteX20" fmla="*/ 2040 w 2792615"/>
              <a:gd name="connsiteY20" fmla="*/ 909088 h 2008391"/>
              <a:gd name="connsiteX21" fmla="*/ 251756 w 2792615"/>
              <a:gd name="connsiteY21" fmla="*/ 667584 h 2008391"/>
              <a:gd name="connsiteX22" fmla="*/ 254144 w 2792615"/>
              <a:gd name="connsiteY22" fmla="*/ 661218 h 2008391"/>
              <a:gd name="connsiteX23" fmla="*/ 365380 w 2792615"/>
              <a:gd name="connsiteY23" fmla="*/ 314415 h 2008391"/>
              <a:gd name="connsiteX24" fmla="*/ 906515 w 2792615"/>
              <a:gd name="connsiteY24" fmla="*/ 235184 h 2008391"/>
              <a:gd name="connsiteX25" fmla="*/ 906619 w 2792615"/>
              <a:gd name="connsiteY25" fmla="*/ 235037 h 2008391"/>
              <a:gd name="connsiteX26" fmla="*/ 954237 w 2792615"/>
              <a:gd name="connsiteY26" fmla="*/ 167873 h 2008391"/>
              <a:gd name="connsiteX27" fmla="*/ 1452105 w 2792615"/>
              <a:gd name="connsiteY27" fmla="*/ 152932 h 2008391"/>
              <a:gd name="connsiteX28" fmla="*/ 1454538 w 2792615"/>
              <a:gd name="connsiteY28" fmla="*/ 149327 h 2008391"/>
              <a:gd name="connsiteX29" fmla="*/ 1489880 w 2792615"/>
              <a:gd name="connsiteY29" fmla="*/ 96968 h 2008391"/>
              <a:gd name="connsiteX30" fmla="*/ 1664699 w 2792615"/>
              <a:gd name="connsiteY30" fmla="*/ 2742 h 2008391"/>
              <a:gd name="connsiteX31" fmla="*/ 1721225 w 2792615"/>
              <a:gd name="connsiteY31" fmla="*/ 499 h 2008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92615" h="2008391">
                <a:moveTo>
                  <a:pt x="1721225" y="499"/>
                </a:moveTo>
                <a:cubicBezTo>
                  <a:pt x="1777225" y="3805"/>
                  <a:pt x="1830879" y="23449"/>
                  <a:pt x="1875269" y="56661"/>
                </a:cubicBezTo>
                <a:lnTo>
                  <a:pt x="1925268" y="105708"/>
                </a:lnTo>
                <a:lnTo>
                  <a:pt x="1928359" y="108739"/>
                </a:lnTo>
                <a:cubicBezTo>
                  <a:pt x="1984122" y="44437"/>
                  <a:pt x="2062682" y="7127"/>
                  <a:pt x="2144685" y="1234"/>
                </a:cubicBezTo>
                <a:cubicBezTo>
                  <a:pt x="2193887" y="-2302"/>
                  <a:pt x="2244328" y="5472"/>
                  <a:pt x="2291827" y="25512"/>
                </a:cubicBezTo>
                <a:cubicBezTo>
                  <a:pt x="2388343" y="66220"/>
                  <a:pt x="2457551" y="151445"/>
                  <a:pt x="2476144" y="252563"/>
                </a:cubicBezTo>
                <a:lnTo>
                  <a:pt x="2477147" y="252968"/>
                </a:lnTo>
                <a:lnTo>
                  <a:pt x="2555084" y="284420"/>
                </a:lnTo>
                <a:cubicBezTo>
                  <a:pt x="2628826" y="325323"/>
                  <a:pt x="2685574" y="392065"/>
                  <a:pt x="2712689" y="472923"/>
                </a:cubicBezTo>
                <a:cubicBezTo>
                  <a:pt x="2738964" y="551178"/>
                  <a:pt x="2735220" y="636171"/>
                  <a:pt x="2702101" y="711870"/>
                </a:cubicBezTo>
                <a:cubicBezTo>
                  <a:pt x="2783510" y="815683"/>
                  <a:pt x="2811981" y="950260"/>
                  <a:pt x="2779443" y="1077215"/>
                </a:cubicBezTo>
                <a:cubicBezTo>
                  <a:pt x="2736188" y="1245993"/>
                  <a:pt x="2592996" y="1372391"/>
                  <a:pt x="2417137" y="1397020"/>
                </a:cubicBezTo>
                <a:cubicBezTo>
                  <a:pt x="2416298" y="1502367"/>
                  <a:pt x="2368976" y="1602276"/>
                  <a:pt x="2287437" y="1671052"/>
                </a:cubicBezTo>
                <a:cubicBezTo>
                  <a:pt x="2163548" y="1775562"/>
                  <a:pt x="1984590" y="1788992"/>
                  <a:pt x="1845852" y="1704231"/>
                </a:cubicBezTo>
                <a:cubicBezTo>
                  <a:pt x="1800983" y="1849821"/>
                  <a:pt x="1680839" y="1961116"/>
                  <a:pt x="1530286" y="1996572"/>
                </a:cubicBezTo>
                <a:cubicBezTo>
                  <a:pt x="1352878" y="2038348"/>
                  <a:pt x="1167722" y="1967157"/>
                  <a:pt x="1066299" y="1818128"/>
                </a:cubicBezTo>
                <a:cubicBezTo>
                  <a:pt x="826914" y="1959582"/>
                  <a:pt x="515997" y="1880072"/>
                  <a:pt x="377065" y="1641822"/>
                </a:cubicBezTo>
                <a:cubicBezTo>
                  <a:pt x="240587" y="1657482"/>
                  <a:pt x="112437" y="1574534"/>
                  <a:pt x="74024" y="1445627"/>
                </a:cubicBezTo>
                <a:cubicBezTo>
                  <a:pt x="46199" y="1352362"/>
                  <a:pt x="70796" y="1251709"/>
                  <a:pt x="138777" y="1180796"/>
                </a:cubicBezTo>
                <a:cubicBezTo>
                  <a:pt x="42325" y="1125172"/>
                  <a:pt x="-11388" y="1018431"/>
                  <a:pt x="2040" y="909088"/>
                </a:cubicBezTo>
                <a:cubicBezTo>
                  <a:pt x="17793" y="781064"/>
                  <a:pt x="121475" y="680782"/>
                  <a:pt x="251756" y="667584"/>
                </a:cubicBezTo>
                <a:cubicBezTo>
                  <a:pt x="252530" y="665447"/>
                  <a:pt x="253370" y="663356"/>
                  <a:pt x="254144" y="661218"/>
                </a:cubicBezTo>
                <a:cubicBezTo>
                  <a:pt x="236649" y="535146"/>
                  <a:pt x="277450" y="408005"/>
                  <a:pt x="365380" y="314415"/>
                </a:cubicBezTo>
                <a:cubicBezTo>
                  <a:pt x="504311" y="166594"/>
                  <a:pt x="729559" y="133647"/>
                  <a:pt x="906515" y="235184"/>
                </a:cubicBezTo>
                <a:lnTo>
                  <a:pt x="906619" y="235037"/>
                </a:lnTo>
                <a:lnTo>
                  <a:pt x="954237" y="167873"/>
                </a:lnTo>
                <a:cubicBezTo>
                  <a:pt x="1081182" y="28504"/>
                  <a:pt x="1308509" y="14278"/>
                  <a:pt x="1452105" y="152932"/>
                </a:cubicBezTo>
                <a:lnTo>
                  <a:pt x="1454538" y="149327"/>
                </a:lnTo>
                <a:lnTo>
                  <a:pt x="1489880" y="96968"/>
                </a:lnTo>
                <a:cubicBezTo>
                  <a:pt x="1533990" y="46281"/>
                  <a:pt x="1595895" y="12292"/>
                  <a:pt x="1664699" y="2742"/>
                </a:cubicBezTo>
                <a:cubicBezTo>
                  <a:pt x="1683631" y="111"/>
                  <a:pt x="1702558" y="-603"/>
                  <a:pt x="1721225" y="49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2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C6F68D4-F725-4BA0-99F3-5B712BD327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5175" t="21226" r="5175" b="114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0580177B-8F3A-4EBA-ABD0-D8545843DA5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A5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93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8" r:id="rId4"/>
    <p:sldLayoutId id="2147483657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C99539E-6F22-4185-9F04-9CBE9CD9A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143" y="709606"/>
            <a:ext cx="8947715" cy="512921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5BB9A53-0FEE-4A9A-9117-85F9BF63DE6D}"/>
              </a:ext>
            </a:extLst>
          </p:cNvPr>
          <p:cNvSpPr txBox="1"/>
          <p:nvPr/>
        </p:nvSpPr>
        <p:spPr>
          <a:xfrm>
            <a:off x="3991300" y="1690062"/>
            <a:ext cx="479490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姓名：葛明壹</a:t>
            </a:r>
            <a:endParaRPr lang="en-US" altLang="zh-CN" sz="4400" dirty="0">
              <a:solidFill>
                <a:schemeClr val="bg1"/>
              </a:solidFill>
              <a:latin typeface="汉仪小麦体简" panose="00020600040101010101" pitchFamily="18" charset="-122"/>
              <a:ea typeface="汉仪小麦体简" panose="00020600040101010101" pitchFamily="18" charset="-122"/>
            </a:endParaRPr>
          </a:p>
          <a:p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班级：三（</a:t>
            </a:r>
            <a:r>
              <a:rPr lang="en-US" altLang="zh-CN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18</a:t>
            </a:r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）班</a:t>
            </a:r>
            <a:endParaRPr lang="en-US" altLang="zh-CN" sz="4400" dirty="0">
              <a:solidFill>
                <a:schemeClr val="bg1"/>
              </a:solidFill>
              <a:latin typeface="汉仪小麦体简" panose="00020600040101010101" pitchFamily="18" charset="-122"/>
              <a:ea typeface="汉仪小麦体简" panose="00020600040101010101" pitchFamily="18" charset="-122"/>
            </a:endParaRPr>
          </a:p>
          <a:p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年龄：</a:t>
            </a:r>
            <a:r>
              <a:rPr lang="en-US" altLang="zh-CN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10</a:t>
            </a:r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岁</a:t>
            </a:r>
            <a:endParaRPr lang="en-US" altLang="zh-CN" sz="4400" dirty="0">
              <a:solidFill>
                <a:schemeClr val="bg1"/>
              </a:solidFill>
              <a:latin typeface="汉仪小麦体简" panose="00020600040101010101" pitchFamily="18" charset="-122"/>
              <a:ea typeface="汉仪小麦体简" panose="00020600040101010101" pitchFamily="18" charset="-122"/>
            </a:endParaRPr>
          </a:p>
          <a:p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性别：男</a:t>
            </a:r>
            <a:endParaRPr lang="en-US" altLang="zh-CN" sz="4400" dirty="0">
              <a:solidFill>
                <a:schemeClr val="bg1"/>
              </a:solidFill>
              <a:latin typeface="汉仪小麦体简" panose="00020600040101010101" pitchFamily="18" charset="-122"/>
              <a:ea typeface="汉仪小麦体简" panose="00020600040101010101" pitchFamily="18" charset="-122"/>
            </a:endParaRPr>
          </a:p>
          <a:p>
            <a:r>
              <a:rPr lang="zh-CN" altLang="en-US" sz="4400" dirty="0">
                <a:solidFill>
                  <a:schemeClr val="bg1"/>
                </a:solidFill>
                <a:latin typeface="汉仪小麦体简" panose="00020600040101010101" pitchFamily="18" charset="-122"/>
                <a:ea typeface="汉仪小麦体简" panose="00020600040101010101" pitchFamily="18" charset="-122"/>
              </a:rPr>
              <a:t>星座：处女座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2660E39-EE2A-4774-B5DA-B12A31452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4180" y="4177495"/>
            <a:ext cx="2080675" cy="235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3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D19964ED-8A4F-42DE-8C5F-8E8832F6D141}"/>
              </a:ext>
            </a:extLst>
          </p:cNvPr>
          <p:cNvSpPr/>
          <p:nvPr/>
        </p:nvSpPr>
        <p:spPr>
          <a:xfrm>
            <a:off x="1055687" y="1422399"/>
            <a:ext cx="10080625" cy="4229101"/>
          </a:xfrm>
          <a:custGeom>
            <a:avLst/>
            <a:gdLst>
              <a:gd name="connsiteX0" fmla="*/ 165100 w 10439439"/>
              <a:gd name="connsiteY0" fmla="*/ 153072 h 4934357"/>
              <a:gd name="connsiteX1" fmla="*/ 711200 w 10439439"/>
              <a:gd name="connsiteY1" fmla="*/ 13372 h 4934357"/>
              <a:gd name="connsiteX2" fmla="*/ 2006600 w 10439439"/>
              <a:gd name="connsiteY2" fmla="*/ 76872 h 4934357"/>
              <a:gd name="connsiteX3" fmla="*/ 4165600 w 10439439"/>
              <a:gd name="connsiteY3" fmla="*/ 672 h 4934357"/>
              <a:gd name="connsiteX4" fmla="*/ 5765800 w 10439439"/>
              <a:gd name="connsiteY4" fmla="*/ 127672 h 4934357"/>
              <a:gd name="connsiteX5" fmla="*/ 7556500 w 10439439"/>
              <a:gd name="connsiteY5" fmla="*/ 672 h 4934357"/>
              <a:gd name="connsiteX6" fmla="*/ 8648700 w 10439439"/>
              <a:gd name="connsiteY6" fmla="*/ 76872 h 4934357"/>
              <a:gd name="connsiteX7" fmla="*/ 10134600 w 10439439"/>
              <a:gd name="connsiteY7" fmla="*/ 64172 h 4934357"/>
              <a:gd name="connsiteX8" fmla="*/ 10401300 w 10439439"/>
              <a:gd name="connsiteY8" fmla="*/ 280072 h 4934357"/>
              <a:gd name="connsiteX9" fmla="*/ 10375900 w 10439439"/>
              <a:gd name="connsiteY9" fmla="*/ 1003972 h 4934357"/>
              <a:gd name="connsiteX10" fmla="*/ 10401300 w 10439439"/>
              <a:gd name="connsiteY10" fmla="*/ 1994572 h 4934357"/>
              <a:gd name="connsiteX11" fmla="*/ 10350500 w 10439439"/>
              <a:gd name="connsiteY11" fmla="*/ 2781972 h 4934357"/>
              <a:gd name="connsiteX12" fmla="*/ 10439400 w 10439439"/>
              <a:gd name="connsiteY12" fmla="*/ 3759872 h 4934357"/>
              <a:gd name="connsiteX13" fmla="*/ 10337800 w 10439439"/>
              <a:gd name="connsiteY13" fmla="*/ 4559972 h 4934357"/>
              <a:gd name="connsiteX14" fmla="*/ 10350500 w 10439439"/>
              <a:gd name="connsiteY14" fmla="*/ 4864772 h 4934357"/>
              <a:gd name="connsiteX15" fmla="*/ 9093200 w 10439439"/>
              <a:gd name="connsiteY15" fmla="*/ 4915572 h 4934357"/>
              <a:gd name="connsiteX16" fmla="*/ 8267700 w 10439439"/>
              <a:gd name="connsiteY16" fmla="*/ 4801272 h 4934357"/>
              <a:gd name="connsiteX17" fmla="*/ 6273800 w 10439439"/>
              <a:gd name="connsiteY17" fmla="*/ 4915572 h 4934357"/>
              <a:gd name="connsiteX18" fmla="*/ 4343400 w 10439439"/>
              <a:gd name="connsiteY18" fmla="*/ 4839372 h 4934357"/>
              <a:gd name="connsiteX19" fmla="*/ 1879600 w 10439439"/>
              <a:gd name="connsiteY19" fmla="*/ 4877472 h 4934357"/>
              <a:gd name="connsiteX20" fmla="*/ 520700 w 10439439"/>
              <a:gd name="connsiteY20" fmla="*/ 4928272 h 4934357"/>
              <a:gd name="connsiteX21" fmla="*/ 114300 w 10439439"/>
              <a:gd name="connsiteY21" fmla="*/ 4725072 h 4934357"/>
              <a:gd name="connsiteX22" fmla="*/ 12700 w 10439439"/>
              <a:gd name="connsiteY22" fmla="*/ 4242472 h 4934357"/>
              <a:gd name="connsiteX23" fmla="*/ 63500 w 10439439"/>
              <a:gd name="connsiteY23" fmla="*/ 2820072 h 4934357"/>
              <a:gd name="connsiteX24" fmla="*/ 0 w 10439439"/>
              <a:gd name="connsiteY24" fmla="*/ 1804072 h 4934357"/>
              <a:gd name="connsiteX25" fmla="*/ 63500 w 10439439"/>
              <a:gd name="connsiteY25" fmla="*/ 864272 h 4934357"/>
              <a:gd name="connsiteX26" fmla="*/ 165100 w 10439439"/>
              <a:gd name="connsiteY26" fmla="*/ 153072 h 4934357"/>
              <a:gd name="connsiteX0" fmla="*/ 165100 w 10439439"/>
              <a:gd name="connsiteY0" fmla="*/ 153072 h 4934357"/>
              <a:gd name="connsiteX1" fmla="*/ 711200 w 10439439"/>
              <a:gd name="connsiteY1" fmla="*/ 13372 h 4934357"/>
              <a:gd name="connsiteX2" fmla="*/ 2006600 w 10439439"/>
              <a:gd name="connsiteY2" fmla="*/ 76872 h 4934357"/>
              <a:gd name="connsiteX3" fmla="*/ 4165600 w 10439439"/>
              <a:gd name="connsiteY3" fmla="*/ 672 h 4934357"/>
              <a:gd name="connsiteX4" fmla="*/ 5765800 w 10439439"/>
              <a:gd name="connsiteY4" fmla="*/ 127672 h 4934357"/>
              <a:gd name="connsiteX5" fmla="*/ 7556500 w 10439439"/>
              <a:gd name="connsiteY5" fmla="*/ 672 h 4934357"/>
              <a:gd name="connsiteX6" fmla="*/ 8648700 w 10439439"/>
              <a:gd name="connsiteY6" fmla="*/ 76872 h 4934357"/>
              <a:gd name="connsiteX7" fmla="*/ 10134600 w 10439439"/>
              <a:gd name="connsiteY7" fmla="*/ 64172 h 4934357"/>
              <a:gd name="connsiteX8" fmla="*/ 10375900 w 10439439"/>
              <a:gd name="connsiteY8" fmla="*/ 1003972 h 4934357"/>
              <a:gd name="connsiteX9" fmla="*/ 10401300 w 10439439"/>
              <a:gd name="connsiteY9" fmla="*/ 1994572 h 4934357"/>
              <a:gd name="connsiteX10" fmla="*/ 10350500 w 10439439"/>
              <a:gd name="connsiteY10" fmla="*/ 2781972 h 4934357"/>
              <a:gd name="connsiteX11" fmla="*/ 10439400 w 10439439"/>
              <a:gd name="connsiteY11" fmla="*/ 3759872 h 4934357"/>
              <a:gd name="connsiteX12" fmla="*/ 10337800 w 10439439"/>
              <a:gd name="connsiteY12" fmla="*/ 4559972 h 4934357"/>
              <a:gd name="connsiteX13" fmla="*/ 10350500 w 10439439"/>
              <a:gd name="connsiteY13" fmla="*/ 4864772 h 4934357"/>
              <a:gd name="connsiteX14" fmla="*/ 9093200 w 10439439"/>
              <a:gd name="connsiteY14" fmla="*/ 4915572 h 4934357"/>
              <a:gd name="connsiteX15" fmla="*/ 8267700 w 10439439"/>
              <a:gd name="connsiteY15" fmla="*/ 4801272 h 4934357"/>
              <a:gd name="connsiteX16" fmla="*/ 6273800 w 10439439"/>
              <a:gd name="connsiteY16" fmla="*/ 4915572 h 4934357"/>
              <a:gd name="connsiteX17" fmla="*/ 4343400 w 10439439"/>
              <a:gd name="connsiteY17" fmla="*/ 4839372 h 4934357"/>
              <a:gd name="connsiteX18" fmla="*/ 1879600 w 10439439"/>
              <a:gd name="connsiteY18" fmla="*/ 4877472 h 4934357"/>
              <a:gd name="connsiteX19" fmla="*/ 520700 w 10439439"/>
              <a:gd name="connsiteY19" fmla="*/ 4928272 h 4934357"/>
              <a:gd name="connsiteX20" fmla="*/ 114300 w 10439439"/>
              <a:gd name="connsiteY20" fmla="*/ 4725072 h 4934357"/>
              <a:gd name="connsiteX21" fmla="*/ 12700 w 10439439"/>
              <a:gd name="connsiteY21" fmla="*/ 4242472 h 4934357"/>
              <a:gd name="connsiteX22" fmla="*/ 63500 w 10439439"/>
              <a:gd name="connsiteY22" fmla="*/ 2820072 h 4934357"/>
              <a:gd name="connsiteX23" fmla="*/ 0 w 10439439"/>
              <a:gd name="connsiteY23" fmla="*/ 1804072 h 4934357"/>
              <a:gd name="connsiteX24" fmla="*/ 63500 w 10439439"/>
              <a:gd name="connsiteY24" fmla="*/ 864272 h 4934357"/>
              <a:gd name="connsiteX25" fmla="*/ 165100 w 10439439"/>
              <a:gd name="connsiteY25" fmla="*/ 153072 h 4934357"/>
              <a:gd name="connsiteX0" fmla="*/ 165100 w 10472164"/>
              <a:gd name="connsiteY0" fmla="*/ 153072 h 4934357"/>
              <a:gd name="connsiteX1" fmla="*/ 711200 w 10472164"/>
              <a:gd name="connsiteY1" fmla="*/ 13372 h 4934357"/>
              <a:gd name="connsiteX2" fmla="*/ 2006600 w 10472164"/>
              <a:gd name="connsiteY2" fmla="*/ 76872 h 4934357"/>
              <a:gd name="connsiteX3" fmla="*/ 4165600 w 10472164"/>
              <a:gd name="connsiteY3" fmla="*/ 672 h 4934357"/>
              <a:gd name="connsiteX4" fmla="*/ 5765800 w 10472164"/>
              <a:gd name="connsiteY4" fmla="*/ 127672 h 4934357"/>
              <a:gd name="connsiteX5" fmla="*/ 7556500 w 10472164"/>
              <a:gd name="connsiteY5" fmla="*/ 672 h 4934357"/>
              <a:gd name="connsiteX6" fmla="*/ 8648700 w 10472164"/>
              <a:gd name="connsiteY6" fmla="*/ 76872 h 4934357"/>
              <a:gd name="connsiteX7" fmla="*/ 10134600 w 10472164"/>
              <a:gd name="connsiteY7" fmla="*/ 64172 h 4934357"/>
              <a:gd name="connsiteX8" fmla="*/ 10375900 w 10472164"/>
              <a:gd name="connsiteY8" fmla="*/ 1003972 h 4934357"/>
              <a:gd name="connsiteX9" fmla="*/ 10401300 w 10472164"/>
              <a:gd name="connsiteY9" fmla="*/ 1994572 h 4934357"/>
              <a:gd name="connsiteX10" fmla="*/ 10350500 w 10472164"/>
              <a:gd name="connsiteY10" fmla="*/ 2781972 h 4934357"/>
              <a:gd name="connsiteX11" fmla="*/ 10439400 w 10472164"/>
              <a:gd name="connsiteY11" fmla="*/ 3759872 h 4934357"/>
              <a:gd name="connsiteX12" fmla="*/ 10337800 w 10472164"/>
              <a:gd name="connsiteY12" fmla="*/ 4559972 h 4934357"/>
              <a:gd name="connsiteX13" fmla="*/ 9093200 w 10472164"/>
              <a:gd name="connsiteY13" fmla="*/ 4915572 h 4934357"/>
              <a:gd name="connsiteX14" fmla="*/ 8267700 w 10472164"/>
              <a:gd name="connsiteY14" fmla="*/ 4801272 h 4934357"/>
              <a:gd name="connsiteX15" fmla="*/ 6273800 w 10472164"/>
              <a:gd name="connsiteY15" fmla="*/ 4915572 h 4934357"/>
              <a:gd name="connsiteX16" fmla="*/ 4343400 w 10472164"/>
              <a:gd name="connsiteY16" fmla="*/ 4839372 h 4934357"/>
              <a:gd name="connsiteX17" fmla="*/ 1879600 w 10472164"/>
              <a:gd name="connsiteY17" fmla="*/ 4877472 h 4934357"/>
              <a:gd name="connsiteX18" fmla="*/ 520700 w 10472164"/>
              <a:gd name="connsiteY18" fmla="*/ 4928272 h 4934357"/>
              <a:gd name="connsiteX19" fmla="*/ 114300 w 10472164"/>
              <a:gd name="connsiteY19" fmla="*/ 4725072 h 4934357"/>
              <a:gd name="connsiteX20" fmla="*/ 12700 w 10472164"/>
              <a:gd name="connsiteY20" fmla="*/ 4242472 h 4934357"/>
              <a:gd name="connsiteX21" fmla="*/ 63500 w 10472164"/>
              <a:gd name="connsiteY21" fmla="*/ 2820072 h 4934357"/>
              <a:gd name="connsiteX22" fmla="*/ 0 w 10472164"/>
              <a:gd name="connsiteY22" fmla="*/ 1804072 h 4934357"/>
              <a:gd name="connsiteX23" fmla="*/ 63500 w 10472164"/>
              <a:gd name="connsiteY23" fmla="*/ 864272 h 4934357"/>
              <a:gd name="connsiteX24" fmla="*/ 165100 w 10472164"/>
              <a:gd name="connsiteY24" fmla="*/ 153072 h 4934357"/>
              <a:gd name="connsiteX0" fmla="*/ 165100 w 10441336"/>
              <a:gd name="connsiteY0" fmla="*/ 153072 h 4934357"/>
              <a:gd name="connsiteX1" fmla="*/ 711200 w 10441336"/>
              <a:gd name="connsiteY1" fmla="*/ 13372 h 4934357"/>
              <a:gd name="connsiteX2" fmla="*/ 2006600 w 10441336"/>
              <a:gd name="connsiteY2" fmla="*/ 76872 h 4934357"/>
              <a:gd name="connsiteX3" fmla="*/ 4165600 w 10441336"/>
              <a:gd name="connsiteY3" fmla="*/ 672 h 4934357"/>
              <a:gd name="connsiteX4" fmla="*/ 5765800 w 10441336"/>
              <a:gd name="connsiteY4" fmla="*/ 127672 h 4934357"/>
              <a:gd name="connsiteX5" fmla="*/ 7556500 w 10441336"/>
              <a:gd name="connsiteY5" fmla="*/ 672 h 4934357"/>
              <a:gd name="connsiteX6" fmla="*/ 8648700 w 10441336"/>
              <a:gd name="connsiteY6" fmla="*/ 76872 h 4934357"/>
              <a:gd name="connsiteX7" fmla="*/ 10134600 w 10441336"/>
              <a:gd name="connsiteY7" fmla="*/ 64172 h 4934357"/>
              <a:gd name="connsiteX8" fmla="*/ 10375900 w 10441336"/>
              <a:gd name="connsiteY8" fmla="*/ 1003972 h 4934357"/>
              <a:gd name="connsiteX9" fmla="*/ 10401300 w 10441336"/>
              <a:gd name="connsiteY9" fmla="*/ 1994572 h 4934357"/>
              <a:gd name="connsiteX10" fmla="*/ 10350500 w 10441336"/>
              <a:gd name="connsiteY10" fmla="*/ 2781972 h 4934357"/>
              <a:gd name="connsiteX11" fmla="*/ 10439400 w 10441336"/>
              <a:gd name="connsiteY11" fmla="*/ 3759872 h 4934357"/>
              <a:gd name="connsiteX12" fmla="*/ 10248900 w 10441336"/>
              <a:gd name="connsiteY12" fmla="*/ 4737772 h 4934357"/>
              <a:gd name="connsiteX13" fmla="*/ 9093200 w 10441336"/>
              <a:gd name="connsiteY13" fmla="*/ 4915572 h 4934357"/>
              <a:gd name="connsiteX14" fmla="*/ 8267700 w 10441336"/>
              <a:gd name="connsiteY14" fmla="*/ 4801272 h 4934357"/>
              <a:gd name="connsiteX15" fmla="*/ 6273800 w 10441336"/>
              <a:gd name="connsiteY15" fmla="*/ 4915572 h 4934357"/>
              <a:gd name="connsiteX16" fmla="*/ 4343400 w 10441336"/>
              <a:gd name="connsiteY16" fmla="*/ 4839372 h 4934357"/>
              <a:gd name="connsiteX17" fmla="*/ 1879600 w 10441336"/>
              <a:gd name="connsiteY17" fmla="*/ 4877472 h 4934357"/>
              <a:gd name="connsiteX18" fmla="*/ 520700 w 10441336"/>
              <a:gd name="connsiteY18" fmla="*/ 4928272 h 4934357"/>
              <a:gd name="connsiteX19" fmla="*/ 114300 w 10441336"/>
              <a:gd name="connsiteY19" fmla="*/ 4725072 h 4934357"/>
              <a:gd name="connsiteX20" fmla="*/ 12700 w 10441336"/>
              <a:gd name="connsiteY20" fmla="*/ 4242472 h 4934357"/>
              <a:gd name="connsiteX21" fmla="*/ 63500 w 10441336"/>
              <a:gd name="connsiteY21" fmla="*/ 2820072 h 4934357"/>
              <a:gd name="connsiteX22" fmla="*/ 0 w 10441336"/>
              <a:gd name="connsiteY22" fmla="*/ 1804072 h 4934357"/>
              <a:gd name="connsiteX23" fmla="*/ 63500 w 10441336"/>
              <a:gd name="connsiteY23" fmla="*/ 864272 h 4934357"/>
              <a:gd name="connsiteX24" fmla="*/ 165100 w 10441336"/>
              <a:gd name="connsiteY24" fmla="*/ 153072 h 493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441336" h="4934357">
                <a:moveTo>
                  <a:pt x="165100" y="153072"/>
                </a:moveTo>
                <a:cubicBezTo>
                  <a:pt x="273050" y="11255"/>
                  <a:pt x="404283" y="26072"/>
                  <a:pt x="711200" y="13372"/>
                </a:cubicBezTo>
                <a:cubicBezTo>
                  <a:pt x="1018117" y="672"/>
                  <a:pt x="1430867" y="78989"/>
                  <a:pt x="2006600" y="76872"/>
                </a:cubicBezTo>
                <a:cubicBezTo>
                  <a:pt x="2582333" y="74755"/>
                  <a:pt x="3539067" y="-7795"/>
                  <a:pt x="4165600" y="672"/>
                </a:cubicBezTo>
                <a:cubicBezTo>
                  <a:pt x="4792133" y="9139"/>
                  <a:pt x="5200650" y="127672"/>
                  <a:pt x="5765800" y="127672"/>
                </a:cubicBezTo>
                <a:cubicBezTo>
                  <a:pt x="6330950" y="127672"/>
                  <a:pt x="7076017" y="9139"/>
                  <a:pt x="7556500" y="672"/>
                </a:cubicBezTo>
                <a:cubicBezTo>
                  <a:pt x="8036983" y="-7795"/>
                  <a:pt x="8219017" y="66289"/>
                  <a:pt x="8648700" y="76872"/>
                </a:cubicBezTo>
                <a:cubicBezTo>
                  <a:pt x="9078383" y="87455"/>
                  <a:pt x="9846733" y="-90345"/>
                  <a:pt x="10134600" y="64172"/>
                </a:cubicBezTo>
                <a:cubicBezTo>
                  <a:pt x="10422467" y="218689"/>
                  <a:pt x="10331450" y="682239"/>
                  <a:pt x="10375900" y="1003972"/>
                </a:cubicBezTo>
                <a:cubicBezTo>
                  <a:pt x="10420350" y="1325705"/>
                  <a:pt x="10405533" y="1698239"/>
                  <a:pt x="10401300" y="1994572"/>
                </a:cubicBezTo>
                <a:cubicBezTo>
                  <a:pt x="10397067" y="2290905"/>
                  <a:pt x="10344150" y="2487755"/>
                  <a:pt x="10350500" y="2781972"/>
                </a:cubicBezTo>
                <a:cubicBezTo>
                  <a:pt x="10356850" y="3076189"/>
                  <a:pt x="10456333" y="3433905"/>
                  <a:pt x="10439400" y="3759872"/>
                </a:cubicBezTo>
                <a:cubicBezTo>
                  <a:pt x="10422467" y="4085839"/>
                  <a:pt x="10473267" y="4545155"/>
                  <a:pt x="10248900" y="4737772"/>
                </a:cubicBezTo>
                <a:cubicBezTo>
                  <a:pt x="10024533" y="4930389"/>
                  <a:pt x="9423400" y="4904989"/>
                  <a:pt x="9093200" y="4915572"/>
                </a:cubicBezTo>
                <a:cubicBezTo>
                  <a:pt x="8763000" y="4926155"/>
                  <a:pt x="8737600" y="4801272"/>
                  <a:pt x="8267700" y="4801272"/>
                </a:cubicBezTo>
                <a:cubicBezTo>
                  <a:pt x="7797800" y="4801272"/>
                  <a:pt x="6927850" y="4909222"/>
                  <a:pt x="6273800" y="4915572"/>
                </a:cubicBezTo>
                <a:cubicBezTo>
                  <a:pt x="5619750" y="4921922"/>
                  <a:pt x="4343400" y="4839372"/>
                  <a:pt x="4343400" y="4839372"/>
                </a:cubicBezTo>
                <a:lnTo>
                  <a:pt x="1879600" y="4877472"/>
                </a:lnTo>
                <a:cubicBezTo>
                  <a:pt x="1242484" y="4892289"/>
                  <a:pt x="814917" y="4953672"/>
                  <a:pt x="520700" y="4928272"/>
                </a:cubicBezTo>
                <a:cubicBezTo>
                  <a:pt x="226483" y="4902872"/>
                  <a:pt x="198967" y="4839372"/>
                  <a:pt x="114300" y="4725072"/>
                </a:cubicBezTo>
                <a:cubicBezTo>
                  <a:pt x="29633" y="4610772"/>
                  <a:pt x="21167" y="4559972"/>
                  <a:pt x="12700" y="4242472"/>
                </a:cubicBezTo>
                <a:cubicBezTo>
                  <a:pt x="4233" y="3924972"/>
                  <a:pt x="65617" y="3226472"/>
                  <a:pt x="63500" y="2820072"/>
                </a:cubicBezTo>
                <a:cubicBezTo>
                  <a:pt x="61383" y="2413672"/>
                  <a:pt x="0" y="2130039"/>
                  <a:pt x="0" y="1804072"/>
                </a:cubicBezTo>
                <a:cubicBezTo>
                  <a:pt x="0" y="1478105"/>
                  <a:pt x="40217" y="1137322"/>
                  <a:pt x="63500" y="864272"/>
                </a:cubicBezTo>
                <a:cubicBezTo>
                  <a:pt x="86783" y="591222"/>
                  <a:pt x="57150" y="294889"/>
                  <a:pt x="165100" y="153072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EA636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B2CE8FA-A4F5-48F7-8B39-11E9B6867239}"/>
              </a:ext>
            </a:extLst>
          </p:cNvPr>
          <p:cNvSpPr txBox="1"/>
          <p:nvPr/>
        </p:nvSpPr>
        <p:spPr>
          <a:xfrm>
            <a:off x="1281953" y="545379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汉仪小麦体简" panose="00020600040101010101" pitchFamily="18" charset="-122"/>
                <a:ea typeface="汉仪小麦体简" panose="00020600040101010101" pitchFamily="18" charset="-122"/>
              </a:rPr>
              <a:t>同学们好！老师好！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0830117-FCAF-445B-A360-855E2AB08706}"/>
              </a:ext>
            </a:extLst>
          </p:cNvPr>
          <p:cNvSpPr txBox="1"/>
          <p:nvPr/>
        </p:nvSpPr>
        <p:spPr>
          <a:xfrm>
            <a:off x="1281952" y="1700267"/>
            <a:ext cx="9373347" cy="3150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>
                <a:latin typeface="汉仪小麦体简" panose="00020600040101010101" pitchFamily="18" charset="-122"/>
                <a:ea typeface="汉仪小麦体简" panose="00020600040101010101" pitchFamily="18" charset="-122"/>
              </a:rPr>
              <a:t>我是三（</a:t>
            </a:r>
            <a:r>
              <a:rPr lang="en-US" altLang="zh-CN" sz="2800" dirty="0">
                <a:latin typeface="汉仪小麦体简" panose="00020600040101010101" pitchFamily="18" charset="-122"/>
                <a:ea typeface="汉仪小麦体简" panose="00020600040101010101" pitchFamily="18" charset="-122"/>
              </a:rPr>
              <a:t>18</a:t>
            </a:r>
            <a:r>
              <a:rPr lang="zh-CN" altLang="en-US" sz="2800" dirty="0">
                <a:latin typeface="汉仪小麦体简" panose="00020600040101010101" pitchFamily="18" charset="-122"/>
                <a:ea typeface="汉仪小麦体简" panose="00020600040101010101" pitchFamily="18" charset="-122"/>
              </a:rPr>
              <a:t>）班的葛明壹，三年来，在老师的辛勤培育教导下，我长大了，无论在学习上，还是思想上，组织能力都有上都有了进一步提高，作为一名少年队员和称职班干部，出色的完成了老师交给我的各种任务。</a:t>
            </a:r>
            <a:endParaRPr lang="en-US" altLang="zh-CN" sz="2800" dirty="0">
              <a:latin typeface="汉仪小麦体简" panose="00020600040101010101" pitchFamily="18" charset="-122"/>
              <a:ea typeface="汉仪小麦体简" panose="00020600040101010101" pitchFamily="18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汉仪小麦体简" panose="00020600040101010101" pitchFamily="18" charset="-122"/>
                <a:ea typeface="汉仪小麦体简" panose="00020600040101010101" pitchFamily="18" charset="-122"/>
              </a:rPr>
              <a:t>我要竞选大队委劳动员一职，我的性格活泼开朗，乐于助人，有很强的集体荣誉感和一颗为集体为学校服务的心。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ADD0D32-F5AD-4F4B-9DF5-70D6C99B5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0" y="4912001"/>
            <a:ext cx="1736351" cy="172554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2EC7342-2C1F-4DD6-B0FB-21B865E1F1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8751" y="461750"/>
            <a:ext cx="2103347" cy="123851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9857B4F-D293-433D-8772-2E4FA951EE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5213" y="303725"/>
            <a:ext cx="1616671" cy="101450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7D7FB4B-BC28-4BA0-9198-4635891035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546" y="5126866"/>
            <a:ext cx="976813" cy="146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2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000">
        <p:random/>
      </p:transition>
    </mc:Choice>
    <mc:Fallback xmlns="">
      <p:transition spd="slow" advTm="8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D3BC5E1-CAB6-4548-AE99-AC9662A4B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87" y="574237"/>
            <a:ext cx="11106151" cy="570952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5E0098EF-F1CF-4D74-B466-2BE9244E5AFE}"/>
              </a:ext>
            </a:extLst>
          </p:cNvPr>
          <p:cNvSpPr txBox="1"/>
          <p:nvPr/>
        </p:nvSpPr>
        <p:spPr>
          <a:xfrm>
            <a:off x="3098677" y="2142763"/>
            <a:ext cx="6705600" cy="358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r>
              <a:rPr lang="zh-CN" altLang="en-US" sz="3200" dirty="0">
                <a:solidFill>
                  <a:schemeClr val="bg1"/>
                </a:solidFill>
              </a:rPr>
              <a:t>老师们对我的评价：主动，组织能力强。</a:t>
            </a:r>
            <a:endParaRPr lang="en-US" altLang="zh-CN" sz="3200" dirty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同学们对我的评价：举止大方，乐于助人。</a:t>
            </a:r>
            <a:endParaRPr lang="en-US" altLang="zh-CN" sz="3200" dirty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我对自己的评价：充满自信，喜欢挑战，乐于奉献。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4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C172D09-2896-42A7-8A10-B754E49BE8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90" t="20247" r="6290" b="1246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DA1A782-8BC8-4CB2-8C40-72F2C8CDA8BD}"/>
              </a:ext>
            </a:extLst>
          </p:cNvPr>
          <p:cNvSpPr txBox="1"/>
          <p:nvPr/>
        </p:nvSpPr>
        <p:spPr>
          <a:xfrm>
            <a:off x="2018312" y="1558897"/>
            <a:ext cx="8382000" cy="2245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4000" dirty="0"/>
              <a:t>如果我竞选成功，我要树立榜样意识和服德意识，我会时时处处严格要求自己，以身作则。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B0DC600-2F1D-4867-B06C-F627E5F6C7EE}"/>
              </a:ext>
            </a:extLst>
          </p:cNvPr>
          <p:cNvSpPr txBox="1"/>
          <p:nvPr/>
        </p:nvSpPr>
        <p:spPr>
          <a:xfrm>
            <a:off x="3088009" y="3790691"/>
            <a:ext cx="8030718" cy="1005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400">
                <a:latin typeface="汉仪小麦体简" panose="00020600040101010101" pitchFamily="18" charset="-122"/>
                <a:ea typeface="汉仪小麦体简" panose="00020600040101010101" pitchFamily="18" charset="-122"/>
              </a:defRPr>
            </a:lvl1pPr>
          </a:lstStyle>
          <a:p>
            <a:pPr algn="ctr"/>
            <a:r>
              <a:rPr lang="zh-CN" altLang="en-US" sz="5400" dirty="0"/>
              <a:t>谢谢大家！请大家支持我！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CDFDFFC-1442-42DD-8B2C-C5BD6CE05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68170">
            <a:off x="789352" y="3174490"/>
            <a:ext cx="1913796" cy="206791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FEE34D9-E97E-48C9-AA22-875622B7F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87000" y="106469"/>
            <a:ext cx="1626002" cy="172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4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198</Words>
  <Application>Microsoft Office PowerPoint</Application>
  <PresentationFormat>宽屏</PresentationFormat>
  <Paragraphs>17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汉仪小麦体简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jin dalk</cp:lastModifiedBy>
  <cp:revision>34</cp:revision>
  <dcterms:created xsi:type="dcterms:W3CDTF">2017-06-23T05:52:20Z</dcterms:created>
  <dcterms:modified xsi:type="dcterms:W3CDTF">2021-09-25T13:05:41Z</dcterms:modified>
</cp:coreProperties>
</file>