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9" r:id="rId4"/>
    <p:sldId id="272" r:id="rId6"/>
    <p:sldId id="274" r:id="rId7"/>
    <p:sldId id="262" r:id="rId8"/>
    <p:sldId id="263" r:id="rId9"/>
    <p:sldId id="275" r:id="rId10"/>
    <p:sldId id="294" r:id="rId11"/>
    <p:sldId id="264" r:id="rId12"/>
    <p:sldId id="279" r:id="rId13"/>
    <p:sldId id="266" r:id="rId14"/>
    <p:sldId id="27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119"/>
    <a:srgbClr val="FD9400"/>
    <a:srgbClr val="629F25"/>
    <a:srgbClr val="75B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A832D-FD26-43F5-B2E4-7FBC4CDA1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23234-DDE2-4C79-9C9D-DDBDFF7AED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23234-DDE2-4C79-9C9D-DDBDFF7AED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2024E-6F36-4070-9FD9-A4780EA66B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6910F-1BDF-4BC9-BA60-F6D574F5BC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tags" Target="../tags/tag13.xml"/><Relationship Id="rId2" Type="http://schemas.openxmlformats.org/officeDocument/2006/relationships/image" Target="../media/image26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tags" Target="../tags/tag4.xml"/><Relationship Id="rId4" Type="http://schemas.openxmlformats.org/officeDocument/2006/relationships/image" Target="../media/image11.png"/><Relationship Id="rId3" Type="http://schemas.openxmlformats.org/officeDocument/2006/relationships/tags" Target="../tags/tag3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tags" Target="../tags/tag6.xml"/><Relationship Id="rId4" Type="http://schemas.openxmlformats.org/officeDocument/2006/relationships/image" Target="../media/image11.png"/><Relationship Id="rId3" Type="http://schemas.openxmlformats.org/officeDocument/2006/relationships/tags" Target="../tags/tag5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tags" Target="../tags/tag12.xml"/><Relationship Id="rId4" Type="http://schemas.openxmlformats.org/officeDocument/2006/relationships/image" Target="../media/image11.png"/><Relationship Id="rId3" Type="http://schemas.openxmlformats.org/officeDocument/2006/relationships/tags" Target="../tags/tag11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-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 b="18470"/>
          <a:stretch>
            <a:fillRect/>
          </a:stretch>
        </p:blipFill>
        <p:spPr>
          <a:xfrm>
            <a:off x="2324707" y="266229"/>
            <a:ext cx="8663081" cy="4946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0" y="160688"/>
            <a:ext cx="1906157" cy="19061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8" r="52119"/>
          <a:stretch>
            <a:fillRect/>
          </a:stretch>
        </p:blipFill>
        <p:spPr>
          <a:xfrm>
            <a:off x="7652253" y="4410620"/>
            <a:ext cx="1729457" cy="10277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8" r="52119"/>
          <a:stretch>
            <a:fillRect/>
          </a:stretch>
        </p:blipFill>
        <p:spPr>
          <a:xfrm>
            <a:off x="9867293" y="3253026"/>
            <a:ext cx="1722601" cy="1023712"/>
          </a:xfrm>
          <a:prstGeom prst="rect">
            <a:avLst/>
          </a:prstGeom>
        </p:spPr>
      </p:pic>
      <p:sp>
        <p:nvSpPr>
          <p:cNvPr id="15" name="PA-文本框 14"/>
          <p:cNvSpPr txBox="1"/>
          <p:nvPr>
            <p:custDataLst>
              <p:tags r:id="rId8"/>
            </p:custDataLst>
          </p:nvPr>
        </p:nvSpPr>
        <p:spPr>
          <a:xfrm>
            <a:off x="3834774" y="2550448"/>
            <a:ext cx="618630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800" dirty="0">
                <a:solidFill>
                  <a:srgbClr val="FD9400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我的竞选报告</a:t>
            </a:r>
            <a:endParaRPr lang="zh-CN" altLang="en-US" sz="7800" dirty="0">
              <a:solidFill>
                <a:srgbClr val="FD9400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45764" y="4200416"/>
            <a:ext cx="1668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六年级（</a:t>
            </a:r>
            <a:r>
              <a:rPr lang="en-US" altLang="zh-CN" dirty="0"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7</a:t>
            </a:r>
            <a:r>
              <a:rPr lang="zh-CN" altLang="en-US" dirty="0"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）班</a:t>
            </a:r>
            <a:endParaRPr lang="zh-CN" altLang="en-US" dirty="0">
              <a:solidFill>
                <a:srgbClr val="629F25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79232" y="4199146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马佳尧</a:t>
            </a:r>
            <a:endParaRPr lang="zh-CN" altLang="en-US" dirty="0">
              <a:solidFill>
                <a:srgbClr val="629F25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24092" y="4200416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满天星中队</a:t>
            </a:r>
            <a:endParaRPr lang="zh-CN" altLang="en-US" dirty="0">
              <a:solidFill>
                <a:srgbClr val="629F25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497">
        <p14:vortex dir="r"/>
      </p:transition>
    </mc:Choice>
    <mc:Fallback>
      <p:transition spd="slow" advTm="14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2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entr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6401" y="307818"/>
            <a:ext cx="1706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n w="0" cap="rnd">
                  <a:noFill/>
                  <a:round/>
                </a:ln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我的承诺</a:t>
            </a:r>
            <a:endParaRPr lang="zh-CN" altLang="en-US" sz="3000" dirty="0">
              <a:ln w="0" cap="rnd">
                <a:noFill/>
                <a:round/>
              </a:ln>
              <a:solidFill>
                <a:srgbClr val="629F25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998"/>
            <a:ext cx="9698636" cy="2674971"/>
          </a:xfrm>
          <a:prstGeom prst="rect">
            <a:avLst/>
          </a:prstGeom>
        </p:spPr>
      </p:pic>
      <p:sp>
        <p:nvSpPr>
          <p:cNvPr id="4" name="PA-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1518273" y="1640204"/>
            <a:ext cx="7116061" cy="10916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zh-CN" altLang="en-US" sz="23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如果我能成为善真服务社的一员，</a:t>
            </a:r>
            <a:r>
              <a:rPr lang="zh-CN" altLang="zh-CN" sz="23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我将更加努力</a:t>
            </a:r>
            <a:r>
              <a:rPr lang="zh-CN" altLang="en-US" sz="23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去奉献自己微博的力量。</a:t>
            </a:r>
            <a:endParaRPr lang="zh-CN" altLang="en-US" sz="2300" dirty="0">
              <a:solidFill>
                <a:srgbClr val="FD9400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312826" y="3606838"/>
            <a:ext cx="2457259" cy="1298437"/>
            <a:chOff x="3312826" y="3606838"/>
            <a:chExt cx="2457259" cy="12984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826" y="3606838"/>
              <a:ext cx="2457259" cy="1298437"/>
            </a:xfrm>
            <a:prstGeom prst="rect">
              <a:avLst/>
            </a:prstGeom>
          </p:spPr>
        </p:pic>
        <p:sp>
          <p:nvSpPr>
            <p:cNvPr id="9" name="矩形 47"/>
            <p:cNvSpPr>
              <a:spLocks noChangeArrowheads="1"/>
            </p:cNvSpPr>
            <p:nvPr/>
          </p:nvSpPr>
          <p:spPr bwMode="auto">
            <a:xfrm>
              <a:off x="3623055" y="3993616"/>
              <a:ext cx="1840670" cy="64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algn="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629F25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黑体-繁" panose="03000509000000000000" pitchFamily="65" charset="-122"/>
                  <a:sym typeface="Calibri" panose="020F0502020204030204" pitchFamily="34" charset="0"/>
                </a:rPr>
                <a:t>锻炼自己</a:t>
              </a:r>
              <a:endParaRPr lang="zh-CN" altLang="en-US" sz="3200" dirty="0"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19292" y="3883475"/>
            <a:ext cx="2457259" cy="1298437"/>
            <a:chOff x="6319292" y="3883475"/>
            <a:chExt cx="2457259" cy="129843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292" y="3883475"/>
              <a:ext cx="2457259" cy="1298437"/>
            </a:xfrm>
            <a:prstGeom prst="rect">
              <a:avLst/>
            </a:prstGeom>
          </p:spPr>
        </p:pic>
        <p:sp>
          <p:nvSpPr>
            <p:cNvPr id="15" name="矩形 47"/>
            <p:cNvSpPr>
              <a:spLocks noChangeArrowheads="1"/>
            </p:cNvSpPr>
            <p:nvPr/>
          </p:nvSpPr>
          <p:spPr bwMode="auto">
            <a:xfrm>
              <a:off x="6629521" y="4270253"/>
              <a:ext cx="1840670" cy="64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algn="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629F25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黑体-繁" panose="03000509000000000000" pitchFamily="65" charset="-122"/>
                  <a:sym typeface="Calibri" panose="020F0502020204030204" pitchFamily="34" charset="0"/>
                </a:rPr>
                <a:t>奉献学校</a:t>
              </a:r>
              <a:endParaRPr lang="zh-CN" altLang="en-US" sz="3200" dirty="0"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82911" y="2643976"/>
            <a:ext cx="2457259" cy="1298437"/>
            <a:chOff x="9082911" y="2643976"/>
            <a:chExt cx="2457259" cy="129843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2911" y="2643976"/>
              <a:ext cx="2457259" cy="1298437"/>
            </a:xfrm>
            <a:prstGeom prst="rect">
              <a:avLst/>
            </a:prstGeom>
          </p:spPr>
        </p:pic>
        <p:sp>
          <p:nvSpPr>
            <p:cNvPr id="17" name="矩形 47"/>
            <p:cNvSpPr>
              <a:spLocks noChangeArrowheads="1"/>
            </p:cNvSpPr>
            <p:nvPr/>
          </p:nvSpPr>
          <p:spPr bwMode="auto">
            <a:xfrm>
              <a:off x="9393140" y="3030754"/>
              <a:ext cx="1840670" cy="64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algn="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629F25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黑体-繁" panose="03000509000000000000" pitchFamily="65" charset="-122"/>
                  <a:sym typeface="Calibri" panose="020F0502020204030204" pitchFamily="34" charset="0"/>
                </a:rPr>
                <a:t>帮助同学</a:t>
              </a:r>
              <a:endParaRPr lang="zh-CN" altLang="en-US" sz="3200" dirty="0"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  <a:sym typeface="Calibri" panose="020F0502020204030204" pitchFamily="34" charset="0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36" y="868102"/>
            <a:ext cx="2141962" cy="1298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276">
        <p15:prstTrans prst="fallOver"/>
      </p:transition>
    </mc:Choice>
    <mc:Fallback>
      <p:transition spd="slow" advTm="3276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397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(-#ppt_w/2*cos(ppt_r/180*pi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8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-#ppt_h/2*cos(ppt_r/180*pi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9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(-#ppt_h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(-#ppt_w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371"/>
                                </p:stCondLst>
                                <p:childTnLst>
                                  <p:par>
                                    <p:cTn id="22" presetID="2" presetClass="entr" presetSubtype="3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5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5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397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(-#ppt_w/2*cos(ppt_r/180*pi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8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-#ppt_h/2*cos(ppt_r/180*pi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9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(-#ppt_h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(-#ppt_w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371"/>
                                </p:stCondLst>
                                <p:childTnLst>
                                  <p:par>
                                    <p:cTn id="2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5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5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bldLvl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52" y="1448392"/>
            <a:ext cx="6168762" cy="502979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905" y="2833140"/>
            <a:ext cx="2539817" cy="393770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42090" y="2652473"/>
            <a:ext cx="4959547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2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谢谢老师和同学们对我的信任和支持，谢谢大家！</a:t>
            </a:r>
            <a:endParaRPr lang="zh-CN" altLang="en-US" sz="2200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575" y="4522879"/>
            <a:ext cx="1773458" cy="177345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9" y="171884"/>
            <a:ext cx="3489421" cy="146437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628" y="839280"/>
            <a:ext cx="2191598" cy="199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387">
        <p15:prstTrans prst="fracture"/>
      </p:transition>
    </mc:Choice>
    <mc:Fallback>
      <p:transition spd="slow" advTm="23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55194" y="555413"/>
            <a:ext cx="1978144" cy="2893042"/>
            <a:chOff x="555194" y="555413"/>
            <a:chExt cx="1978144" cy="2893042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0"/>
            <a:stretch>
              <a:fillRect/>
            </a:stretch>
          </p:blipFill>
          <p:spPr>
            <a:xfrm>
              <a:off x="555194" y="555413"/>
              <a:ext cx="1978144" cy="2893042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 rot="191808">
              <a:off x="680912" y="1099923"/>
              <a:ext cx="146706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000" dirty="0">
                  <a:solidFill>
                    <a:srgbClr val="629F25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目录</a:t>
              </a:r>
              <a:endParaRPr lang="zh-CN" altLang="en-US" sz="5000" dirty="0"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6069">
            <a:off x="10004934" y="808051"/>
            <a:ext cx="1723810" cy="125714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247648" y="2138548"/>
            <a:ext cx="2700727" cy="1604995"/>
            <a:chOff x="721669" y="1519587"/>
            <a:chExt cx="2700727" cy="160499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08" r="52119"/>
            <a:stretch>
              <a:fillRect/>
            </a:stretch>
          </p:blipFill>
          <p:spPr>
            <a:xfrm>
              <a:off x="721669" y="1519587"/>
              <a:ext cx="2700727" cy="160499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197070" y="2155436"/>
              <a:ext cx="17235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solidFill>
                    <a:srgbClr val="FD94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自我介绍</a:t>
              </a:r>
              <a:endParaRPr lang="zh-CN" altLang="en-US" sz="30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480378" y="2138102"/>
            <a:ext cx="2700727" cy="1604995"/>
            <a:chOff x="3724073" y="2929708"/>
            <a:chExt cx="2700727" cy="160499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08" r="52119"/>
            <a:stretch>
              <a:fillRect/>
            </a:stretch>
          </p:blipFill>
          <p:spPr>
            <a:xfrm>
              <a:off x="3724073" y="2929708"/>
              <a:ext cx="2700727" cy="160499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212661" y="3552040"/>
              <a:ext cx="1706880" cy="5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solidFill>
                    <a:srgbClr val="FD94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竞选</a:t>
              </a:r>
              <a:r>
                <a:rPr lang="zh-CN" altLang="en-US" sz="3000" dirty="0">
                  <a:solidFill>
                    <a:srgbClr val="FD94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岗位</a:t>
              </a:r>
              <a:endParaRPr lang="zh-CN" altLang="en-US" sz="30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96376" y="2002453"/>
            <a:ext cx="2700727" cy="1604995"/>
            <a:chOff x="9018719" y="2929708"/>
            <a:chExt cx="2700727" cy="160499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08" r="52119"/>
            <a:stretch>
              <a:fillRect/>
            </a:stretch>
          </p:blipFill>
          <p:spPr>
            <a:xfrm>
              <a:off x="9018719" y="2929708"/>
              <a:ext cx="2700727" cy="160499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515884" y="3616810"/>
              <a:ext cx="1706880" cy="5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solidFill>
                    <a:srgbClr val="FD94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我的承诺</a:t>
              </a:r>
              <a:endParaRPr lang="zh-CN" altLang="en-US" sz="30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2387">
        <p15:prstTrans prst="origami"/>
      </p:transition>
    </mc:Choice>
    <mc:Fallback>
      <p:transition spd="slow" advTm="23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36" y="0"/>
            <a:ext cx="6678612" cy="5006283"/>
          </a:xfrm>
          <a:prstGeom prst="rect">
            <a:avLst/>
          </a:prstGeom>
        </p:spPr>
      </p:pic>
      <p:sp>
        <p:nvSpPr>
          <p:cNvPr id="17" name="PA-文本框 16"/>
          <p:cNvSpPr txBox="1"/>
          <p:nvPr>
            <p:custDataLst>
              <p:tags r:id="rId3"/>
            </p:custDataLst>
          </p:nvPr>
        </p:nvSpPr>
        <p:spPr>
          <a:xfrm rot="21126686">
            <a:off x="4620568" y="2798560"/>
            <a:ext cx="403187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5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自我介绍</a:t>
            </a:r>
            <a:endParaRPr lang="zh-CN" altLang="en-US" sz="7500" dirty="0">
              <a:solidFill>
                <a:srgbClr val="FD94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8" y="4280331"/>
            <a:ext cx="1632675" cy="2074858"/>
          </a:xfrm>
          <a:prstGeom prst="rect">
            <a:avLst/>
          </a:prstGeom>
        </p:spPr>
      </p:pic>
      <p:pic>
        <p:nvPicPr>
          <p:cNvPr id="21" name="PA-图片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4524182"/>
            <a:ext cx="1456229" cy="194163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 rot="21126686">
            <a:off x="5351627" y="2081474"/>
            <a:ext cx="23278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</a:t>
            </a:r>
            <a:r>
              <a:rPr lang="en-US" altLang="zh-CN" sz="50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01</a:t>
            </a:r>
            <a:endParaRPr lang="zh-CN" altLang="en-US" sz="5000" dirty="0">
              <a:solidFill>
                <a:srgbClr val="FD94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330" y="500797"/>
            <a:ext cx="2489666" cy="248966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2" y="1013529"/>
            <a:ext cx="3298497" cy="1788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12">
        <p15:prstTrans prst="drape"/>
      </p:transition>
    </mc:Choice>
    <mc:Fallback>
      <p:transition spd="slow" advTm="20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49"/>
                            </p:stCondLst>
                            <p:childTnLst>
                              <p:par>
                                <p:cTn id="33" presetID="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entr" presetSubtype="0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09" y="677956"/>
            <a:ext cx="5631909" cy="383921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58305" y="1429387"/>
            <a:ext cx="1703266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姓名：马佳尧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91818" y="3409473"/>
            <a:ext cx="2551558" cy="724280"/>
            <a:chOff x="1191818" y="3409473"/>
            <a:chExt cx="2551558" cy="72428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818" y="3409473"/>
              <a:ext cx="2551558" cy="724280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960563" y="3439453"/>
              <a:ext cx="944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629F25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马佳尧</a:t>
              </a:r>
              <a:endParaRPr lang="zh-CN" altLang="en-US" sz="2000" dirty="0"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t="15008" r="22721" b="23492"/>
          <a:stretch>
            <a:fillRect/>
          </a:stretch>
        </p:blipFill>
        <p:spPr>
          <a:xfrm>
            <a:off x="9233941" y="3591692"/>
            <a:ext cx="2293495" cy="290425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11" y="955483"/>
            <a:ext cx="1317625" cy="150268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882" y="534591"/>
            <a:ext cx="684909" cy="78110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958305" y="1993528"/>
            <a:ext cx="1703266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年龄：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12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岁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58305" y="2557669"/>
            <a:ext cx="1703266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星座：巨蟹座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958304" y="3141312"/>
            <a:ext cx="3687245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座右铭：做正直的人，做正确的事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942284" y="1429387"/>
            <a:ext cx="1703266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性别：女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942284" y="1993528"/>
            <a:ext cx="2501526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生日：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2010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日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942455" y="2557780"/>
            <a:ext cx="2905125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爱好：绘画 弹古筝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阅读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06401" y="307818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n w="0" cap="rnd">
                  <a:noFill/>
                  <a:round/>
                </a:ln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我的小档案</a:t>
            </a:r>
            <a:endParaRPr lang="zh-CN" altLang="en-US" sz="3000" dirty="0">
              <a:ln w="0" cap="rnd">
                <a:noFill/>
                <a:round/>
              </a:ln>
              <a:solidFill>
                <a:srgbClr val="629F25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370" y="955675"/>
            <a:ext cx="2247900" cy="2295525"/>
          </a:xfrm>
          <a:prstGeom prst="rect">
            <a:avLst/>
          </a:prstGeom>
        </p:spPr>
      </p:pic>
    </p:spTree>
  </p:cSld>
  <p:clrMapOvr>
    <a:masterClrMapping/>
  </p:clrMapOvr>
  <p:transition spd="slow" advTm="2294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84" y="702070"/>
            <a:ext cx="5651292" cy="46112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21430092">
            <a:off x="3810635" y="1764030"/>
            <a:ext cx="4962525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尊敬的老师、亲爱的同学们：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  <a:p>
            <a:pPr algn="just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大家好！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  <a:p>
            <a:r>
              <a:rPr lang="zh-CN" altLang="zh-CN" dirty="0"/>
              <a:t>我是来自六（</a:t>
            </a:r>
            <a:r>
              <a:rPr lang="en-US" altLang="zh-CN" dirty="0"/>
              <a:t>7</a:t>
            </a:r>
            <a:r>
              <a:rPr lang="zh-CN" altLang="zh-CN" dirty="0"/>
              <a:t>）班“满天星中队”的马佳尧，今年</a:t>
            </a:r>
            <a:r>
              <a:rPr lang="en-US" altLang="zh-CN" dirty="0"/>
              <a:t>12</a:t>
            </a:r>
            <a:r>
              <a:rPr lang="zh-CN" altLang="zh-CN" dirty="0"/>
              <a:t>岁，我爱好广泛，喜欢弹古筝、画画，阅读，我是一个活泼的小女孩，上课认真听讲、作业认真完成，也会积极参加各项活动，同学们都夸我是一个好伙伴，我也是老师的</a:t>
            </a:r>
            <a:r>
              <a:rPr lang="zh-CN" altLang="zh-CN" dirty="0"/>
              <a:t>好帮手。</a:t>
            </a:r>
            <a:endParaRPr lang="zh-CN" altLang="zh-CN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917" y="3604293"/>
            <a:ext cx="3292402" cy="280306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1" y="702070"/>
            <a:ext cx="2902223" cy="290222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371">
            <a:off x="9449874" y="845524"/>
            <a:ext cx="1814770" cy="1517844"/>
          </a:xfrm>
          <a:prstGeom prst="rect">
            <a:avLst/>
          </a:prstGeom>
        </p:spPr>
      </p:pic>
    </p:spTree>
  </p:cSld>
  <p:clrMapOvr>
    <a:masterClrMapping/>
  </p:clrMapOvr>
  <p:transition spd="slow" advTm="201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628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36" y="0"/>
            <a:ext cx="6678612" cy="5006283"/>
          </a:xfrm>
          <a:prstGeom prst="rect">
            <a:avLst/>
          </a:prstGeom>
        </p:spPr>
      </p:pic>
      <p:sp>
        <p:nvSpPr>
          <p:cNvPr id="17" name="PA-文本框 16"/>
          <p:cNvSpPr txBox="1"/>
          <p:nvPr>
            <p:custDataLst>
              <p:tags r:id="rId3"/>
            </p:custDataLst>
          </p:nvPr>
        </p:nvSpPr>
        <p:spPr>
          <a:xfrm rot="21126686">
            <a:off x="4620568" y="2798560"/>
            <a:ext cx="3992880" cy="1245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5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竞选</a:t>
            </a:r>
            <a:r>
              <a:rPr lang="zh-CN" altLang="en-US" sz="75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岗位</a:t>
            </a:r>
            <a:endParaRPr lang="zh-CN" altLang="en-US" sz="7500" dirty="0">
              <a:solidFill>
                <a:srgbClr val="FD94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8" y="4280331"/>
            <a:ext cx="1632675" cy="2074858"/>
          </a:xfrm>
          <a:prstGeom prst="rect">
            <a:avLst/>
          </a:prstGeom>
        </p:spPr>
      </p:pic>
      <p:pic>
        <p:nvPicPr>
          <p:cNvPr id="21" name="PA-图片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4524182"/>
            <a:ext cx="1456229" cy="194163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 rot="21126686">
            <a:off x="5355635" y="2081474"/>
            <a:ext cx="20878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</a:t>
            </a:r>
            <a:r>
              <a:rPr lang="en-US" altLang="zh-CN" sz="50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02</a:t>
            </a:r>
            <a:endParaRPr lang="zh-CN" altLang="en-US" sz="5000" dirty="0">
              <a:solidFill>
                <a:srgbClr val="FD94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330" y="500797"/>
            <a:ext cx="2489666" cy="248966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2" y="1013529"/>
            <a:ext cx="3298497" cy="1788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732">
        <p15:prstTrans prst="drape"/>
      </p:transition>
    </mc:Choice>
    <mc:Fallback>
      <p:transition spd="slow" advTm="17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49"/>
                            </p:stCondLst>
                            <p:childTnLst>
                              <p:par>
                                <p:cTn id="33" presetID="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entr" presetSubtype="0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39" y="4061149"/>
            <a:ext cx="1974594" cy="207826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7419" y="488463"/>
            <a:ext cx="1780097" cy="1419163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806401" y="307818"/>
            <a:ext cx="1706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n w="0" cap="rnd">
                  <a:noFill/>
                  <a:round/>
                </a:ln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竞选岗位</a:t>
            </a:r>
            <a:endParaRPr lang="zh-CN" altLang="en-US" sz="3000" dirty="0">
              <a:ln w="0" cap="rnd">
                <a:noFill/>
                <a:round/>
              </a:ln>
              <a:solidFill>
                <a:srgbClr val="629F25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998"/>
            <a:ext cx="9698636" cy="2674971"/>
          </a:xfrm>
          <a:prstGeom prst="rect">
            <a:avLst/>
          </a:prstGeom>
        </p:spPr>
      </p:pic>
      <p:sp>
        <p:nvSpPr>
          <p:cNvPr id="4" name="文本框 91"/>
          <p:cNvSpPr txBox="1"/>
          <p:nvPr/>
        </p:nvSpPr>
        <p:spPr>
          <a:xfrm>
            <a:off x="2703830" y="1624965"/>
            <a:ext cx="4290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善真服务社</a:t>
            </a:r>
            <a:r>
              <a:rPr lang="zh-CN" altLang="en-US" sz="3600" b="1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副社长</a:t>
            </a:r>
            <a:endParaRPr lang="zh-CN" altLang="en-US" sz="3600" b="1" dirty="0">
              <a:solidFill>
                <a:srgbClr val="FD9400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264">
        <p:blinds dir="vert"/>
      </p:transition>
    </mc:Choice>
    <mc:Fallback>
      <p:transition spd="slow" advTm="126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sp>
        <p:nvSpPr>
          <p:cNvPr id="8" name="PA-泪滴形 7"/>
          <p:cNvSpPr/>
          <p:nvPr>
            <p:custDataLst>
              <p:tags r:id="rId2"/>
            </p:custDataLst>
          </p:nvPr>
        </p:nvSpPr>
        <p:spPr>
          <a:xfrm rot="8447283">
            <a:off x="1359063" y="779558"/>
            <a:ext cx="2589942" cy="2640672"/>
          </a:xfrm>
          <a:custGeom>
            <a:avLst/>
            <a:gdLst>
              <a:gd name="connsiteX0" fmla="*/ 0 w 2806829"/>
              <a:gd name="connsiteY0" fmla="*/ 1415415 h 2830829"/>
              <a:gd name="connsiteX1" fmla="*/ 1403415 w 2806829"/>
              <a:gd name="connsiteY1" fmla="*/ 0 h 2830829"/>
              <a:gd name="connsiteX2" fmla="*/ 2806829 w 2806829"/>
              <a:gd name="connsiteY2" fmla="*/ 0 h 2830829"/>
              <a:gd name="connsiteX3" fmla="*/ 2806829 w 2806829"/>
              <a:gd name="connsiteY3" fmla="*/ 1415415 h 2830829"/>
              <a:gd name="connsiteX4" fmla="*/ 1403414 w 2806829"/>
              <a:gd name="connsiteY4" fmla="*/ 2830830 h 2830829"/>
              <a:gd name="connsiteX5" fmla="*/ -1 w 2806829"/>
              <a:gd name="connsiteY5" fmla="*/ 1415415 h 2830829"/>
              <a:gd name="connsiteX6" fmla="*/ 0 w 2806829"/>
              <a:gd name="connsiteY6" fmla="*/ 1415415 h 2830829"/>
              <a:gd name="connsiteX0-1" fmla="*/ 1 w 2806830"/>
              <a:gd name="connsiteY0-2" fmla="*/ 1415415 h 2830830"/>
              <a:gd name="connsiteX1-3" fmla="*/ 1403416 w 2806830"/>
              <a:gd name="connsiteY1-4" fmla="*/ 0 h 2830830"/>
              <a:gd name="connsiteX2-5" fmla="*/ 2589097 w 2806830"/>
              <a:gd name="connsiteY2-6" fmla="*/ 178643 h 2830830"/>
              <a:gd name="connsiteX3-7" fmla="*/ 2806830 w 2806830"/>
              <a:gd name="connsiteY3-8" fmla="*/ 1415415 h 2830830"/>
              <a:gd name="connsiteX4-9" fmla="*/ 1403415 w 2806830"/>
              <a:gd name="connsiteY4-10" fmla="*/ 2830830 h 2830830"/>
              <a:gd name="connsiteX5-11" fmla="*/ 0 w 2806830"/>
              <a:gd name="connsiteY5-12" fmla="*/ 1415415 h 2830830"/>
              <a:gd name="connsiteX6-13" fmla="*/ 1 w 2806830"/>
              <a:gd name="connsiteY6-14" fmla="*/ 1415415 h 2830830"/>
              <a:gd name="connsiteX0-15" fmla="*/ 1 w 2806830"/>
              <a:gd name="connsiteY0-16" fmla="*/ 1432824 h 2848239"/>
              <a:gd name="connsiteX1-17" fmla="*/ 1403416 w 2806830"/>
              <a:gd name="connsiteY1-18" fmla="*/ 17409 h 2848239"/>
              <a:gd name="connsiteX2-19" fmla="*/ 2589097 w 2806830"/>
              <a:gd name="connsiteY2-20" fmla="*/ 196052 h 2848239"/>
              <a:gd name="connsiteX3-21" fmla="*/ 2806830 w 2806830"/>
              <a:gd name="connsiteY3-22" fmla="*/ 1432824 h 2848239"/>
              <a:gd name="connsiteX4-23" fmla="*/ 1403415 w 2806830"/>
              <a:gd name="connsiteY4-24" fmla="*/ 2848239 h 2848239"/>
              <a:gd name="connsiteX5-25" fmla="*/ 0 w 2806830"/>
              <a:gd name="connsiteY5-26" fmla="*/ 1432824 h 2848239"/>
              <a:gd name="connsiteX6-27" fmla="*/ 1 w 2806830"/>
              <a:gd name="connsiteY6-28" fmla="*/ 1432824 h 2848239"/>
              <a:gd name="connsiteX0-29" fmla="*/ 1 w 2826753"/>
              <a:gd name="connsiteY0-30" fmla="*/ 1432824 h 2848239"/>
              <a:gd name="connsiteX1-31" fmla="*/ 1403416 w 2826753"/>
              <a:gd name="connsiteY1-32" fmla="*/ 17409 h 2848239"/>
              <a:gd name="connsiteX2-33" fmla="*/ 2589097 w 2826753"/>
              <a:gd name="connsiteY2-34" fmla="*/ 196052 h 2848239"/>
              <a:gd name="connsiteX3-35" fmla="*/ 2806830 w 2826753"/>
              <a:gd name="connsiteY3-36" fmla="*/ 1432824 h 2848239"/>
              <a:gd name="connsiteX4-37" fmla="*/ 1403415 w 2826753"/>
              <a:gd name="connsiteY4-38" fmla="*/ 2848239 h 2848239"/>
              <a:gd name="connsiteX5-39" fmla="*/ 0 w 2826753"/>
              <a:gd name="connsiteY5-40" fmla="*/ 1432824 h 2848239"/>
              <a:gd name="connsiteX6-41" fmla="*/ 1 w 2826753"/>
              <a:gd name="connsiteY6-42" fmla="*/ 1432824 h 2848239"/>
              <a:gd name="connsiteX0-43" fmla="*/ 1 w 2823329"/>
              <a:gd name="connsiteY0-44" fmla="*/ 1432824 h 2848239"/>
              <a:gd name="connsiteX1-45" fmla="*/ 1403416 w 2823329"/>
              <a:gd name="connsiteY1-46" fmla="*/ 17409 h 2848239"/>
              <a:gd name="connsiteX2-47" fmla="*/ 2589097 w 2823329"/>
              <a:gd name="connsiteY2-48" fmla="*/ 196052 h 2848239"/>
              <a:gd name="connsiteX3-49" fmla="*/ 2806830 w 2823329"/>
              <a:gd name="connsiteY3-50" fmla="*/ 1432824 h 2848239"/>
              <a:gd name="connsiteX4-51" fmla="*/ 1403415 w 2823329"/>
              <a:gd name="connsiteY4-52" fmla="*/ 2848239 h 2848239"/>
              <a:gd name="connsiteX5-53" fmla="*/ 0 w 2823329"/>
              <a:gd name="connsiteY5-54" fmla="*/ 1432824 h 2848239"/>
              <a:gd name="connsiteX6-55" fmla="*/ 1 w 2823329"/>
              <a:gd name="connsiteY6-56" fmla="*/ 1432824 h 2848239"/>
              <a:gd name="connsiteX0-57" fmla="*/ 1 w 2823329"/>
              <a:gd name="connsiteY0-58" fmla="*/ 1420448 h 2835863"/>
              <a:gd name="connsiteX1-59" fmla="*/ 1403416 w 2823329"/>
              <a:gd name="connsiteY1-60" fmla="*/ 5033 h 2835863"/>
              <a:gd name="connsiteX2-61" fmla="*/ 2589097 w 2823329"/>
              <a:gd name="connsiteY2-62" fmla="*/ 183676 h 2835863"/>
              <a:gd name="connsiteX3-63" fmla="*/ 2806830 w 2823329"/>
              <a:gd name="connsiteY3-64" fmla="*/ 1420448 h 2835863"/>
              <a:gd name="connsiteX4-65" fmla="*/ 1403415 w 2823329"/>
              <a:gd name="connsiteY4-66" fmla="*/ 2835863 h 2835863"/>
              <a:gd name="connsiteX5-67" fmla="*/ 0 w 2823329"/>
              <a:gd name="connsiteY5-68" fmla="*/ 1420448 h 2835863"/>
              <a:gd name="connsiteX6-69" fmla="*/ 1 w 2823329"/>
              <a:gd name="connsiteY6-70" fmla="*/ 1420448 h 2835863"/>
              <a:gd name="connsiteX0-71" fmla="*/ 1 w 2823329"/>
              <a:gd name="connsiteY0-72" fmla="*/ 1463213 h 2878628"/>
              <a:gd name="connsiteX1-73" fmla="*/ 1403416 w 2823329"/>
              <a:gd name="connsiteY1-74" fmla="*/ 47798 h 2878628"/>
              <a:gd name="connsiteX2-75" fmla="*/ 2589097 w 2823329"/>
              <a:gd name="connsiteY2-76" fmla="*/ 226441 h 2878628"/>
              <a:gd name="connsiteX3-77" fmla="*/ 2806830 w 2823329"/>
              <a:gd name="connsiteY3-78" fmla="*/ 1463213 h 2878628"/>
              <a:gd name="connsiteX4-79" fmla="*/ 1403415 w 2823329"/>
              <a:gd name="connsiteY4-80" fmla="*/ 2878628 h 2878628"/>
              <a:gd name="connsiteX5-81" fmla="*/ 0 w 2823329"/>
              <a:gd name="connsiteY5-82" fmla="*/ 1463213 h 2878628"/>
              <a:gd name="connsiteX6-83" fmla="*/ 1 w 2823329"/>
              <a:gd name="connsiteY6-84" fmla="*/ 1463213 h 2878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823329" h="2878628">
                <a:moveTo>
                  <a:pt x="1" y="1463213"/>
                </a:moveTo>
                <a:cubicBezTo>
                  <a:pt x="1" y="681501"/>
                  <a:pt x="628331" y="47798"/>
                  <a:pt x="1403416" y="47798"/>
                </a:cubicBezTo>
                <a:cubicBezTo>
                  <a:pt x="1816628" y="-291"/>
                  <a:pt x="2363224" y="-84548"/>
                  <a:pt x="2589097" y="226441"/>
                </a:cubicBezTo>
                <a:cubicBezTo>
                  <a:pt x="2912478" y="437051"/>
                  <a:pt x="2806830" y="991408"/>
                  <a:pt x="2806830" y="1463213"/>
                </a:cubicBezTo>
                <a:cubicBezTo>
                  <a:pt x="2806830" y="2244925"/>
                  <a:pt x="2178500" y="2878628"/>
                  <a:pt x="1403415" y="2878628"/>
                </a:cubicBezTo>
                <a:cubicBezTo>
                  <a:pt x="628330" y="2878628"/>
                  <a:pt x="0" y="2244925"/>
                  <a:pt x="0" y="1463213"/>
                </a:cubicBezTo>
                <a:lnTo>
                  <a:pt x="1" y="1463213"/>
                </a:lnTo>
                <a:close/>
              </a:path>
            </a:pathLst>
          </a:custGeom>
          <a:solidFill>
            <a:srgbClr val="629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泪滴形 7"/>
          <p:cNvSpPr/>
          <p:nvPr>
            <p:custDataLst>
              <p:tags r:id="rId3"/>
            </p:custDataLst>
          </p:nvPr>
        </p:nvSpPr>
        <p:spPr>
          <a:xfrm rot="8447283">
            <a:off x="3899624" y="2069875"/>
            <a:ext cx="2269394" cy="2313844"/>
          </a:xfrm>
          <a:custGeom>
            <a:avLst/>
            <a:gdLst>
              <a:gd name="connsiteX0" fmla="*/ 0 w 2806829"/>
              <a:gd name="connsiteY0" fmla="*/ 1415415 h 2830829"/>
              <a:gd name="connsiteX1" fmla="*/ 1403415 w 2806829"/>
              <a:gd name="connsiteY1" fmla="*/ 0 h 2830829"/>
              <a:gd name="connsiteX2" fmla="*/ 2806829 w 2806829"/>
              <a:gd name="connsiteY2" fmla="*/ 0 h 2830829"/>
              <a:gd name="connsiteX3" fmla="*/ 2806829 w 2806829"/>
              <a:gd name="connsiteY3" fmla="*/ 1415415 h 2830829"/>
              <a:gd name="connsiteX4" fmla="*/ 1403414 w 2806829"/>
              <a:gd name="connsiteY4" fmla="*/ 2830830 h 2830829"/>
              <a:gd name="connsiteX5" fmla="*/ -1 w 2806829"/>
              <a:gd name="connsiteY5" fmla="*/ 1415415 h 2830829"/>
              <a:gd name="connsiteX6" fmla="*/ 0 w 2806829"/>
              <a:gd name="connsiteY6" fmla="*/ 1415415 h 2830829"/>
              <a:gd name="connsiteX0-1" fmla="*/ 1 w 2806830"/>
              <a:gd name="connsiteY0-2" fmla="*/ 1415415 h 2830830"/>
              <a:gd name="connsiteX1-3" fmla="*/ 1403416 w 2806830"/>
              <a:gd name="connsiteY1-4" fmla="*/ 0 h 2830830"/>
              <a:gd name="connsiteX2-5" fmla="*/ 2589097 w 2806830"/>
              <a:gd name="connsiteY2-6" fmla="*/ 178643 h 2830830"/>
              <a:gd name="connsiteX3-7" fmla="*/ 2806830 w 2806830"/>
              <a:gd name="connsiteY3-8" fmla="*/ 1415415 h 2830830"/>
              <a:gd name="connsiteX4-9" fmla="*/ 1403415 w 2806830"/>
              <a:gd name="connsiteY4-10" fmla="*/ 2830830 h 2830830"/>
              <a:gd name="connsiteX5-11" fmla="*/ 0 w 2806830"/>
              <a:gd name="connsiteY5-12" fmla="*/ 1415415 h 2830830"/>
              <a:gd name="connsiteX6-13" fmla="*/ 1 w 2806830"/>
              <a:gd name="connsiteY6-14" fmla="*/ 1415415 h 2830830"/>
              <a:gd name="connsiteX0-15" fmla="*/ 1 w 2806830"/>
              <a:gd name="connsiteY0-16" fmla="*/ 1432824 h 2848239"/>
              <a:gd name="connsiteX1-17" fmla="*/ 1403416 w 2806830"/>
              <a:gd name="connsiteY1-18" fmla="*/ 17409 h 2848239"/>
              <a:gd name="connsiteX2-19" fmla="*/ 2589097 w 2806830"/>
              <a:gd name="connsiteY2-20" fmla="*/ 196052 h 2848239"/>
              <a:gd name="connsiteX3-21" fmla="*/ 2806830 w 2806830"/>
              <a:gd name="connsiteY3-22" fmla="*/ 1432824 h 2848239"/>
              <a:gd name="connsiteX4-23" fmla="*/ 1403415 w 2806830"/>
              <a:gd name="connsiteY4-24" fmla="*/ 2848239 h 2848239"/>
              <a:gd name="connsiteX5-25" fmla="*/ 0 w 2806830"/>
              <a:gd name="connsiteY5-26" fmla="*/ 1432824 h 2848239"/>
              <a:gd name="connsiteX6-27" fmla="*/ 1 w 2806830"/>
              <a:gd name="connsiteY6-28" fmla="*/ 1432824 h 2848239"/>
              <a:gd name="connsiteX0-29" fmla="*/ 1 w 2826753"/>
              <a:gd name="connsiteY0-30" fmla="*/ 1432824 h 2848239"/>
              <a:gd name="connsiteX1-31" fmla="*/ 1403416 w 2826753"/>
              <a:gd name="connsiteY1-32" fmla="*/ 17409 h 2848239"/>
              <a:gd name="connsiteX2-33" fmla="*/ 2589097 w 2826753"/>
              <a:gd name="connsiteY2-34" fmla="*/ 196052 h 2848239"/>
              <a:gd name="connsiteX3-35" fmla="*/ 2806830 w 2826753"/>
              <a:gd name="connsiteY3-36" fmla="*/ 1432824 h 2848239"/>
              <a:gd name="connsiteX4-37" fmla="*/ 1403415 w 2826753"/>
              <a:gd name="connsiteY4-38" fmla="*/ 2848239 h 2848239"/>
              <a:gd name="connsiteX5-39" fmla="*/ 0 w 2826753"/>
              <a:gd name="connsiteY5-40" fmla="*/ 1432824 h 2848239"/>
              <a:gd name="connsiteX6-41" fmla="*/ 1 w 2826753"/>
              <a:gd name="connsiteY6-42" fmla="*/ 1432824 h 2848239"/>
              <a:gd name="connsiteX0-43" fmla="*/ 1 w 2823329"/>
              <a:gd name="connsiteY0-44" fmla="*/ 1432824 h 2848239"/>
              <a:gd name="connsiteX1-45" fmla="*/ 1403416 w 2823329"/>
              <a:gd name="connsiteY1-46" fmla="*/ 17409 h 2848239"/>
              <a:gd name="connsiteX2-47" fmla="*/ 2589097 w 2823329"/>
              <a:gd name="connsiteY2-48" fmla="*/ 196052 h 2848239"/>
              <a:gd name="connsiteX3-49" fmla="*/ 2806830 w 2823329"/>
              <a:gd name="connsiteY3-50" fmla="*/ 1432824 h 2848239"/>
              <a:gd name="connsiteX4-51" fmla="*/ 1403415 w 2823329"/>
              <a:gd name="connsiteY4-52" fmla="*/ 2848239 h 2848239"/>
              <a:gd name="connsiteX5-53" fmla="*/ 0 w 2823329"/>
              <a:gd name="connsiteY5-54" fmla="*/ 1432824 h 2848239"/>
              <a:gd name="connsiteX6-55" fmla="*/ 1 w 2823329"/>
              <a:gd name="connsiteY6-56" fmla="*/ 1432824 h 2848239"/>
              <a:gd name="connsiteX0-57" fmla="*/ 1 w 2823329"/>
              <a:gd name="connsiteY0-58" fmla="*/ 1420448 h 2835863"/>
              <a:gd name="connsiteX1-59" fmla="*/ 1403416 w 2823329"/>
              <a:gd name="connsiteY1-60" fmla="*/ 5033 h 2835863"/>
              <a:gd name="connsiteX2-61" fmla="*/ 2589097 w 2823329"/>
              <a:gd name="connsiteY2-62" fmla="*/ 183676 h 2835863"/>
              <a:gd name="connsiteX3-63" fmla="*/ 2806830 w 2823329"/>
              <a:gd name="connsiteY3-64" fmla="*/ 1420448 h 2835863"/>
              <a:gd name="connsiteX4-65" fmla="*/ 1403415 w 2823329"/>
              <a:gd name="connsiteY4-66" fmla="*/ 2835863 h 2835863"/>
              <a:gd name="connsiteX5-67" fmla="*/ 0 w 2823329"/>
              <a:gd name="connsiteY5-68" fmla="*/ 1420448 h 2835863"/>
              <a:gd name="connsiteX6-69" fmla="*/ 1 w 2823329"/>
              <a:gd name="connsiteY6-70" fmla="*/ 1420448 h 2835863"/>
              <a:gd name="connsiteX0-71" fmla="*/ 1 w 2823329"/>
              <a:gd name="connsiteY0-72" fmla="*/ 1463213 h 2878628"/>
              <a:gd name="connsiteX1-73" fmla="*/ 1403416 w 2823329"/>
              <a:gd name="connsiteY1-74" fmla="*/ 47798 h 2878628"/>
              <a:gd name="connsiteX2-75" fmla="*/ 2589097 w 2823329"/>
              <a:gd name="connsiteY2-76" fmla="*/ 226441 h 2878628"/>
              <a:gd name="connsiteX3-77" fmla="*/ 2806830 w 2823329"/>
              <a:gd name="connsiteY3-78" fmla="*/ 1463213 h 2878628"/>
              <a:gd name="connsiteX4-79" fmla="*/ 1403415 w 2823329"/>
              <a:gd name="connsiteY4-80" fmla="*/ 2878628 h 2878628"/>
              <a:gd name="connsiteX5-81" fmla="*/ 0 w 2823329"/>
              <a:gd name="connsiteY5-82" fmla="*/ 1463213 h 2878628"/>
              <a:gd name="connsiteX6-83" fmla="*/ 1 w 2823329"/>
              <a:gd name="connsiteY6-84" fmla="*/ 1463213 h 2878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823329" h="2878628">
                <a:moveTo>
                  <a:pt x="1" y="1463213"/>
                </a:moveTo>
                <a:cubicBezTo>
                  <a:pt x="1" y="681501"/>
                  <a:pt x="628331" y="47798"/>
                  <a:pt x="1403416" y="47798"/>
                </a:cubicBezTo>
                <a:cubicBezTo>
                  <a:pt x="1816628" y="-291"/>
                  <a:pt x="2363224" y="-84548"/>
                  <a:pt x="2589097" y="226441"/>
                </a:cubicBezTo>
                <a:cubicBezTo>
                  <a:pt x="2912478" y="437051"/>
                  <a:pt x="2806830" y="991408"/>
                  <a:pt x="2806830" y="1463213"/>
                </a:cubicBezTo>
                <a:cubicBezTo>
                  <a:pt x="2806830" y="2244925"/>
                  <a:pt x="2178500" y="2878628"/>
                  <a:pt x="1403415" y="2878628"/>
                </a:cubicBezTo>
                <a:cubicBezTo>
                  <a:pt x="628330" y="2878628"/>
                  <a:pt x="0" y="2244925"/>
                  <a:pt x="0" y="1463213"/>
                </a:cubicBezTo>
                <a:lnTo>
                  <a:pt x="1" y="1463213"/>
                </a:lnTo>
                <a:close/>
              </a:path>
            </a:pathLst>
          </a:custGeom>
          <a:solidFill>
            <a:srgbClr val="629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A-泪滴形 7"/>
          <p:cNvSpPr/>
          <p:nvPr>
            <p:custDataLst>
              <p:tags r:id="rId4"/>
            </p:custDataLst>
          </p:nvPr>
        </p:nvSpPr>
        <p:spPr>
          <a:xfrm rot="8447283">
            <a:off x="6418339" y="920323"/>
            <a:ext cx="2487477" cy="2536200"/>
          </a:xfrm>
          <a:custGeom>
            <a:avLst/>
            <a:gdLst>
              <a:gd name="connsiteX0" fmla="*/ 0 w 2806829"/>
              <a:gd name="connsiteY0" fmla="*/ 1415415 h 2830829"/>
              <a:gd name="connsiteX1" fmla="*/ 1403415 w 2806829"/>
              <a:gd name="connsiteY1" fmla="*/ 0 h 2830829"/>
              <a:gd name="connsiteX2" fmla="*/ 2806829 w 2806829"/>
              <a:gd name="connsiteY2" fmla="*/ 0 h 2830829"/>
              <a:gd name="connsiteX3" fmla="*/ 2806829 w 2806829"/>
              <a:gd name="connsiteY3" fmla="*/ 1415415 h 2830829"/>
              <a:gd name="connsiteX4" fmla="*/ 1403414 w 2806829"/>
              <a:gd name="connsiteY4" fmla="*/ 2830830 h 2830829"/>
              <a:gd name="connsiteX5" fmla="*/ -1 w 2806829"/>
              <a:gd name="connsiteY5" fmla="*/ 1415415 h 2830829"/>
              <a:gd name="connsiteX6" fmla="*/ 0 w 2806829"/>
              <a:gd name="connsiteY6" fmla="*/ 1415415 h 2830829"/>
              <a:gd name="connsiteX0-1" fmla="*/ 1 w 2806830"/>
              <a:gd name="connsiteY0-2" fmla="*/ 1415415 h 2830830"/>
              <a:gd name="connsiteX1-3" fmla="*/ 1403416 w 2806830"/>
              <a:gd name="connsiteY1-4" fmla="*/ 0 h 2830830"/>
              <a:gd name="connsiteX2-5" fmla="*/ 2589097 w 2806830"/>
              <a:gd name="connsiteY2-6" fmla="*/ 178643 h 2830830"/>
              <a:gd name="connsiteX3-7" fmla="*/ 2806830 w 2806830"/>
              <a:gd name="connsiteY3-8" fmla="*/ 1415415 h 2830830"/>
              <a:gd name="connsiteX4-9" fmla="*/ 1403415 w 2806830"/>
              <a:gd name="connsiteY4-10" fmla="*/ 2830830 h 2830830"/>
              <a:gd name="connsiteX5-11" fmla="*/ 0 w 2806830"/>
              <a:gd name="connsiteY5-12" fmla="*/ 1415415 h 2830830"/>
              <a:gd name="connsiteX6-13" fmla="*/ 1 w 2806830"/>
              <a:gd name="connsiteY6-14" fmla="*/ 1415415 h 2830830"/>
              <a:gd name="connsiteX0-15" fmla="*/ 1 w 2806830"/>
              <a:gd name="connsiteY0-16" fmla="*/ 1432824 h 2848239"/>
              <a:gd name="connsiteX1-17" fmla="*/ 1403416 w 2806830"/>
              <a:gd name="connsiteY1-18" fmla="*/ 17409 h 2848239"/>
              <a:gd name="connsiteX2-19" fmla="*/ 2589097 w 2806830"/>
              <a:gd name="connsiteY2-20" fmla="*/ 196052 h 2848239"/>
              <a:gd name="connsiteX3-21" fmla="*/ 2806830 w 2806830"/>
              <a:gd name="connsiteY3-22" fmla="*/ 1432824 h 2848239"/>
              <a:gd name="connsiteX4-23" fmla="*/ 1403415 w 2806830"/>
              <a:gd name="connsiteY4-24" fmla="*/ 2848239 h 2848239"/>
              <a:gd name="connsiteX5-25" fmla="*/ 0 w 2806830"/>
              <a:gd name="connsiteY5-26" fmla="*/ 1432824 h 2848239"/>
              <a:gd name="connsiteX6-27" fmla="*/ 1 w 2806830"/>
              <a:gd name="connsiteY6-28" fmla="*/ 1432824 h 2848239"/>
              <a:gd name="connsiteX0-29" fmla="*/ 1 w 2826753"/>
              <a:gd name="connsiteY0-30" fmla="*/ 1432824 h 2848239"/>
              <a:gd name="connsiteX1-31" fmla="*/ 1403416 w 2826753"/>
              <a:gd name="connsiteY1-32" fmla="*/ 17409 h 2848239"/>
              <a:gd name="connsiteX2-33" fmla="*/ 2589097 w 2826753"/>
              <a:gd name="connsiteY2-34" fmla="*/ 196052 h 2848239"/>
              <a:gd name="connsiteX3-35" fmla="*/ 2806830 w 2826753"/>
              <a:gd name="connsiteY3-36" fmla="*/ 1432824 h 2848239"/>
              <a:gd name="connsiteX4-37" fmla="*/ 1403415 w 2826753"/>
              <a:gd name="connsiteY4-38" fmla="*/ 2848239 h 2848239"/>
              <a:gd name="connsiteX5-39" fmla="*/ 0 w 2826753"/>
              <a:gd name="connsiteY5-40" fmla="*/ 1432824 h 2848239"/>
              <a:gd name="connsiteX6-41" fmla="*/ 1 w 2826753"/>
              <a:gd name="connsiteY6-42" fmla="*/ 1432824 h 2848239"/>
              <a:gd name="connsiteX0-43" fmla="*/ 1 w 2823329"/>
              <a:gd name="connsiteY0-44" fmla="*/ 1432824 h 2848239"/>
              <a:gd name="connsiteX1-45" fmla="*/ 1403416 w 2823329"/>
              <a:gd name="connsiteY1-46" fmla="*/ 17409 h 2848239"/>
              <a:gd name="connsiteX2-47" fmla="*/ 2589097 w 2823329"/>
              <a:gd name="connsiteY2-48" fmla="*/ 196052 h 2848239"/>
              <a:gd name="connsiteX3-49" fmla="*/ 2806830 w 2823329"/>
              <a:gd name="connsiteY3-50" fmla="*/ 1432824 h 2848239"/>
              <a:gd name="connsiteX4-51" fmla="*/ 1403415 w 2823329"/>
              <a:gd name="connsiteY4-52" fmla="*/ 2848239 h 2848239"/>
              <a:gd name="connsiteX5-53" fmla="*/ 0 w 2823329"/>
              <a:gd name="connsiteY5-54" fmla="*/ 1432824 h 2848239"/>
              <a:gd name="connsiteX6-55" fmla="*/ 1 w 2823329"/>
              <a:gd name="connsiteY6-56" fmla="*/ 1432824 h 2848239"/>
              <a:gd name="connsiteX0-57" fmla="*/ 1 w 2823329"/>
              <a:gd name="connsiteY0-58" fmla="*/ 1420448 h 2835863"/>
              <a:gd name="connsiteX1-59" fmla="*/ 1403416 w 2823329"/>
              <a:gd name="connsiteY1-60" fmla="*/ 5033 h 2835863"/>
              <a:gd name="connsiteX2-61" fmla="*/ 2589097 w 2823329"/>
              <a:gd name="connsiteY2-62" fmla="*/ 183676 h 2835863"/>
              <a:gd name="connsiteX3-63" fmla="*/ 2806830 w 2823329"/>
              <a:gd name="connsiteY3-64" fmla="*/ 1420448 h 2835863"/>
              <a:gd name="connsiteX4-65" fmla="*/ 1403415 w 2823329"/>
              <a:gd name="connsiteY4-66" fmla="*/ 2835863 h 2835863"/>
              <a:gd name="connsiteX5-67" fmla="*/ 0 w 2823329"/>
              <a:gd name="connsiteY5-68" fmla="*/ 1420448 h 2835863"/>
              <a:gd name="connsiteX6-69" fmla="*/ 1 w 2823329"/>
              <a:gd name="connsiteY6-70" fmla="*/ 1420448 h 2835863"/>
              <a:gd name="connsiteX0-71" fmla="*/ 1 w 2823329"/>
              <a:gd name="connsiteY0-72" fmla="*/ 1463213 h 2878628"/>
              <a:gd name="connsiteX1-73" fmla="*/ 1403416 w 2823329"/>
              <a:gd name="connsiteY1-74" fmla="*/ 47798 h 2878628"/>
              <a:gd name="connsiteX2-75" fmla="*/ 2589097 w 2823329"/>
              <a:gd name="connsiteY2-76" fmla="*/ 226441 h 2878628"/>
              <a:gd name="connsiteX3-77" fmla="*/ 2806830 w 2823329"/>
              <a:gd name="connsiteY3-78" fmla="*/ 1463213 h 2878628"/>
              <a:gd name="connsiteX4-79" fmla="*/ 1403415 w 2823329"/>
              <a:gd name="connsiteY4-80" fmla="*/ 2878628 h 2878628"/>
              <a:gd name="connsiteX5-81" fmla="*/ 0 w 2823329"/>
              <a:gd name="connsiteY5-82" fmla="*/ 1463213 h 2878628"/>
              <a:gd name="connsiteX6-83" fmla="*/ 1 w 2823329"/>
              <a:gd name="connsiteY6-84" fmla="*/ 1463213 h 2878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823329" h="2878628">
                <a:moveTo>
                  <a:pt x="1" y="1463213"/>
                </a:moveTo>
                <a:cubicBezTo>
                  <a:pt x="1" y="681501"/>
                  <a:pt x="628331" y="47798"/>
                  <a:pt x="1403416" y="47798"/>
                </a:cubicBezTo>
                <a:cubicBezTo>
                  <a:pt x="1816628" y="-291"/>
                  <a:pt x="2363224" y="-84548"/>
                  <a:pt x="2589097" y="226441"/>
                </a:cubicBezTo>
                <a:cubicBezTo>
                  <a:pt x="2912478" y="437051"/>
                  <a:pt x="2806830" y="991408"/>
                  <a:pt x="2806830" y="1463213"/>
                </a:cubicBezTo>
                <a:cubicBezTo>
                  <a:pt x="2806830" y="2244925"/>
                  <a:pt x="2178500" y="2878628"/>
                  <a:pt x="1403415" y="2878628"/>
                </a:cubicBezTo>
                <a:cubicBezTo>
                  <a:pt x="628330" y="2878628"/>
                  <a:pt x="0" y="2244925"/>
                  <a:pt x="0" y="1463213"/>
                </a:cubicBezTo>
                <a:lnTo>
                  <a:pt x="1" y="1463213"/>
                </a:lnTo>
                <a:close/>
              </a:path>
            </a:pathLst>
          </a:custGeom>
          <a:solidFill>
            <a:srgbClr val="629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-泪滴形 7"/>
          <p:cNvSpPr/>
          <p:nvPr>
            <p:custDataLst>
              <p:tags r:id="rId5"/>
            </p:custDataLst>
          </p:nvPr>
        </p:nvSpPr>
        <p:spPr>
          <a:xfrm rot="8447283">
            <a:off x="9109345" y="2096502"/>
            <a:ext cx="2397002" cy="2451530"/>
          </a:xfrm>
          <a:custGeom>
            <a:avLst/>
            <a:gdLst>
              <a:gd name="connsiteX0" fmla="*/ 0 w 2806829"/>
              <a:gd name="connsiteY0" fmla="*/ 1415415 h 2830829"/>
              <a:gd name="connsiteX1" fmla="*/ 1403415 w 2806829"/>
              <a:gd name="connsiteY1" fmla="*/ 0 h 2830829"/>
              <a:gd name="connsiteX2" fmla="*/ 2806829 w 2806829"/>
              <a:gd name="connsiteY2" fmla="*/ 0 h 2830829"/>
              <a:gd name="connsiteX3" fmla="*/ 2806829 w 2806829"/>
              <a:gd name="connsiteY3" fmla="*/ 1415415 h 2830829"/>
              <a:gd name="connsiteX4" fmla="*/ 1403414 w 2806829"/>
              <a:gd name="connsiteY4" fmla="*/ 2830830 h 2830829"/>
              <a:gd name="connsiteX5" fmla="*/ -1 w 2806829"/>
              <a:gd name="connsiteY5" fmla="*/ 1415415 h 2830829"/>
              <a:gd name="connsiteX6" fmla="*/ 0 w 2806829"/>
              <a:gd name="connsiteY6" fmla="*/ 1415415 h 2830829"/>
              <a:gd name="connsiteX0-1" fmla="*/ 1 w 2806830"/>
              <a:gd name="connsiteY0-2" fmla="*/ 1415415 h 2830830"/>
              <a:gd name="connsiteX1-3" fmla="*/ 1403416 w 2806830"/>
              <a:gd name="connsiteY1-4" fmla="*/ 0 h 2830830"/>
              <a:gd name="connsiteX2-5" fmla="*/ 2589097 w 2806830"/>
              <a:gd name="connsiteY2-6" fmla="*/ 178643 h 2830830"/>
              <a:gd name="connsiteX3-7" fmla="*/ 2806830 w 2806830"/>
              <a:gd name="connsiteY3-8" fmla="*/ 1415415 h 2830830"/>
              <a:gd name="connsiteX4-9" fmla="*/ 1403415 w 2806830"/>
              <a:gd name="connsiteY4-10" fmla="*/ 2830830 h 2830830"/>
              <a:gd name="connsiteX5-11" fmla="*/ 0 w 2806830"/>
              <a:gd name="connsiteY5-12" fmla="*/ 1415415 h 2830830"/>
              <a:gd name="connsiteX6-13" fmla="*/ 1 w 2806830"/>
              <a:gd name="connsiteY6-14" fmla="*/ 1415415 h 2830830"/>
              <a:gd name="connsiteX0-15" fmla="*/ 1 w 2806830"/>
              <a:gd name="connsiteY0-16" fmla="*/ 1432824 h 2848239"/>
              <a:gd name="connsiteX1-17" fmla="*/ 1403416 w 2806830"/>
              <a:gd name="connsiteY1-18" fmla="*/ 17409 h 2848239"/>
              <a:gd name="connsiteX2-19" fmla="*/ 2589097 w 2806830"/>
              <a:gd name="connsiteY2-20" fmla="*/ 196052 h 2848239"/>
              <a:gd name="connsiteX3-21" fmla="*/ 2806830 w 2806830"/>
              <a:gd name="connsiteY3-22" fmla="*/ 1432824 h 2848239"/>
              <a:gd name="connsiteX4-23" fmla="*/ 1403415 w 2806830"/>
              <a:gd name="connsiteY4-24" fmla="*/ 2848239 h 2848239"/>
              <a:gd name="connsiteX5-25" fmla="*/ 0 w 2806830"/>
              <a:gd name="connsiteY5-26" fmla="*/ 1432824 h 2848239"/>
              <a:gd name="connsiteX6-27" fmla="*/ 1 w 2806830"/>
              <a:gd name="connsiteY6-28" fmla="*/ 1432824 h 2848239"/>
              <a:gd name="connsiteX0-29" fmla="*/ 1 w 2826753"/>
              <a:gd name="connsiteY0-30" fmla="*/ 1432824 h 2848239"/>
              <a:gd name="connsiteX1-31" fmla="*/ 1403416 w 2826753"/>
              <a:gd name="connsiteY1-32" fmla="*/ 17409 h 2848239"/>
              <a:gd name="connsiteX2-33" fmla="*/ 2589097 w 2826753"/>
              <a:gd name="connsiteY2-34" fmla="*/ 196052 h 2848239"/>
              <a:gd name="connsiteX3-35" fmla="*/ 2806830 w 2826753"/>
              <a:gd name="connsiteY3-36" fmla="*/ 1432824 h 2848239"/>
              <a:gd name="connsiteX4-37" fmla="*/ 1403415 w 2826753"/>
              <a:gd name="connsiteY4-38" fmla="*/ 2848239 h 2848239"/>
              <a:gd name="connsiteX5-39" fmla="*/ 0 w 2826753"/>
              <a:gd name="connsiteY5-40" fmla="*/ 1432824 h 2848239"/>
              <a:gd name="connsiteX6-41" fmla="*/ 1 w 2826753"/>
              <a:gd name="connsiteY6-42" fmla="*/ 1432824 h 2848239"/>
              <a:gd name="connsiteX0-43" fmla="*/ 1 w 2823329"/>
              <a:gd name="connsiteY0-44" fmla="*/ 1432824 h 2848239"/>
              <a:gd name="connsiteX1-45" fmla="*/ 1403416 w 2823329"/>
              <a:gd name="connsiteY1-46" fmla="*/ 17409 h 2848239"/>
              <a:gd name="connsiteX2-47" fmla="*/ 2589097 w 2823329"/>
              <a:gd name="connsiteY2-48" fmla="*/ 196052 h 2848239"/>
              <a:gd name="connsiteX3-49" fmla="*/ 2806830 w 2823329"/>
              <a:gd name="connsiteY3-50" fmla="*/ 1432824 h 2848239"/>
              <a:gd name="connsiteX4-51" fmla="*/ 1403415 w 2823329"/>
              <a:gd name="connsiteY4-52" fmla="*/ 2848239 h 2848239"/>
              <a:gd name="connsiteX5-53" fmla="*/ 0 w 2823329"/>
              <a:gd name="connsiteY5-54" fmla="*/ 1432824 h 2848239"/>
              <a:gd name="connsiteX6-55" fmla="*/ 1 w 2823329"/>
              <a:gd name="connsiteY6-56" fmla="*/ 1432824 h 2848239"/>
              <a:gd name="connsiteX0-57" fmla="*/ 1 w 2823329"/>
              <a:gd name="connsiteY0-58" fmla="*/ 1420448 h 2835863"/>
              <a:gd name="connsiteX1-59" fmla="*/ 1403416 w 2823329"/>
              <a:gd name="connsiteY1-60" fmla="*/ 5033 h 2835863"/>
              <a:gd name="connsiteX2-61" fmla="*/ 2589097 w 2823329"/>
              <a:gd name="connsiteY2-62" fmla="*/ 183676 h 2835863"/>
              <a:gd name="connsiteX3-63" fmla="*/ 2806830 w 2823329"/>
              <a:gd name="connsiteY3-64" fmla="*/ 1420448 h 2835863"/>
              <a:gd name="connsiteX4-65" fmla="*/ 1403415 w 2823329"/>
              <a:gd name="connsiteY4-66" fmla="*/ 2835863 h 2835863"/>
              <a:gd name="connsiteX5-67" fmla="*/ 0 w 2823329"/>
              <a:gd name="connsiteY5-68" fmla="*/ 1420448 h 2835863"/>
              <a:gd name="connsiteX6-69" fmla="*/ 1 w 2823329"/>
              <a:gd name="connsiteY6-70" fmla="*/ 1420448 h 2835863"/>
              <a:gd name="connsiteX0-71" fmla="*/ 1 w 2823329"/>
              <a:gd name="connsiteY0-72" fmla="*/ 1463213 h 2878628"/>
              <a:gd name="connsiteX1-73" fmla="*/ 1403416 w 2823329"/>
              <a:gd name="connsiteY1-74" fmla="*/ 47798 h 2878628"/>
              <a:gd name="connsiteX2-75" fmla="*/ 2589097 w 2823329"/>
              <a:gd name="connsiteY2-76" fmla="*/ 226441 h 2878628"/>
              <a:gd name="connsiteX3-77" fmla="*/ 2806830 w 2823329"/>
              <a:gd name="connsiteY3-78" fmla="*/ 1463213 h 2878628"/>
              <a:gd name="connsiteX4-79" fmla="*/ 1403415 w 2823329"/>
              <a:gd name="connsiteY4-80" fmla="*/ 2878628 h 2878628"/>
              <a:gd name="connsiteX5-81" fmla="*/ 0 w 2823329"/>
              <a:gd name="connsiteY5-82" fmla="*/ 1463213 h 2878628"/>
              <a:gd name="connsiteX6-83" fmla="*/ 1 w 2823329"/>
              <a:gd name="connsiteY6-84" fmla="*/ 1463213 h 2878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823329" h="2878628">
                <a:moveTo>
                  <a:pt x="1" y="1463213"/>
                </a:moveTo>
                <a:cubicBezTo>
                  <a:pt x="1" y="681501"/>
                  <a:pt x="628331" y="47798"/>
                  <a:pt x="1403416" y="47798"/>
                </a:cubicBezTo>
                <a:cubicBezTo>
                  <a:pt x="1816628" y="-291"/>
                  <a:pt x="2363224" y="-84548"/>
                  <a:pt x="2589097" y="226441"/>
                </a:cubicBezTo>
                <a:cubicBezTo>
                  <a:pt x="2912478" y="437051"/>
                  <a:pt x="2806830" y="991408"/>
                  <a:pt x="2806830" y="1463213"/>
                </a:cubicBezTo>
                <a:cubicBezTo>
                  <a:pt x="2806830" y="2244925"/>
                  <a:pt x="2178500" y="2878628"/>
                  <a:pt x="1403415" y="2878628"/>
                </a:cubicBezTo>
                <a:cubicBezTo>
                  <a:pt x="628330" y="2878628"/>
                  <a:pt x="0" y="2244925"/>
                  <a:pt x="0" y="1463213"/>
                </a:cubicBezTo>
                <a:lnTo>
                  <a:pt x="1" y="1463213"/>
                </a:lnTo>
                <a:close/>
              </a:path>
            </a:pathLst>
          </a:custGeom>
          <a:solidFill>
            <a:srgbClr val="629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1538122" y="1385154"/>
            <a:ext cx="2431478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一定的管理能力</a:t>
            </a:r>
            <a:endParaRPr lang="en-US" altLang="zh-CN" sz="2400" b="1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 flipH="1">
            <a:off x="1675867" y="1907779"/>
            <a:ext cx="2643062" cy="8299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班长</a:t>
            </a:r>
            <a:endParaRPr lang="en-US" altLang="zh-CN" sz="1600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服务社副部长</a:t>
            </a:r>
            <a:r>
              <a:rPr lang="en-US" altLang="zh-CN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部长</a:t>
            </a:r>
            <a:endParaRPr lang="zh-CN" altLang="en-US" sz="1600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4335156" y="2300615"/>
            <a:ext cx="154524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热爱学习</a:t>
            </a:r>
            <a:endParaRPr lang="en-US" altLang="zh-CN" sz="2400" b="1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 flipH="1">
            <a:off x="4156710" y="2887506"/>
            <a:ext cx="1901825" cy="8299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获得校、区、市级</a:t>
            </a:r>
            <a:r>
              <a:rPr lang="zh-CN" altLang="en-US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荣誉</a:t>
            </a:r>
            <a:endParaRPr lang="zh-CN" altLang="en-US" sz="1600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 flipH="1">
            <a:off x="6472058" y="1499248"/>
            <a:ext cx="23800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广泛的兴趣爱好</a:t>
            </a:r>
            <a:endParaRPr lang="en-US" altLang="zh-CN" sz="2400" b="1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 flipH="1">
            <a:off x="6744942" y="2277225"/>
            <a:ext cx="201312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阅读</a:t>
            </a:r>
            <a:r>
              <a:rPr lang="en-US" altLang="zh-CN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  </a:t>
            </a:r>
            <a:r>
              <a:rPr lang="zh-CN" altLang="en-US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绘画</a:t>
            </a:r>
            <a:r>
              <a:rPr lang="en-US" altLang="zh-CN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  </a:t>
            </a:r>
            <a:r>
              <a:rPr lang="zh-CN" altLang="en-US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古筝</a:t>
            </a:r>
            <a:endParaRPr lang="zh-CN" altLang="en-US" sz="1600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7419" y="3226797"/>
            <a:ext cx="192397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红领巾值岗队员</a:t>
            </a:r>
            <a:endParaRPr lang="en-US" altLang="zh-CN" sz="1600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9622736" y="2456239"/>
            <a:ext cx="1611739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执行力</a:t>
            </a:r>
            <a:endParaRPr lang="zh-CN" altLang="en-US" sz="2400" b="1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39" y="4061149"/>
            <a:ext cx="1974594" cy="207826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7419" y="488463"/>
            <a:ext cx="1780097" cy="1419163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806401" y="307818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n w="0" cap="rnd">
                  <a:noFill/>
                  <a:round/>
                </a:ln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我的优势</a:t>
            </a:r>
            <a:endParaRPr lang="zh-CN" altLang="en-US" sz="3000" dirty="0">
              <a:ln w="0" cap="rnd">
                <a:noFill/>
                <a:round/>
              </a:ln>
              <a:solidFill>
                <a:srgbClr val="629F25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417">
        <p:blinds dir="vert"/>
      </p:transition>
    </mc:Choice>
    <mc:Fallback>
      <p:transition spd="slow" advTm="341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5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9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9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3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33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290"/>
                            </p:stCondLst>
                            <p:childTnLst>
                              <p:par>
                                <p:cTn id="8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/>
      <p:bldP spid="15" grpId="0" bldLvl="0" animBg="1"/>
      <p:bldP spid="16" grpId="0"/>
      <p:bldP spid="17" grpId="0" bldLvl="0" animBg="1"/>
      <p:bldP spid="18" grpId="0"/>
      <p:bldP spid="19" grpId="0" bldLvl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36" y="0"/>
            <a:ext cx="6678612" cy="5006283"/>
          </a:xfrm>
          <a:prstGeom prst="rect">
            <a:avLst/>
          </a:prstGeom>
        </p:spPr>
      </p:pic>
      <p:sp>
        <p:nvSpPr>
          <p:cNvPr id="17" name="PA-文本框 16"/>
          <p:cNvSpPr txBox="1"/>
          <p:nvPr>
            <p:custDataLst>
              <p:tags r:id="rId3"/>
            </p:custDataLst>
          </p:nvPr>
        </p:nvSpPr>
        <p:spPr>
          <a:xfrm rot="21126686">
            <a:off x="4487520" y="2798560"/>
            <a:ext cx="3992880" cy="1245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5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我的承诺</a:t>
            </a:r>
            <a:endParaRPr lang="zh-CN" altLang="en-US" sz="7500" dirty="0">
              <a:solidFill>
                <a:srgbClr val="FD94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8" y="4280331"/>
            <a:ext cx="1632675" cy="2074858"/>
          </a:xfrm>
          <a:prstGeom prst="rect">
            <a:avLst/>
          </a:prstGeom>
        </p:spPr>
      </p:pic>
      <p:pic>
        <p:nvPicPr>
          <p:cNvPr id="21" name="PA-图片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4524182"/>
            <a:ext cx="1456229" cy="194163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 rot="21126686">
            <a:off x="5358039" y="2081474"/>
            <a:ext cx="20878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</a:t>
            </a:r>
            <a:r>
              <a:rPr lang="en-US" altLang="zh-CN" sz="50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03</a:t>
            </a:r>
            <a:endParaRPr lang="zh-CN" altLang="en-US" sz="5000" dirty="0">
              <a:solidFill>
                <a:srgbClr val="FD94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330" y="500797"/>
            <a:ext cx="2489666" cy="248966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2" y="1013529"/>
            <a:ext cx="3298497" cy="1788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152">
        <p15:prstTrans prst="drape"/>
      </p:transition>
    </mc:Choice>
    <mc:Fallback>
      <p:transition spd="slow" advTm="21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49"/>
                            </p:stCondLst>
                            <p:childTnLst>
                              <p:par>
                                <p:cTn id="33" presetID="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entr" presetSubtype="0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tags/tag1.xml><?xml version="1.0" encoding="utf-8"?>
<p:tagLst xmlns:p="http://schemas.openxmlformats.org/presentationml/2006/main">
  <p:tag name="PA" val="v4.3.1"/>
</p:tagLst>
</file>

<file path=ppt/tags/tag10.xml><?xml version="1.0" encoding="utf-8"?>
<p:tagLst xmlns:p="http://schemas.openxmlformats.org/presentationml/2006/main">
  <p:tag name="PA" val="v4.3.1"/>
</p:tagLst>
</file>

<file path=ppt/tags/tag11.xml><?xml version="1.0" encoding="utf-8"?>
<p:tagLst xmlns:p="http://schemas.openxmlformats.org/presentationml/2006/main">
  <p:tag name="PA" val="v4.3.1"/>
</p:tagLst>
</file>

<file path=ppt/tags/tag12.xml><?xml version="1.0" encoding="utf-8"?>
<p:tagLst xmlns:p="http://schemas.openxmlformats.org/presentationml/2006/main">
  <p:tag name="PA" val="v4.3.1"/>
</p:tagLst>
</file>

<file path=ppt/tags/tag13.xml><?xml version="1.0" encoding="utf-8"?>
<p:tagLst xmlns:p="http://schemas.openxmlformats.org/presentationml/2006/main">
  <p:tag name="PA" val="v4.3.1"/>
</p:tagLst>
</file>

<file path=ppt/tags/tag2.xml><?xml version="1.0" encoding="utf-8"?>
<p:tagLst xmlns:p="http://schemas.openxmlformats.org/presentationml/2006/main">
  <p:tag name="PA" val="v4.3.1"/>
</p:tagLst>
</file>

<file path=ppt/tags/tag3.xml><?xml version="1.0" encoding="utf-8"?>
<p:tagLst xmlns:p="http://schemas.openxmlformats.org/presentationml/2006/main">
  <p:tag name="PA" val="v4.3.1"/>
</p:tagLst>
</file>

<file path=ppt/tags/tag4.xml><?xml version="1.0" encoding="utf-8"?>
<p:tagLst xmlns:p="http://schemas.openxmlformats.org/presentationml/2006/main">
  <p:tag name="PA" val="v4.3.1"/>
</p:tagLst>
</file>

<file path=ppt/tags/tag5.xml><?xml version="1.0" encoding="utf-8"?>
<p:tagLst xmlns:p="http://schemas.openxmlformats.org/presentationml/2006/main">
  <p:tag name="PA" val="v4.3.1"/>
</p:tagLst>
</file>

<file path=ppt/tags/tag6.xml><?xml version="1.0" encoding="utf-8"?>
<p:tagLst xmlns:p="http://schemas.openxmlformats.org/presentationml/2006/main">
  <p:tag name="PA" val="v4.3.1"/>
</p:tagLst>
</file>

<file path=ppt/tags/tag7.xml><?xml version="1.0" encoding="utf-8"?>
<p:tagLst xmlns:p="http://schemas.openxmlformats.org/presentationml/2006/main">
  <p:tag name="PA" val="v4.3.1"/>
</p:tagLst>
</file>

<file path=ppt/tags/tag8.xml><?xml version="1.0" encoding="utf-8"?>
<p:tagLst xmlns:p="http://schemas.openxmlformats.org/presentationml/2006/main">
  <p:tag name="PA" val="v4.3.1"/>
</p:tagLst>
</file>

<file path=ppt/tags/tag9.xml><?xml version="1.0" encoding="utf-8"?>
<p:tagLst xmlns:p="http://schemas.openxmlformats.org/presentationml/2006/main">
  <p:tag name="PA" val="v4.3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WPS 演示</Application>
  <PresentationFormat>宽屏</PresentationFormat>
  <Paragraphs>85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华康海报体W12(P)</vt:lpstr>
      <vt:lpstr>方正少儿简体</vt:lpstr>
      <vt:lpstr>黑体-繁</vt:lpstr>
      <vt:lpstr>Calibri</vt:lpstr>
      <vt:lpstr>微软雅黑</vt:lpstr>
      <vt:lpstr>Arial Unicode MS</vt:lpstr>
      <vt:lpstr>等线 Light</vt:lpstr>
      <vt:lpstr>等线</vt:lpstr>
      <vt:lpstr>黑体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李川</dc:creator>
  <cp:lastModifiedBy>马鑫东</cp:lastModifiedBy>
  <cp:revision>91</cp:revision>
  <dcterms:created xsi:type="dcterms:W3CDTF">2018-05-21T03:57:00Z</dcterms:created>
  <dcterms:modified xsi:type="dcterms:W3CDTF">2021-09-14T12:21:53Z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F2123FD5927241A39B2CA5870021998B</vt:lpwstr>
  </property>
</Properties>
</file>