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84" r:id="rId3"/>
    <p:sldId id="272" r:id="rId5"/>
    <p:sldId id="263" r:id="rId6"/>
    <p:sldId id="262" r:id="rId7"/>
    <p:sldId id="267" r:id="rId8"/>
    <p:sldId id="264" r:id="rId9"/>
    <p:sldId id="266" r:id="rId10"/>
    <p:sldId id="268" r:id="rId11"/>
    <p:sldId id="271" r:id="rId12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th" initials="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FFB19D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31" autoAdjust="0"/>
    <p:restoredTop sz="94660"/>
  </p:normalViewPr>
  <p:slideViewPr>
    <p:cSldViewPr snapToGrid="0">
      <p:cViewPr>
        <p:scale>
          <a:sx n="50" d="100"/>
          <a:sy n="50" d="100"/>
        </p:scale>
        <p:origin x="-276" y="-1758"/>
      </p:cViewPr>
      <p:guideLst>
        <p:guide orient="horz" pos="212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tags" Target="tags/tag1.xml"/><Relationship Id="rId16" Type="http://schemas.openxmlformats.org/officeDocument/2006/relationships/commentAuthors" Target="commentAuthors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0-27T19:39:50.231" idx="1">
    <p:pos x="10" y="1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5D13BBE5-0BEA-4494-9BEF-C8C2F48C9E2D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 smtClean="0"/>
              <a:t>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F1CB8912-F0BA-4AD8-8415-DA1F26BCB09F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750" advTm="8000">
        <p:random/>
      </p:transition>
    </mc:Choice>
    <mc:Fallback>
      <p:transition spd="slow" advTm="8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750" advTm="8000">
        <p:random/>
      </p:transition>
    </mc:Choice>
    <mc:Fallback>
      <p:transition spd="slow" advTm="8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750" advTm="8000">
        <p:random/>
      </p:transition>
    </mc:Choice>
    <mc:Fallback>
      <p:transition spd="slow" advTm="8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750" advTm="8000">
        <p:random/>
      </p:transition>
    </mc:Choice>
    <mc:Fallback>
      <p:transition spd="slow" advTm="8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750" advTm="8000">
        <p:random/>
      </p:transition>
    </mc:Choice>
    <mc:Fallback>
      <p:transition spd="slow" advTm="8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6286878" y="597392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www.1ppt.com/hangye/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www.1ppt.com/sucai/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www.1ppt.com/tubiao/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www.1ppt.com/powerpoint/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www.1ppt.com/ziti/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www.1ppt.com/xiazai/jihua/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www.1ppt.com/xiazai/jianli/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www.1ppt.com/xiazai/huibao/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750" advTm="8000">
        <p:random/>
      </p:transition>
    </mc:Choice>
    <mc:Fallback>
      <p:transition spd="slow" advTm="8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image" Target="../media/image2.png"/><Relationship Id="rId7" Type="http://schemas.openxmlformats.org/officeDocument/2006/relationships/image" Target="../media/image1.png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-9442"/>
            <a:ext cx="12192000" cy="6876884"/>
          </a:xfrm>
          <a:prstGeom prst="rect">
            <a:avLst/>
          </a:prstGeom>
        </p:spPr>
      </p:pic>
      <p:pic>
        <p:nvPicPr>
          <p:cNvPr id="3" name="图片 2" descr="矢量智能"/>
          <p:cNvPicPr/>
          <p:nvPr userDrawn="1"/>
        </p:nvPicPr>
        <p:blipFill>
          <a:blip r:embed="rId8" cstate="screen"/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mc:AlternateContent xmlns:mc="http://schemas.openxmlformats.org/markup-compatibility/2006">
    <mc:Choice xmlns:p14="http://schemas.microsoft.com/office/powerpoint/2010/main" Requires="p14">
      <p:transition spd="slow" p14:dur="3750" advTm="8000">
        <p:random/>
      </p:transition>
    </mc:Choice>
    <mc:Fallback>
      <p:transition spd="slow" advTm="8000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9ee5199484871"/>
          <p:cNvPicPr/>
          <p:nvPr/>
        </p:nvPicPr>
        <p:blipFill>
          <a:blip r:embed="rId1" cstate="screen"/>
          <a:stretch>
            <a:fillRect/>
          </a:stretch>
        </p:blipFill>
        <p:spPr>
          <a:xfrm>
            <a:off x="5285105" y="4490085"/>
            <a:ext cx="1367155" cy="830580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347345" y="-319405"/>
            <a:ext cx="11496675" cy="5640070"/>
            <a:chOff x="300623" y="175895"/>
            <a:chExt cx="3973880" cy="976629"/>
          </a:xfrm>
        </p:grpSpPr>
        <p:pic>
          <p:nvPicPr>
            <p:cNvPr id="8" name="图片 7" descr="fe9ab672839fcb 副本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300623" y="175895"/>
              <a:ext cx="3973880" cy="976629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1111249" y="537030"/>
              <a:ext cx="2236510" cy="466608"/>
            </a:xfrm>
            <a:prstGeom prst="rect">
              <a:avLst/>
            </a:prstGeom>
            <a:noFill/>
          </p:spPr>
          <p:txBody>
            <a:bodyPr wrap="square" rtlCol="0">
              <a:prstTxWarp prst="textWave1">
                <a:avLst/>
              </a:prstTxWarp>
              <a:spAutoFit/>
            </a:bodyPr>
            <a:lstStyle/>
            <a:p>
              <a:pPr lvl="0" defTabSz="914400">
                <a:defRPr/>
              </a:pPr>
              <a:endParaRPr lang="zh-CN" altLang="en-US" sz="4000" dirty="0">
                <a:solidFill>
                  <a:prstClr val="black"/>
                </a:solidFill>
                <a:latin typeface="inpin heiti" charset="-122"/>
                <a:ea typeface="inpin heiti" charset="-122"/>
              </a:endParaRP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1826895" y="1212850"/>
            <a:ext cx="9030335" cy="3340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lvl="0" algn="ctr">
              <a:defRPr/>
            </a:pPr>
            <a:r>
              <a:rPr lang="zh-CN" altLang="en-US" sz="8800" dirty="0">
                <a:solidFill>
                  <a:prstClr val="black"/>
                </a:solidFill>
                <a:latin typeface="inpin heiti" charset="-122"/>
                <a:ea typeface="inpin heiti" charset="-122"/>
              </a:rPr>
              <a:t>善真服务社</a:t>
            </a:r>
            <a:endParaRPr lang="zh-CN" altLang="en-US" sz="8800" dirty="0">
              <a:solidFill>
                <a:prstClr val="black"/>
              </a:solidFill>
              <a:latin typeface="inpin heiti" charset="-122"/>
              <a:ea typeface="inpin heiti" charset="-122"/>
            </a:endParaRPr>
          </a:p>
          <a:p>
            <a:pPr lvl="0" algn="ctr">
              <a:defRPr/>
            </a:pPr>
            <a:r>
              <a:rPr lang="zh-CN" altLang="en-US" sz="8800" dirty="0">
                <a:solidFill>
                  <a:prstClr val="black"/>
                </a:solidFill>
                <a:latin typeface="inpin heiti" charset="-122"/>
                <a:ea typeface="inpin heiti" charset="-122"/>
              </a:rPr>
              <a:t>岗位</a:t>
            </a:r>
            <a:r>
              <a:rPr lang="zh-CN" altLang="en-US" sz="8800" b="1" dirty="0">
                <a:solidFill>
                  <a:srgbClr val="FF0000"/>
                </a:solidFill>
                <a:latin typeface="inpin heiti" charset="-122"/>
                <a:ea typeface="inpin heiti" charset="-122"/>
              </a:rPr>
              <a:t>竞选</a:t>
            </a:r>
            <a:endParaRPr lang="zh-CN" altLang="en-US" sz="8800" b="1" dirty="0">
              <a:solidFill>
                <a:srgbClr val="FF0000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820535" y="4955540"/>
            <a:ext cx="43922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</a:rPr>
              <a:t>演讲人：</a:t>
            </a:r>
            <a:r>
              <a:rPr lang="zh-CN" altLang="en-US" sz="4000" b="1" spc="300" dirty="0">
                <a:solidFill>
                  <a:schemeClr val="bg2">
                    <a:lumMod val="10000"/>
                  </a:schemeClr>
                </a:solidFill>
                <a:ea typeface="义启嘟嘟体" pitchFamily="2" charset="-128"/>
                <a:cs typeface="义启嘟嘟体" pitchFamily="2" charset="-128"/>
                <a:sym typeface="+mn-lt"/>
              </a:rPr>
              <a:t>韩铭萱</a:t>
            </a:r>
            <a:endParaRPr lang="zh-CN" altLang="en-US" sz="4000" b="1" spc="300" dirty="0">
              <a:solidFill>
                <a:schemeClr val="bg2">
                  <a:lumMod val="10000"/>
                </a:schemeClr>
              </a:solidFill>
              <a:ea typeface="义启嘟嘟体" pitchFamily="2" charset="-128"/>
              <a:cs typeface="义启嘟嘟体" pitchFamily="2" charset="-128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75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rcRect t="-23588" r="-3748" b="25761"/>
          <a:stretch>
            <a:fillRect/>
          </a:stretch>
        </p:blipFill>
        <p:spPr>
          <a:xfrm>
            <a:off x="6512560" y="1709420"/>
            <a:ext cx="3187700" cy="139573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" name="图片 1" descr="矢量智能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3" cstate="screen"/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4" cstate="screen"/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sp>
        <p:nvSpPr>
          <p:cNvPr id="9" name="矩形: 圆角 1555"/>
          <p:cNvSpPr/>
          <p:nvPr/>
        </p:nvSpPr>
        <p:spPr>
          <a:xfrm>
            <a:off x="2130425" y="1033145"/>
            <a:ext cx="2647315" cy="779145"/>
          </a:xfrm>
          <a:prstGeom prst="roundRect">
            <a:avLst>
              <a:gd name="adj" fmla="val 50000"/>
            </a:avLst>
          </a:prstGeom>
          <a:solidFill>
            <a:srgbClr val="FFB19D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pic>
        <p:nvPicPr>
          <p:cNvPr id="10" name="图片 9" descr="e6a655ed09bc757151afabca7ab85c5c"/>
          <p:cNvPicPr/>
          <p:nvPr/>
        </p:nvPicPr>
        <p:blipFill>
          <a:blip r:embed="rId5" cstate="screen"/>
          <a:stretch>
            <a:fillRect/>
          </a:stretch>
        </p:blipFill>
        <p:spPr>
          <a:xfrm rot="1426081">
            <a:off x="10034270" y="611505"/>
            <a:ext cx="1905000" cy="2957830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6"/>
          <a:stretch>
            <a:fillRect/>
          </a:stretch>
        </p:blipFill>
        <p:spPr>
          <a:xfrm>
            <a:off x="-457835" y="-499110"/>
            <a:ext cx="3288030" cy="242887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747645" y="797560"/>
            <a:ext cx="201930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1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目录</a:t>
            </a:r>
            <a:endParaRPr lang="zh-CN" altLang="en-US" sz="40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tx1"/>
              </a:solidFill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rcRect t="-23588" r="-3748" b="25761"/>
          <a:stretch>
            <a:fillRect/>
          </a:stretch>
        </p:blipFill>
        <p:spPr>
          <a:xfrm>
            <a:off x="2130425" y="1682115"/>
            <a:ext cx="3187700" cy="139573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8" name="文本框 7"/>
          <p:cNvSpPr txBox="1"/>
          <p:nvPr/>
        </p:nvSpPr>
        <p:spPr>
          <a:xfrm>
            <a:off x="2520315" y="2180590"/>
            <a:ext cx="24079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1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1.</a:t>
            </a:r>
            <a:r>
              <a:rPr lang="zh-CN" alt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1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自我介绍</a:t>
            </a:r>
            <a:endParaRPr lang="zh-CN" altLang="en-US" sz="32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tx1"/>
              </a:solidFill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rcRect t="-23588" r="-3748" b="25761"/>
          <a:stretch>
            <a:fillRect/>
          </a:stretch>
        </p:blipFill>
        <p:spPr>
          <a:xfrm>
            <a:off x="2130425" y="2821940"/>
            <a:ext cx="3187700" cy="139573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rcRect t="-23588" r="-3748" b="25761"/>
          <a:stretch>
            <a:fillRect/>
          </a:stretch>
        </p:blipFill>
        <p:spPr>
          <a:xfrm>
            <a:off x="6424930" y="4070985"/>
            <a:ext cx="3187700" cy="139573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8" name="文本框 17"/>
          <p:cNvSpPr txBox="1"/>
          <p:nvPr/>
        </p:nvSpPr>
        <p:spPr>
          <a:xfrm>
            <a:off x="2519680" y="3378835"/>
            <a:ext cx="24745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1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2.</a:t>
            </a:r>
            <a:r>
              <a:rPr lang="zh-CN" alt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1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我的生活</a:t>
            </a:r>
            <a:endParaRPr lang="zh-CN" altLang="en-US" sz="32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tx1"/>
              </a:solidFill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814820" y="2275205"/>
            <a:ext cx="24079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1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3.</a:t>
            </a:r>
            <a:r>
              <a:rPr lang="zh-CN" alt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1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我的</a:t>
            </a:r>
            <a:r>
              <a:rPr lang="zh-CN" alt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1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性格</a:t>
            </a:r>
            <a:endParaRPr lang="zh-CN" altLang="en-US" sz="32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tx1"/>
              </a:solidFill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1"/>
          <a:srcRect t="-23588" r="-3748" b="25761"/>
          <a:stretch>
            <a:fillRect/>
          </a:stretch>
        </p:blipFill>
        <p:spPr>
          <a:xfrm>
            <a:off x="6512560" y="2821940"/>
            <a:ext cx="3187700" cy="139573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2" name="文本框 21"/>
          <p:cNvSpPr txBox="1"/>
          <p:nvPr/>
        </p:nvSpPr>
        <p:spPr>
          <a:xfrm>
            <a:off x="6902450" y="4509770"/>
            <a:ext cx="24079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1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6.</a:t>
            </a:r>
            <a:r>
              <a:rPr lang="zh-CN" alt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1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竞选宣言</a:t>
            </a:r>
            <a:endParaRPr lang="zh-CN" altLang="en-US" sz="32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tx1"/>
              </a:solidFill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902450" y="3453130"/>
            <a:ext cx="24079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1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4.</a:t>
            </a:r>
            <a:r>
              <a:rPr lang="zh-CN" alt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1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我的</a:t>
            </a:r>
            <a:r>
              <a:rPr lang="zh-CN" alt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1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理想</a:t>
            </a:r>
            <a:endParaRPr lang="zh-CN" altLang="en-US" sz="32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tx1"/>
              </a:solidFill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rcRect t="-23588" r="-3748" b="25761"/>
          <a:stretch>
            <a:fillRect/>
          </a:stretch>
        </p:blipFill>
        <p:spPr>
          <a:xfrm>
            <a:off x="2414270" y="4070985"/>
            <a:ext cx="3187700" cy="139573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4" name="文本框 13"/>
          <p:cNvSpPr txBox="1"/>
          <p:nvPr/>
        </p:nvSpPr>
        <p:spPr>
          <a:xfrm>
            <a:off x="2747645" y="4577080"/>
            <a:ext cx="24079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1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5.</a:t>
            </a:r>
            <a:r>
              <a:rPr lang="zh-CN" alt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1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我的</a:t>
            </a:r>
            <a:r>
              <a:rPr lang="zh-CN" alt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1"/>
                </a:solidFill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爱好</a:t>
            </a:r>
            <a:endParaRPr lang="zh-CN" altLang="en-US" sz="32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tx1"/>
              </a:solidFill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75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7513ed9ff787a283e4c98592f44933e"/>
          <p:cNvPicPr/>
          <p:nvPr/>
        </p:nvPicPr>
        <p:blipFill>
          <a:blip r:embed="rId1" cstate="screen"/>
          <a:stretch>
            <a:fillRect/>
          </a:stretch>
        </p:blipFill>
        <p:spPr>
          <a:xfrm>
            <a:off x="5530215" y="938530"/>
            <a:ext cx="5693410" cy="5443220"/>
          </a:xfrm>
          <a:prstGeom prst="rect">
            <a:avLst/>
          </a:prstGeom>
        </p:spPr>
      </p:pic>
      <p:pic>
        <p:nvPicPr>
          <p:cNvPr id="3" name="图片 2" descr="图层 1-01 (12)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621665" y="1623060"/>
            <a:ext cx="4567555" cy="361251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267970" y="80645"/>
            <a:ext cx="4391025" cy="1188720"/>
            <a:chOff x="300623" y="175895"/>
            <a:chExt cx="3973880" cy="976629"/>
          </a:xfrm>
        </p:grpSpPr>
        <p:pic>
          <p:nvPicPr>
            <p:cNvPr id="4" name="图片 3" descr="fe9ab672839fcb 副本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300623" y="175895"/>
              <a:ext cx="3973880" cy="976629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1111219" y="536973"/>
              <a:ext cx="2334338" cy="400194"/>
            </a:xfrm>
            <a:prstGeom prst="rect">
              <a:avLst/>
            </a:prstGeom>
            <a:noFill/>
          </p:spPr>
          <p:txBody>
            <a:bodyPr wrap="square" rtlCol="0">
              <a:prstTxWarp prst="textWave1">
                <a:avLst/>
              </a:prstTxWarp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00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仿宋" panose="02010609060101010101" charset="-122"/>
                  <a:ea typeface="仿宋" panose="02010609060101010101" charset="-122"/>
                </a:rPr>
                <a:t>我的简历</a:t>
              </a:r>
              <a:endParaRPr kumimoji="0" lang="zh-CN" altLang="en-US" sz="400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6842125" y="2997200"/>
            <a:ext cx="3399155" cy="18148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marL="457200" indent="-457200" defTabSz="914400">
              <a:buFont typeface="Wingdings" panose="05000000000000000000" pitchFamily="2" charset="2"/>
              <a:buChar char="l"/>
              <a:defRPr/>
            </a:pPr>
            <a:r>
              <a:rPr lang="zh-CN" altLang="en-US" sz="28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inpin heiti" charset="-122"/>
                <a:ea typeface="inpin heiti" charset="-122"/>
              </a:rPr>
              <a:t>姓名</a:t>
            </a:r>
            <a:r>
              <a:rPr lang="zh-CN" altLang="en-US" sz="28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inpin heiti" charset="-122"/>
                <a:ea typeface="inpin heiti" charset="-122"/>
              </a:rPr>
              <a:t>：韩铭萱</a:t>
            </a:r>
            <a:endParaRPr lang="en-US" altLang="zh-CN" sz="28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inpin heiti" charset="-122"/>
              <a:ea typeface="inpin heiti" charset="-122"/>
            </a:endParaRPr>
          </a:p>
          <a:p>
            <a:pPr marL="457200" indent="-457200" defTabSz="914400">
              <a:buFont typeface="Wingdings" panose="05000000000000000000" pitchFamily="2" charset="2"/>
              <a:buChar char="l"/>
              <a:defRPr/>
            </a:pPr>
            <a:r>
              <a:rPr lang="zh-CN" altLang="en-US" sz="28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inpin heiti" charset="-122"/>
                <a:ea typeface="inpin heiti" charset="-122"/>
              </a:rPr>
              <a:t>年龄：</a:t>
            </a:r>
            <a:r>
              <a:rPr lang="en-US" altLang="zh-CN" sz="28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inpin heiti" charset="-122"/>
                <a:ea typeface="inpin heiti" charset="-122"/>
              </a:rPr>
              <a:t>10</a:t>
            </a:r>
            <a:r>
              <a:rPr lang="zh-CN" altLang="en-US" sz="28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inpin heiti" charset="-122"/>
                <a:ea typeface="inpin heiti" charset="-122"/>
              </a:rPr>
              <a:t>岁</a:t>
            </a:r>
            <a:endParaRPr lang="en-US" altLang="zh-CN" sz="28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inpin heiti" charset="-122"/>
              <a:ea typeface="inpin heiti" charset="-122"/>
            </a:endParaRPr>
          </a:p>
          <a:p>
            <a:pPr marL="457200" indent="-457200" defTabSz="914400">
              <a:buFont typeface="Wingdings" panose="05000000000000000000" pitchFamily="2" charset="2"/>
              <a:buChar char="l"/>
              <a:defRPr/>
            </a:pPr>
            <a:r>
              <a:rPr lang="zh-CN" altLang="en-US" sz="28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inpin heiti" charset="-122"/>
                <a:ea typeface="inpin heiti" charset="-122"/>
              </a:rPr>
              <a:t>性别：女</a:t>
            </a:r>
            <a:endParaRPr lang="en-US" altLang="zh-CN" sz="28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inpin heiti" charset="-122"/>
              <a:ea typeface="inpin heiti" charset="-122"/>
            </a:endParaRPr>
          </a:p>
          <a:p>
            <a:pPr marL="457200" indent="-457200" defTabSz="914400">
              <a:buFont typeface="Wingdings" panose="05000000000000000000" pitchFamily="2" charset="2"/>
              <a:buChar char="l"/>
              <a:defRPr/>
            </a:pPr>
            <a:r>
              <a:rPr lang="zh-CN" altLang="en-US" sz="28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inpin heiti" charset="-122"/>
                <a:ea typeface="inpin heiti" charset="-122"/>
              </a:rPr>
              <a:t>星座：白羊座</a:t>
            </a:r>
            <a:endParaRPr lang="zh-CN" altLang="en-US" sz="28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inpin heiti" charset="-122"/>
              <a:ea typeface="inpin heiti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530215" y="102235"/>
            <a:ext cx="620204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8000" u="none" strike="noStrike" kern="1200" cap="none" spc="0" normalizeH="0" baseline="0" noProof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inpin heiti" charset="-122"/>
                <a:ea typeface="inpin heiti" charset="-122"/>
              </a:rPr>
              <a:t>自我介绍</a:t>
            </a:r>
            <a:endParaRPr kumimoji="0" lang="zh-CN" altLang="en-US" sz="8000" u="none" strike="noStrike" kern="1200" cap="none" spc="0" normalizeH="0" baseline="0" noProof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inpin heiti" charset="-122"/>
              <a:ea typeface="inpin heiti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75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49"/>
                            </p:stCondLst>
                            <p:childTnLst>
                              <p:par>
                                <p:cTn id="2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300355" y="175895"/>
            <a:ext cx="3973830" cy="1145540"/>
            <a:chOff x="300623" y="175895"/>
            <a:chExt cx="3973880" cy="976629"/>
          </a:xfrm>
        </p:grpSpPr>
        <p:pic>
          <p:nvPicPr>
            <p:cNvPr id="11" name="图片 10" descr="fe9ab672839fcb 副本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300623" y="175895"/>
              <a:ext cx="3973880" cy="976629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1111249" y="537030"/>
              <a:ext cx="2236510" cy="466608"/>
            </a:xfrm>
            <a:prstGeom prst="rect">
              <a:avLst/>
            </a:prstGeom>
            <a:noFill/>
          </p:spPr>
          <p:txBody>
            <a:bodyPr wrap="square" rtlCol="0">
              <a:prstTxWarp prst="textWave1">
                <a:avLst/>
              </a:prstTxWarp>
              <a:spAutoFit/>
            </a:bodyPr>
            <a:lstStyle/>
            <a:p>
              <a:pPr lvl="0" defTabSz="914400">
                <a:defRPr/>
              </a:pPr>
              <a:r>
                <a:rPr lang="zh-CN" altLang="en-US" sz="4000" dirty="0">
                  <a:solidFill>
                    <a:prstClr val="black"/>
                  </a:solidFill>
                  <a:latin typeface="inpin heiti" charset="-122"/>
                  <a:ea typeface="inpin heiti" charset="-122"/>
                </a:rPr>
                <a:t>我的生活</a:t>
              </a:r>
              <a:endParaRPr lang="zh-CN" altLang="en-US" sz="4000" dirty="0">
                <a:solidFill>
                  <a:prstClr val="black"/>
                </a:solidFill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895" y="2570480"/>
            <a:ext cx="2074545" cy="2766695"/>
          </a:xfrm>
          <a:prstGeom prst="teardrop">
            <a:avLst/>
          </a:prstGeom>
          <a:ln>
            <a:solidFill>
              <a:schemeClr val="accent1"/>
            </a:solidFill>
          </a:ln>
        </p:spPr>
      </p:pic>
      <p:sp>
        <p:nvSpPr>
          <p:cNvPr id="20" name="文本框 19"/>
          <p:cNvSpPr txBox="1"/>
          <p:nvPr/>
        </p:nvSpPr>
        <p:spPr>
          <a:xfrm>
            <a:off x="1110615" y="1674495"/>
            <a:ext cx="2714625" cy="534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lvl="0" algn="ctr" defTabSz="914400">
              <a:defRPr/>
            </a:pPr>
            <a:r>
              <a:rPr lang="zh-CN" altLang="en-US" dirty="0">
                <a:latin typeface="inpin heiti" charset="-122"/>
                <a:ea typeface="inpin heiti" charset="-122"/>
              </a:rPr>
              <a:t>参加社区活动的我</a:t>
            </a:r>
            <a:endParaRPr lang="zh-CN" altLang="en-US" dirty="0">
              <a:latin typeface="inpin heiti" charset="-122"/>
              <a:ea typeface="inpin heiti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5240" y="2411730"/>
            <a:ext cx="2192655" cy="2925445"/>
          </a:xfrm>
          <a:prstGeom prst="ellipse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3825240" y="1674495"/>
            <a:ext cx="2470150" cy="534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lvl="0" algn="ctr" defTabSz="914400">
              <a:defRPr/>
            </a:pPr>
            <a:r>
              <a:rPr lang="zh-CN" altLang="en-US" dirty="0">
                <a:latin typeface="inpin heiti" charset="-122"/>
                <a:ea typeface="inpin heiti" charset="-122"/>
              </a:rPr>
              <a:t>外出游玩</a:t>
            </a:r>
            <a:r>
              <a:rPr lang="zh-CN" altLang="en-US" dirty="0">
                <a:latin typeface="inpin heiti" charset="-122"/>
                <a:ea typeface="inpin heiti" charset="-122"/>
              </a:rPr>
              <a:t>的我</a:t>
            </a:r>
            <a:endParaRPr lang="zh-CN" altLang="en-US" dirty="0">
              <a:latin typeface="inpin heiti" charset="-122"/>
              <a:ea typeface="inpin heiti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2430" y="2485390"/>
            <a:ext cx="2138045" cy="2851785"/>
          </a:xfrm>
          <a:prstGeom prst="ellipse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6597650" y="1674495"/>
            <a:ext cx="2427605" cy="534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lvl="0" algn="ctr" defTabSz="914400">
              <a:defRPr/>
            </a:pPr>
            <a:r>
              <a:rPr lang="en-US" altLang="zh-CN" dirty="0">
                <a:latin typeface="inpin heiti" charset="-122"/>
                <a:ea typeface="inpin heiti" charset="-122"/>
              </a:rPr>
              <a:t>“</a:t>
            </a:r>
            <a:r>
              <a:rPr lang="zh-CN" altLang="en-US" dirty="0">
                <a:latin typeface="inpin heiti" charset="-122"/>
                <a:ea typeface="inpin heiti" charset="-122"/>
              </a:rPr>
              <a:t>贪吃</a:t>
            </a:r>
            <a:r>
              <a:rPr lang="en-US" altLang="zh-CN" dirty="0">
                <a:latin typeface="inpin heiti" charset="-122"/>
                <a:ea typeface="inpin heiti" charset="-122"/>
              </a:rPr>
              <a:t>”</a:t>
            </a:r>
            <a:r>
              <a:rPr lang="zh-CN" altLang="en-US" dirty="0">
                <a:latin typeface="inpin heiti" charset="-122"/>
                <a:ea typeface="inpin heiti" charset="-122"/>
              </a:rPr>
              <a:t>的我</a:t>
            </a:r>
            <a:endParaRPr lang="zh-CN" altLang="en-US" dirty="0">
              <a:latin typeface="inpin heiti" charset="-122"/>
              <a:ea typeface="inpin heiti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436735" y="2411730"/>
            <a:ext cx="2305050" cy="3087370"/>
          </a:xfrm>
          <a:prstGeom prst="teardrop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9537700" y="1674495"/>
            <a:ext cx="2204085" cy="534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lvl="0" algn="ctr" defTabSz="914400">
              <a:defRPr/>
            </a:pPr>
            <a:r>
              <a:rPr lang="zh-CN" altLang="en-US" dirty="0">
                <a:latin typeface="inpin heiti" charset="-122"/>
                <a:ea typeface="inpin heiti" charset="-122"/>
              </a:rPr>
              <a:t>主持活动</a:t>
            </a:r>
            <a:r>
              <a:rPr lang="zh-CN" altLang="en-US" dirty="0">
                <a:latin typeface="inpin heiti" charset="-122"/>
                <a:ea typeface="inpin heiti" charset="-122"/>
              </a:rPr>
              <a:t>的我</a:t>
            </a:r>
            <a:endParaRPr lang="zh-CN" altLang="en-US" dirty="0">
              <a:latin typeface="inpin heiti" charset="-122"/>
              <a:ea typeface="inpin heiti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75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4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9af418a3766c"/>
          <p:cNvPicPr/>
          <p:nvPr/>
        </p:nvPicPr>
        <p:blipFill>
          <a:blip r:embed="rId1" cstate="screen"/>
          <a:stretch>
            <a:fillRect/>
          </a:stretch>
        </p:blipFill>
        <p:spPr>
          <a:xfrm>
            <a:off x="4391025" y="2190997"/>
            <a:ext cx="3409950" cy="3415806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300623" y="175895"/>
            <a:ext cx="3973880" cy="976629"/>
            <a:chOff x="300623" y="175895"/>
            <a:chExt cx="3973880" cy="976629"/>
          </a:xfrm>
        </p:grpSpPr>
        <p:pic>
          <p:nvPicPr>
            <p:cNvPr id="8" name="图片 7" descr="fe9ab672839fcb 副本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300623" y="175895"/>
              <a:ext cx="3973880" cy="976629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1111249" y="537030"/>
              <a:ext cx="2236510" cy="466608"/>
            </a:xfrm>
            <a:prstGeom prst="rect">
              <a:avLst/>
            </a:prstGeom>
            <a:noFill/>
          </p:spPr>
          <p:txBody>
            <a:bodyPr wrap="none" rtlCol="0">
              <a:prstTxWarp prst="textWave1">
                <a:avLst/>
              </a:prstTxWarp>
              <a:spAutoFit/>
            </a:bodyPr>
            <a:lstStyle/>
            <a:p>
              <a:pPr lvl="0" defTabSz="914400">
                <a:defRPr/>
              </a:pPr>
              <a:r>
                <a:rPr lang="zh-CN" altLang="en-US" sz="4000" dirty="0">
                  <a:solidFill>
                    <a:prstClr val="black"/>
                  </a:solidFill>
                  <a:latin typeface="inpin heiti" charset="-122"/>
                  <a:ea typeface="inpin heiti" charset="-122"/>
                </a:rPr>
                <a:t>我的性格</a:t>
              </a:r>
              <a:endParaRPr lang="zh-CN" altLang="en-US" sz="4000" dirty="0">
                <a:solidFill>
                  <a:prstClr val="black"/>
                </a:solidFill>
                <a:latin typeface="inpin heiti" charset="-122"/>
                <a:ea typeface="inpin heiti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2296439" y="1385632"/>
            <a:ext cx="1731050" cy="1811045"/>
            <a:chOff x="2296439" y="1385632"/>
            <a:chExt cx="1731050" cy="1811045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2368553" y="1385632"/>
              <a:ext cx="1658936" cy="18110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文本框 9"/>
            <p:cNvSpPr txBox="1"/>
            <p:nvPr/>
          </p:nvSpPr>
          <p:spPr>
            <a:xfrm>
              <a:off x="2296439" y="1775728"/>
              <a:ext cx="17070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algn="ctr" defTabSz="914400">
                <a:lnSpc>
                  <a:spcPct val="100000"/>
                </a:lnSpc>
                <a:defRPr/>
              </a:pPr>
              <a:r>
                <a:rPr lang="zh-CN" altLang="en-US" sz="3600" dirty="0" smtClean="0">
                  <a:solidFill>
                    <a:prstClr val="black"/>
                  </a:solidFill>
                  <a:latin typeface="inpin heiti" charset="-122"/>
                  <a:ea typeface="inpin heiti" charset="-122"/>
                </a:rPr>
                <a:t>积极</a:t>
              </a:r>
              <a:endParaRPr lang="en-US" altLang="zh-CN" sz="3600" dirty="0" smtClean="0">
                <a:solidFill>
                  <a:prstClr val="black"/>
                </a:solidFill>
                <a:latin typeface="inpin heiti" charset="-122"/>
                <a:ea typeface="inpin heiti" charset="-122"/>
              </a:endParaRPr>
            </a:p>
            <a:p>
              <a:pPr algn="ctr" defTabSz="914400">
                <a:lnSpc>
                  <a:spcPct val="100000"/>
                </a:lnSpc>
                <a:defRPr/>
              </a:pPr>
              <a:r>
                <a:rPr lang="zh-CN" altLang="en-US" sz="3600" dirty="0" smtClean="0">
                  <a:solidFill>
                    <a:prstClr val="black"/>
                  </a:solidFill>
                  <a:latin typeface="inpin heiti" charset="-122"/>
                  <a:ea typeface="inpin heiti" charset="-122"/>
                </a:rPr>
                <a:t>向上</a:t>
              </a:r>
              <a:endParaRPr lang="zh-CN" altLang="en-US" sz="3600" dirty="0">
                <a:solidFill>
                  <a:prstClr val="black"/>
                </a:solidFill>
                <a:latin typeface="inpin heiti" charset="-122"/>
                <a:ea typeface="inpin heiti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1362083" y="3196677"/>
            <a:ext cx="1707012" cy="1811045"/>
            <a:chOff x="1362083" y="3196677"/>
            <a:chExt cx="1707012" cy="1811045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1397003" y="3196677"/>
              <a:ext cx="1658936" cy="18110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文本框 10"/>
            <p:cNvSpPr txBox="1"/>
            <p:nvPr/>
          </p:nvSpPr>
          <p:spPr>
            <a:xfrm>
              <a:off x="1362083" y="3570233"/>
              <a:ext cx="17070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algn="ctr" defTabSz="914400">
                <a:lnSpc>
                  <a:spcPct val="100000"/>
                </a:lnSpc>
                <a:defRPr/>
              </a:pPr>
              <a:r>
                <a:rPr lang="zh-CN" altLang="en-US" sz="3600" dirty="0" smtClean="0">
                  <a:solidFill>
                    <a:prstClr val="black"/>
                  </a:solidFill>
                  <a:latin typeface="inpin heiti" charset="-122"/>
                  <a:ea typeface="inpin heiti" charset="-122"/>
                </a:rPr>
                <a:t>乐于</a:t>
              </a:r>
              <a:endParaRPr lang="en-US" altLang="zh-CN" sz="3600" dirty="0" smtClean="0">
                <a:solidFill>
                  <a:prstClr val="black"/>
                </a:solidFill>
                <a:latin typeface="inpin heiti" charset="-122"/>
                <a:ea typeface="inpin heiti" charset="-122"/>
              </a:endParaRPr>
            </a:p>
            <a:p>
              <a:pPr algn="ctr" defTabSz="914400">
                <a:lnSpc>
                  <a:spcPct val="100000"/>
                </a:lnSpc>
                <a:defRPr/>
              </a:pPr>
              <a:r>
                <a:rPr lang="zh-CN" altLang="en-US" sz="3600" dirty="0" smtClean="0">
                  <a:solidFill>
                    <a:prstClr val="black"/>
                  </a:solidFill>
                  <a:latin typeface="inpin heiti" charset="-122"/>
                  <a:ea typeface="inpin heiti" charset="-122"/>
                </a:rPr>
                <a:t>助人</a:t>
              </a:r>
              <a:endParaRPr lang="zh-CN" altLang="en-US" sz="3600" dirty="0">
                <a:solidFill>
                  <a:prstClr val="black"/>
                </a:solidFill>
                <a:latin typeface="inpin heiti" charset="-122"/>
                <a:ea typeface="inpin heiti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7767413" y="1285474"/>
            <a:ext cx="1707012" cy="1811045"/>
            <a:chOff x="7767413" y="1285474"/>
            <a:chExt cx="1707012" cy="1811045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7800975" y="1285474"/>
              <a:ext cx="1658936" cy="18110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文本框 11"/>
            <p:cNvSpPr txBox="1"/>
            <p:nvPr/>
          </p:nvSpPr>
          <p:spPr>
            <a:xfrm>
              <a:off x="7767413" y="1632933"/>
              <a:ext cx="17070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algn="ctr" defTabSz="914400">
                <a:lnSpc>
                  <a:spcPct val="100000"/>
                </a:lnSpc>
                <a:defRPr/>
              </a:pPr>
              <a:r>
                <a:rPr lang="zh-CN" altLang="en-US" sz="3600" dirty="0" smtClean="0">
                  <a:solidFill>
                    <a:prstClr val="black"/>
                  </a:solidFill>
                  <a:latin typeface="inpin heiti" charset="-122"/>
                  <a:ea typeface="inpin heiti" charset="-122"/>
                </a:rPr>
                <a:t>执着</a:t>
              </a:r>
              <a:endParaRPr lang="en-US" altLang="zh-CN" sz="3600" dirty="0" smtClean="0">
                <a:solidFill>
                  <a:prstClr val="black"/>
                </a:solidFill>
                <a:latin typeface="inpin heiti" charset="-122"/>
                <a:ea typeface="inpin heiti" charset="-122"/>
              </a:endParaRPr>
            </a:p>
            <a:p>
              <a:pPr algn="ctr" defTabSz="914400">
                <a:lnSpc>
                  <a:spcPct val="100000"/>
                </a:lnSpc>
                <a:defRPr/>
              </a:pPr>
              <a:r>
                <a:rPr lang="zh-CN" altLang="en-US" sz="3600" dirty="0" smtClean="0">
                  <a:solidFill>
                    <a:prstClr val="black"/>
                  </a:solidFill>
                  <a:latin typeface="inpin heiti" charset="-122"/>
                  <a:ea typeface="inpin heiti" charset="-122"/>
                </a:rPr>
                <a:t>进取</a:t>
              </a:r>
              <a:endParaRPr lang="zh-CN" altLang="en-US" sz="3600" dirty="0">
                <a:solidFill>
                  <a:prstClr val="black"/>
                </a:solidFill>
                <a:latin typeface="inpin heiti" charset="-122"/>
                <a:ea typeface="inpin heiti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725461" y="3196677"/>
            <a:ext cx="1707012" cy="1811045"/>
            <a:chOff x="8725461" y="3196677"/>
            <a:chExt cx="1707012" cy="1811045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8772525" y="3196677"/>
              <a:ext cx="1658936" cy="18110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文本框 12"/>
            <p:cNvSpPr txBox="1"/>
            <p:nvPr/>
          </p:nvSpPr>
          <p:spPr>
            <a:xfrm>
              <a:off x="8725461" y="3531062"/>
              <a:ext cx="17070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algn="ctr" defTabSz="914400">
                <a:lnSpc>
                  <a:spcPct val="100000"/>
                </a:lnSpc>
                <a:defRPr/>
              </a:pPr>
              <a:r>
                <a:rPr lang="zh-CN" altLang="en-US" sz="3600" dirty="0" smtClean="0">
                  <a:solidFill>
                    <a:prstClr val="black"/>
                  </a:solidFill>
                  <a:latin typeface="inpin heiti" charset="-122"/>
                  <a:ea typeface="inpin heiti" charset="-122"/>
                </a:rPr>
                <a:t>乐观</a:t>
              </a:r>
              <a:endParaRPr lang="en-US" altLang="zh-CN" sz="3600" dirty="0" smtClean="0">
                <a:solidFill>
                  <a:prstClr val="black"/>
                </a:solidFill>
                <a:latin typeface="inpin heiti" charset="-122"/>
                <a:ea typeface="inpin heiti" charset="-122"/>
              </a:endParaRPr>
            </a:p>
            <a:p>
              <a:pPr algn="ctr" defTabSz="914400">
                <a:lnSpc>
                  <a:spcPct val="100000"/>
                </a:lnSpc>
                <a:defRPr/>
              </a:pPr>
              <a:r>
                <a:rPr lang="zh-CN" altLang="en-US" sz="3600" dirty="0" smtClean="0">
                  <a:solidFill>
                    <a:prstClr val="black"/>
                  </a:solidFill>
                  <a:latin typeface="inpin heiti" charset="-122"/>
                  <a:ea typeface="inpin heiti" charset="-122"/>
                </a:rPr>
                <a:t>活泼</a:t>
              </a:r>
              <a:endParaRPr lang="zh-CN" altLang="en-US" sz="3600" dirty="0">
                <a:solidFill>
                  <a:prstClr val="black"/>
                </a:solidFill>
                <a:latin typeface="inpin heiti" charset="-122"/>
                <a:ea typeface="inpin heiti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75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C:\Users\pc\Desktop\春节小报\475f424664944f3ca967ea56cd72645a.png475f424664944f3ca967ea56cd72645a"/>
          <p:cNvPicPr/>
          <p:nvPr/>
        </p:nvPicPr>
        <p:blipFill>
          <a:blip r:embed="rId1" cstate="screen"/>
          <a:srcRect/>
          <a:stretch>
            <a:fillRect/>
          </a:stretch>
        </p:blipFill>
        <p:spPr>
          <a:xfrm>
            <a:off x="6326505" y="897890"/>
            <a:ext cx="4763135" cy="4092575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300623" y="175895"/>
            <a:ext cx="3973880" cy="976629"/>
            <a:chOff x="300623" y="175895"/>
            <a:chExt cx="3973880" cy="976629"/>
          </a:xfrm>
        </p:grpSpPr>
        <p:pic>
          <p:nvPicPr>
            <p:cNvPr id="5" name="图片 4" descr="fe9ab672839fcb 副本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300623" y="175895"/>
              <a:ext cx="3973880" cy="976629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1111249" y="537030"/>
              <a:ext cx="2236510" cy="466608"/>
            </a:xfrm>
            <a:prstGeom prst="rect">
              <a:avLst/>
            </a:prstGeom>
            <a:noFill/>
          </p:spPr>
          <p:txBody>
            <a:bodyPr wrap="none" rtlCol="0">
              <a:prstTxWarp prst="textWave1">
                <a:avLst/>
              </a:prstTxWarp>
              <a:spAutoFit/>
            </a:bodyPr>
            <a:lstStyle/>
            <a:p>
              <a:pPr lvl="0" defTabSz="914400">
                <a:defRPr/>
              </a:pPr>
              <a:r>
                <a:rPr lang="zh-CN" altLang="en-US" sz="4000" dirty="0">
                  <a:solidFill>
                    <a:prstClr val="black"/>
                  </a:solidFill>
                  <a:latin typeface="inpin heiti" charset="-122"/>
                  <a:ea typeface="inpin heiti" charset="-122"/>
                </a:rPr>
                <a:t>我的理想</a:t>
              </a:r>
              <a:endParaRPr lang="zh-CN" altLang="en-US" sz="4000" dirty="0">
                <a:solidFill>
                  <a:prstClr val="black"/>
                </a:solidFill>
                <a:latin typeface="inpin heiti" charset="-122"/>
                <a:ea typeface="inpin heiti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939165" y="1782445"/>
            <a:ext cx="5387340" cy="4090670"/>
            <a:chOff x="1376767" y="1771015"/>
            <a:chExt cx="4719233" cy="3539807"/>
          </a:xfrm>
        </p:grpSpPr>
        <p:pic>
          <p:nvPicPr>
            <p:cNvPr id="2" name="图片 1" descr="b331c5afe5f647f440cd4aa0ac0913fb"/>
            <p:cNvPicPr/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1376767" y="1771015"/>
              <a:ext cx="4719233" cy="3539807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 rot="21213878">
              <a:off x="2471626" y="2817825"/>
              <a:ext cx="3319052" cy="12506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400" u="none" strike="noStrike" kern="1200" cap="none" spc="0" normalizeH="0" baseline="0" noProof="0" dirty="0">
                  <a:ln>
                    <a:noFill/>
                  </a:ln>
                  <a:solidFill>
                    <a:srgbClr val="C82D2D"/>
                  </a:solidFill>
                  <a:effectLst/>
                  <a:uLnTx/>
                  <a:uFillTx/>
                  <a:latin typeface="inpin heiti" charset="-122"/>
                  <a:ea typeface="inpin heiti" charset="-122"/>
                </a:rPr>
                <a:t>做一</a:t>
              </a:r>
              <a:r>
                <a:rPr kumimoji="0" lang="zh-CN" altLang="en-US" sz="4400" u="none" strike="noStrike" kern="1200" cap="none" spc="0" normalizeH="0" baseline="0" noProof="0" dirty="0" smtClean="0">
                  <a:ln>
                    <a:noFill/>
                  </a:ln>
                  <a:solidFill>
                    <a:srgbClr val="C82D2D"/>
                  </a:solidFill>
                  <a:effectLst/>
                  <a:uLnTx/>
                  <a:uFillTx/>
                  <a:latin typeface="inpin heiti" charset="-122"/>
                  <a:ea typeface="inpin heiti" charset="-122"/>
                </a:rPr>
                <a:t>名</a:t>
              </a:r>
              <a:r>
                <a:rPr kumimoji="0" lang="zh-CN" altLang="en-US" sz="4400" u="none" strike="noStrike" kern="1200" cap="none" spc="0" normalizeH="0" baseline="0" noProof="0" dirty="0" smtClean="0">
                  <a:ln>
                    <a:noFill/>
                  </a:ln>
                  <a:solidFill>
                    <a:srgbClr val="C82D2D"/>
                  </a:solidFill>
                  <a:effectLst/>
                  <a:uLnTx/>
                  <a:uFillTx/>
                  <a:latin typeface="inpin heiti" charset="-122"/>
                  <a:ea typeface="inpin heiti" charset="-122"/>
                </a:rPr>
                <a:t>节目</a:t>
              </a:r>
              <a:endParaRPr kumimoji="0" lang="zh-CN" altLang="en-US" sz="4400" u="none" strike="noStrike" kern="1200" cap="none" spc="0" normalizeH="0" baseline="0" noProof="0" dirty="0" smtClean="0">
                <a:ln>
                  <a:noFill/>
                </a:ln>
                <a:solidFill>
                  <a:srgbClr val="C82D2D"/>
                </a:solidFill>
                <a:effectLst/>
                <a:uLnTx/>
                <a:uFillTx/>
                <a:latin typeface="inpin heiti" charset="-122"/>
                <a:ea typeface="inpin heiti" charset="-122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400" u="none" strike="noStrike" kern="1200" cap="none" spc="0" normalizeH="0" baseline="0" noProof="0" dirty="0" smtClean="0">
                  <a:ln>
                    <a:noFill/>
                  </a:ln>
                  <a:solidFill>
                    <a:srgbClr val="C82D2D"/>
                  </a:solidFill>
                  <a:effectLst/>
                  <a:uLnTx/>
                  <a:uFillTx/>
                  <a:latin typeface="inpin heiti" charset="-122"/>
                  <a:ea typeface="inpin heiti" charset="-122"/>
                </a:rPr>
                <a:t>主持</a:t>
              </a:r>
              <a:r>
                <a:rPr kumimoji="0" lang="zh-CN" altLang="en-US" sz="4400" u="none" strike="noStrike" kern="1200" cap="none" spc="0" normalizeH="0" baseline="0" noProof="0" dirty="0" smtClean="0">
                  <a:ln>
                    <a:noFill/>
                  </a:ln>
                  <a:solidFill>
                    <a:srgbClr val="C82D2D"/>
                  </a:solidFill>
                  <a:effectLst/>
                  <a:uLnTx/>
                  <a:uFillTx/>
                  <a:latin typeface="inpin heiti" charset="-122"/>
                  <a:ea typeface="inpin heiti" charset="-122"/>
                </a:rPr>
                <a:t>人</a:t>
              </a:r>
              <a:endParaRPr kumimoji="0" lang="zh-CN" altLang="en-US" sz="4400" u="none" strike="noStrike" kern="1200" cap="none" spc="0" normalizeH="0" baseline="0" noProof="0" dirty="0" smtClean="0">
                <a:ln>
                  <a:noFill/>
                </a:ln>
                <a:solidFill>
                  <a:srgbClr val="C82D2D"/>
                </a:solidFill>
                <a:effectLst/>
                <a:uLnTx/>
                <a:uFillTx/>
                <a:latin typeface="inpin heiti" charset="-122"/>
                <a:ea typeface="inpin heiti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75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3aa4fc39560a67dbe1e7f1224a6de07"/>
          <p:cNvPicPr/>
          <p:nvPr/>
        </p:nvPicPr>
        <p:blipFill>
          <a:blip r:embed="rId1" cstate="screen"/>
          <a:stretch>
            <a:fillRect/>
          </a:stretch>
        </p:blipFill>
        <p:spPr>
          <a:xfrm>
            <a:off x="3695383" y="4743442"/>
            <a:ext cx="2735897" cy="2226953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300355" y="175895"/>
            <a:ext cx="3973830" cy="1191260"/>
            <a:chOff x="300623" y="175895"/>
            <a:chExt cx="3973880" cy="976629"/>
          </a:xfrm>
        </p:grpSpPr>
        <p:pic>
          <p:nvPicPr>
            <p:cNvPr id="7" name="图片 6" descr="fe9ab672839fcb 副本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300623" y="175895"/>
              <a:ext cx="3973880" cy="976629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1111249" y="537030"/>
              <a:ext cx="2236510" cy="466608"/>
            </a:xfrm>
            <a:prstGeom prst="rect">
              <a:avLst/>
            </a:prstGeom>
            <a:noFill/>
          </p:spPr>
          <p:txBody>
            <a:bodyPr wrap="square" rtlCol="0">
              <a:prstTxWarp prst="textWave1">
                <a:avLst/>
              </a:prstTxWarp>
              <a:spAutoFit/>
            </a:bodyPr>
            <a:lstStyle/>
            <a:p>
              <a:pPr lvl="0" defTabSz="914400">
                <a:defRPr/>
              </a:pPr>
              <a:r>
                <a:rPr lang="zh-CN" altLang="en-US" sz="4000" dirty="0">
                  <a:solidFill>
                    <a:prstClr val="black"/>
                  </a:solidFill>
                  <a:latin typeface="inpin heiti" charset="-122"/>
                  <a:ea typeface="inpin heiti" charset="-122"/>
                </a:rPr>
                <a:t>我的爱好</a:t>
              </a:r>
              <a:endParaRPr lang="zh-CN" altLang="en-US" sz="4000" dirty="0">
                <a:solidFill>
                  <a:prstClr val="black"/>
                </a:solidFill>
                <a:latin typeface="inpin heiti" charset="-122"/>
                <a:ea typeface="inpin heiti" charset="-122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1370956" y="4254099"/>
            <a:ext cx="1833102" cy="837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inpin heiti" charset="-122"/>
                <a:ea typeface="inpin heiti" charset="-122"/>
              </a:rPr>
              <a:t>画画</a:t>
            </a:r>
            <a:endParaRPr kumimoji="0" lang="zh-CN" altLang="en-US" sz="44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inpin heiti" charset="-122"/>
              <a:ea typeface="inpin heiti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713157" y="4254099"/>
            <a:ext cx="1833102" cy="837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lvl="0" algn="ctr" defTabSz="914400">
              <a:defRPr/>
            </a:pPr>
            <a:r>
              <a:rPr lang="zh-CN" altLang="en-US" sz="4400" dirty="0">
                <a:latin typeface="inpin heiti" charset="-122"/>
                <a:ea typeface="inpin heiti" charset="-122"/>
              </a:rPr>
              <a:t>运动</a:t>
            </a:r>
            <a:endParaRPr lang="zh-CN" altLang="en-US" sz="4400" dirty="0">
              <a:latin typeface="inpin heiti" charset="-122"/>
              <a:ea typeface="inpin heiti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0800000">
            <a:off x="631825" y="1635760"/>
            <a:ext cx="3311525" cy="22974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405755" y="741045"/>
            <a:ext cx="2227580" cy="35128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5105" y="812165"/>
            <a:ext cx="2420620" cy="331724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8394700" y="4253865"/>
            <a:ext cx="3710305" cy="903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lvl="0" algn="ctr" defTabSz="914400">
              <a:defRPr/>
            </a:pPr>
            <a:r>
              <a:rPr lang="zh-CN" altLang="en-US" sz="4400" dirty="0">
                <a:latin typeface="inpin heiti" charset="-122"/>
                <a:ea typeface="inpin heiti" charset="-122"/>
              </a:rPr>
              <a:t>参加公益</a:t>
            </a:r>
            <a:r>
              <a:rPr lang="zh-CN" altLang="en-US" sz="4400" dirty="0">
                <a:latin typeface="inpin heiti" charset="-122"/>
                <a:ea typeface="inpin heiti" charset="-122"/>
              </a:rPr>
              <a:t>活动</a:t>
            </a:r>
            <a:endParaRPr lang="zh-CN" altLang="en-US" sz="4400" dirty="0">
              <a:latin typeface="inpin heiti" charset="-122"/>
              <a:ea typeface="inpin heiti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75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572135" y="110490"/>
            <a:ext cx="11619865" cy="714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 descr="8795a400b30657058d3280f44b1f2d03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3178175" y="4883785"/>
            <a:ext cx="5258435" cy="197421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268" y="110490"/>
            <a:ext cx="3973880" cy="976629"/>
            <a:chOff x="300623" y="175895"/>
            <a:chExt cx="3973880" cy="976629"/>
          </a:xfrm>
        </p:grpSpPr>
        <p:pic>
          <p:nvPicPr>
            <p:cNvPr id="7" name="图片 6" descr="fe9ab672839fcb 副本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300623" y="175895"/>
              <a:ext cx="3973880" cy="976629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1111249" y="537030"/>
              <a:ext cx="2236510" cy="466608"/>
            </a:xfrm>
            <a:prstGeom prst="rect">
              <a:avLst/>
            </a:prstGeom>
            <a:noFill/>
          </p:spPr>
          <p:txBody>
            <a:bodyPr wrap="none" rtlCol="0">
              <a:prstTxWarp prst="textWave1">
                <a:avLst/>
              </a:prstTxWarp>
              <a:spAutoFit/>
            </a:bodyPr>
            <a:lstStyle/>
            <a:p>
              <a:pPr lvl="0" defTabSz="914400">
                <a:defRPr/>
              </a:pPr>
              <a:r>
                <a:rPr lang="zh-CN" altLang="en-US" sz="4000" dirty="0">
                  <a:solidFill>
                    <a:prstClr val="black"/>
                  </a:solidFill>
                  <a:latin typeface="inpin heiti" charset="-122"/>
                  <a:ea typeface="inpin heiti" charset="-122"/>
                </a:rPr>
                <a:t>竞选宣言</a:t>
              </a:r>
              <a:endParaRPr lang="zh-CN" altLang="en-US" sz="4000" dirty="0">
                <a:solidFill>
                  <a:prstClr val="black"/>
                </a:solidFill>
                <a:latin typeface="inpin heiti" charset="-122"/>
                <a:ea typeface="inpin heiti" charset="-122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2481580" y="1429385"/>
            <a:ext cx="7618730" cy="3138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zh-CN" altLang="en-US" dirty="0">
                <a:latin typeface="inpin heiti" charset="-122"/>
                <a:ea typeface="inpin heiti" charset="-122"/>
              </a:rPr>
              <a:t>尊敬的老师，敬爱的同学们：</a:t>
            </a:r>
            <a:endParaRPr lang="zh-CN" altLang="en-US" dirty="0">
              <a:latin typeface="inpin heiti" charset="-122"/>
              <a:ea typeface="inpin heiti" charset="-122"/>
            </a:endParaRPr>
          </a:p>
          <a:p>
            <a:pPr lvl="0" defTabSz="914400">
              <a:defRPr/>
            </a:pPr>
            <a:r>
              <a:rPr lang="zh-CN" altLang="en-US" dirty="0">
                <a:latin typeface="inpin heiti" charset="-122"/>
                <a:ea typeface="inpin heiti" charset="-122"/>
              </a:rPr>
              <a:t>大家好！</a:t>
            </a:r>
            <a:endParaRPr lang="zh-CN" altLang="en-US" dirty="0">
              <a:latin typeface="inpin heiti" charset="-122"/>
              <a:ea typeface="inpin heiti" charset="-122"/>
            </a:endParaRPr>
          </a:p>
          <a:p>
            <a:pPr lvl="0" defTabSz="914400">
              <a:defRPr/>
            </a:pPr>
            <a:r>
              <a:rPr lang="zh-CN" altLang="en-US" dirty="0">
                <a:latin typeface="inpin heiti" charset="-122"/>
                <a:ea typeface="inpin heiti" charset="-122"/>
              </a:rPr>
              <a:t>  我叫韩铭萱，是个活泼开朗的小丫头，今天能有这个机会站在这里，特别要感谢老师和同学们给予的机会和信任，我今天竞选的职位是</a:t>
            </a:r>
            <a:r>
              <a:rPr lang="en-US" altLang="zh-CN" dirty="0">
                <a:latin typeface="inpin heiti" charset="-122"/>
                <a:ea typeface="inpin heiti" charset="-122"/>
              </a:rPr>
              <a:t>“</a:t>
            </a:r>
            <a:r>
              <a:rPr lang="zh-CN" altLang="en-US" dirty="0">
                <a:latin typeface="inpin heiti" charset="-122"/>
                <a:ea typeface="inpin heiti" charset="-122"/>
              </a:rPr>
              <a:t>文娱部</a:t>
            </a:r>
            <a:r>
              <a:rPr lang="zh-CN" altLang="en-US" dirty="0">
                <a:latin typeface="inpin heiti" charset="-122"/>
                <a:ea typeface="inpin heiti" charset="-122"/>
              </a:rPr>
              <a:t>副部</a:t>
            </a:r>
            <a:r>
              <a:rPr lang="zh-CN" altLang="en-US" dirty="0">
                <a:latin typeface="inpin heiti" charset="-122"/>
                <a:ea typeface="inpin heiti" charset="-122"/>
              </a:rPr>
              <a:t>长</a:t>
            </a:r>
            <a:r>
              <a:rPr lang="en-US" altLang="zh-CN" dirty="0">
                <a:latin typeface="inpin heiti" charset="-122"/>
                <a:ea typeface="inpin heiti" charset="-122"/>
              </a:rPr>
              <a:t>”</a:t>
            </a:r>
            <a:r>
              <a:rPr lang="zh-CN" altLang="en-US" dirty="0">
                <a:latin typeface="inpin heiti" charset="-122"/>
                <a:ea typeface="inpin heiti" charset="-122"/>
              </a:rPr>
              <a:t>！</a:t>
            </a:r>
            <a:endParaRPr lang="zh-CN" altLang="en-US" dirty="0">
              <a:latin typeface="inpin heiti" charset="-122"/>
              <a:ea typeface="inpin heiti" charset="-122"/>
            </a:endParaRPr>
          </a:p>
          <a:p>
            <a:pPr lvl="0" defTabSz="914400">
              <a:defRPr/>
            </a:pPr>
            <a:r>
              <a:rPr lang="zh-CN" altLang="en-US" dirty="0">
                <a:latin typeface="inpin heiti" charset="-122"/>
                <a:ea typeface="inpin heiti" charset="-122"/>
              </a:rPr>
              <a:t>   一直以来，承蒙学校和老师的厚爱，我有幸主持了学校大大小小的活动与典礼，还负责过</a:t>
            </a:r>
            <a:r>
              <a:rPr lang="zh-CN" altLang="en-US" dirty="0">
                <a:latin typeface="inpin heiti" charset="-122"/>
                <a:ea typeface="inpin heiti" charset="-122"/>
              </a:rPr>
              <a:t>老校区的夕会点评工作，我知道这是老师给的机会，同学给的勇气，我希望能在以后的日子里，为社团为学校做出更多的贡献。</a:t>
            </a:r>
            <a:endParaRPr lang="zh-CN" altLang="en-US" dirty="0">
              <a:latin typeface="inpin heiti" charset="-122"/>
              <a:ea typeface="inpin heiti" charset="-122"/>
              <a:sym typeface="+mn-ea"/>
            </a:endParaRPr>
          </a:p>
          <a:p>
            <a:pPr lvl="0" defTabSz="914400">
              <a:defRPr/>
            </a:pPr>
            <a:r>
              <a:rPr lang="zh-CN" altLang="en-US" dirty="0">
                <a:latin typeface="inpin heiti" charset="-122"/>
                <a:ea typeface="inpin heiti" charset="-122"/>
                <a:sym typeface="+mn-ea"/>
              </a:rPr>
              <a:t>   如果我有幸竞选成功了，我会配合学校和老师建立合理、有序的社团秩序，让我们文娱部发光、发亮。</a:t>
            </a:r>
            <a:endParaRPr lang="zh-CN" altLang="en-US" dirty="0">
              <a:latin typeface="inpin heiti" charset="-122"/>
              <a:ea typeface="inpin heiti" charset="-122"/>
              <a:sym typeface="+mn-ea"/>
            </a:endParaRPr>
          </a:p>
          <a:p>
            <a:pPr lvl="0" defTabSz="914400">
              <a:defRPr/>
            </a:pPr>
            <a:r>
              <a:rPr lang="zh-CN" altLang="en-US" dirty="0">
                <a:latin typeface="inpin heiti" charset="-122"/>
                <a:ea typeface="inpin heiti" charset="-122"/>
                <a:sym typeface="+mn-ea"/>
              </a:rPr>
              <a:t>   让我们众志成城，一起飞跃高峰，相信我，请投我一票，谢谢大家！</a:t>
            </a:r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274185" y="276225"/>
            <a:ext cx="525843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defTabSz="914400">
              <a:defRPr/>
            </a:pPr>
            <a:r>
              <a:rPr lang="zh-CN" altLang="en-US" sz="3600" dirty="0">
                <a:solidFill>
                  <a:schemeClr val="accent6">
                    <a:lumMod val="60000"/>
                    <a:lumOff val="4000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竞选职位：文娱部</a:t>
            </a:r>
            <a:r>
              <a:rPr lang="zh-CN" altLang="en-US" sz="3600" dirty="0">
                <a:solidFill>
                  <a:schemeClr val="accent6">
                    <a:lumMod val="60000"/>
                    <a:lumOff val="4000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副部</a:t>
            </a:r>
            <a:r>
              <a:rPr lang="zh-CN" altLang="en-US" sz="3600" dirty="0">
                <a:solidFill>
                  <a:schemeClr val="accent6">
                    <a:lumMod val="60000"/>
                    <a:lumOff val="4000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长</a:t>
            </a:r>
            <a:endParaRPr lang="zh-CN" altLang="en-US" sz="3600" dirty="0">
              <a:solidFill>
                <a:schemeClr val="accent6">
                  <a:lumMod val="60000"/>
                  <a:lumOff val="40000"/>
                </a:schemeClr>
              </a:solidFill>
              <a:latin typeface="inpin heiti" charset="-122"/>
              <a:ea typeface="inpin heiti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75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1" cstate="screen"/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3" cstate="screen"/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788285" y="1007745"/>
            <a:ext cx="661479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zh-CN" altLang="en-US" sz="4000" b="1" dirty="0">
                <a:solidFill>
                  <a:schemeClr val="tx1"/>
                </a:solidFill>
                <a:latin typeface="inpin heiti" charset="-122"/>
                <a:ea typeface="inpin heiti" charset="-122"/>
              </a:rPr>
              <a:t>相信我</a:t>
            </a:r>
            <a:endParaRPr lang="zh-CN" altLang="en-US" sz="4000" b="1" dirty="0">
              <a:solidFill>
                <a:prstClr val="black"/>
              </a:solidFill>
              <a:latin typeface="inpin heiti" charset="-122"/>
              <a:ea typeface="inpin heiti" charset="-122"/>
            </a:endParaRPr>
          </a:p>
          <a:p>
            <a:pPr lvl="0" algn="ctr" defTabSz="914400">
              <a:defRPr/>
            </a:pPr>
            <a:r>
              <a:rPr lang="zh-CN" altLang="en-US" sz="3600" dirty="0">
                <a:solidFill>
                  <a:prstClr val="black"/>
                </a:solidFill>
                <a:latin typeface="inpin heiti" charset="-122"/>
                <a:ea typeface="inpin heiti" charset="-122"/>
              </a:rPr>
              <a:t>今天您给我一份</a:t>
            </a:r>
            <a:r>
              <a:rPr lang="zh-CN" altLang="en-US" sz="3600" b="1" dirty="0">
                <a:solidFill>
                  <a:prstClr val="black"/>
                </a:solidFill>
                <a:latin typeface="inpin heiti" charset="-122"/>
                <a:ea typeface="inpin heiti" charset="-122"/>
              </a:rPr>
              <a:t>信任</a:t>
            </a:r>
            <a:endParaRPr lang="zh-CN" altLang="en-US" sz="3600" dirty="0">
              <a:solidFill>
                <a:prstClr val="black"/>
              </a:solidFill>
              <a:latin typeface="inpin heiti" charset="-122"/>
              <a:ea typeface="inpin heiti" charset="-122"/>
            </a:endParaRPr>
          </a:p>
          <a:p>
            <a:pPr lvl="0" algn="ctr" defTabSz="914400">
              <a:defRPr/>
            </a:pPr>
            <a:r>
              <a:rPr lang="zh-CN" altLang="en-US" sz="3600" dirty="0">
                <a:solidFill>
                  <a:prstClr val="black"/>
                </a:solidFill>
                <a:latin typeface="inpin heiti" charset="-122"/>
                <a:ea typeface="inpin heiti" charset="-122"/>
              </a:rPr>
              <a:t>明天我还您万分</a:t>
            </a:r>
            <a:r>
              <a:rPr lang="zh-CN" altLang="en-US" sz="3600" b="1" dirty="0">
                <a:solidFill>
                  <a:prstClr val="black"/>
                </a:solidFill>
                <a:latin typeface="inpin heiti" charset="-122"/>
                <a:ea typeface="inpin heiti" charset="-122"/>
              </a:rPr>
              <a:t>惊喜</a:t>
            </a:r>
            <a:endParaRPr lang="zh-CN" altLang="en-US" sz="3600" b="1" dirty="0">
              <a:solidFill>
                <a:prstClr val="black"/>
              </a:solidFill>
              <a:latin typeface="inpin heiti" charset="-122"/>
              <a:ea typeface="inpin heiti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8486774" y="4704822"/>
            <a:ext cx="3517900" cy="535920"/>
            <a:chOff x="4235449" y="4715787"/>
            <a:chExt cx="3517900" cy="535920"/>
          </a:xfrm>
        </p:grpSpPr>
        <p:sp>
          <p:nvSpPr>
            <p:cNvPr id="9" name="矩形: 圆角 1555"/>
            <p:cNvSpPr/>
            <p:nvPr/>
          </p:nvSpPr>
          <p:spPr>
            <a:xfrm>
              <a:off x="4235449" y="4715787"/>
              <a:ext cx="3517900" cy="535920"/>
            </a:xfrm>
            <a:prstGeom prst="roundRect">
              <a:avLst>
                <a:gd name="adj" fmla="val 50000"/>
              </a:avLst>
            </a:prstGeom>
            <a:solidFill>
              <a:srgbClr val="FFB19D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4480560" y="4715787"/>
              <a:ext cx="3027680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inpin heiti" charset="-122"/>
                  <a:ea typeface="inpin heiti" charset="-122"/>
                </a:rPr>
                <a:t>四（</a:t>
              </a:r>
              <a:r>
                <a:rPr kumimoji="0" lang="en-US" altLang="zh-CN" sz="280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inpin heiti" charset="-122"/>
                  <a:ea typeface="inpin heiti" charset="-122"/>
                </a:rPr>
                <a:t>3</a:t>
              </a:r>
              <a:r>
                <a:rPr kumimoji="0" lang="zh-CN" altLang="en-US" sz="280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inpin heiti" charset="-122"/>
                  <a:ea typeface="inpin heiti" charset="-122"/>
                </a:rPr>
                <a:t>）班 韩铭萱</a:t>
              </a:r>
              <a:endParaRPr kumimoji="0" lang="zh-CN" altLang="en-US" sz="28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10" name="图片 9" descr="e6a655ed09bc757151afabca7ab85c5c"/>
          <p:cNvPicPr/>
          <p:nvPr/>
        </p:nvPicPr>
        <p:blipFill>
          <a:blip r:embed="rId4" cstate="screen"/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5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246755" y="2837815"/>
            <a:ext cx="614362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zh-CN" altLang="en-US" sz="3600" dirty="0">
                <a:solidFill>
                  <a:schemeClr val="tx1"/>
                </a:solidFill>
                <a:latin typeface="inpin heiti" charset="-122"/>
                <a:ea typeface="inpin heiti" charset="-122"/>
              </a:rPr>
              <a:t>请大家</a:t>
            </a:r>
            <a:r>
              <a:rPr lang="zh-CN" altLang="en-US" sz="3600" b="1" dirty="0">
                <a:solidFill>
                  <a:schemeClr val="tx1"/>
                </a:solidFill>
                <a:latin typeface="inpin heiti" charset="-122"/>
                <a:ea typeface="inpin heiti" charset="-122"/>
              </a:rPr>
              <a:t>投</a:t>
            </a:r>
            <a:r>
              <a:rPr lang="zh-CN" altLang="en-US" sz="3600" dirty="0">
                <a:solidFill>
                  <a:schemeClr val="tx1"/>
                </a:solidFill>
                <a:latin typeface="inpin heiti" charset="-122"/>
                <a:ea typeface="inpin heiti" charset="-122"/>
              </a:rPr>
              <a:t>上你们宝贵的一票</a:t>
            </a:r>
            <a:endParaRPr lang="zh-CN" altLang="en-US" sz="3600" dirty="0">
              <a:solidFill>
                <a:srgbClr val="C82D2D"/>
              </a:solidFill>
              <a:latin typeface="inpin heiti" charset="-122"/>
              <a:ea typeface="inpin heiti" charset="-122"/>
            </a:endParaRPr>
          </a:p>
          <a:p>
            <a:pPr lvl="0" algn="ctr" defTabSz="914400">
              <a:defRPr/>
            </a:pPr>
            <a:r>
              <a:rPr lang="zh-CN" altLang="en-US" sz="6000" dirty="0">
                <a:solidFill>
                  <a:srgbClr val="C82D2D"/>
                </a:solidFill>
                <a:latin typeface="inpin heiti" charset="-122"/>
                <a:ea typeface="inpin heiti" charset="-122"/>
              </a:rPr>
              <a:t>谢谢观赏</a:t>
            </a:r>
            <a:endParaRPr lang="zh-CN" altLang="en-US" sz="6000" dirty="0">
              <a:solidFill>
                <a:srgbClr val="C82D2D"/>
              </a:solidFill>
              <a:latin typeface="inpin heiti" charset="-122"/>
              <a:ea typeface="inpin heiti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75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600"/>
                            </p:stCondLst>
                            <p:childTnLst>
                              <p:par>
                                <p:cTn id="3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1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tags/tag1.xml><?xml version="1.0" encoding="utf-8"?>
<p:tagLst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第一PPT，www.1ppt.com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0</TotalTime>
  <Words>487</Words>
  <Application>WPS 演示</Application>
  <PresentationFormat>自定义</PresentationFormat>
  <Paragraphs>85</Paragraphs>
  <Slides>9</Slides>
  <Notes>11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21" baseType="lpstr">
      <vt:lpstr>Arial</vt:lpstr>
      <vt:lpstr>宋体</vt:lpstr>
      <vt:lpstr>Wingdings</vt:lpstr>
      <vt:lpstr>Calibri</vt:lpstr>
      <vt:lpstr>inpin heiti</vt:lpstr>
      <vt:lpstr>汉仪小麦体简</vt:lpstr>
      <vt:lpstr>义启嘟嘟体</vt:lpstr>
      <vt:lpstr>仿宋</vt:lpstr>
      <vt:lpstr>Kozuka Mincho Pr6N R</vt:lpstr>
      <vt:lpstr>微软雅黑</vt:lpstr>
      <vt:lpstr>Arial Unicode MS</vt:lpstr>
      <vt:lpstr>第一PPT，www.1ppt.com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第一PPT，www.1ppt.com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自我介绍</dc:title>
  <dc:creator>第一PPT</dc:creator>
  <cp:keywords>www.1ppt.com</cp:keywords>
  <dc:description>www.1ppt.com</dc:description>
  <cp:lastModifiedBy>math</cp:lastModifiedBy>
  <cp:revision>80</cp:revision>
  <dcterms:created xsi:type="dcterms:W3CDTF">2017-08-18T03:02:00Z</dcterms:created>
  <dcterms:modified xsi:type="dcterms:W3CDTF">2021-09-15T13:53:11Z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2052-11.1.0.10700</vt:lpwstr>
  </property>
  <property fmtid="{D5CDD505-2E9C-101B-9397-08002B2CF9AE}" pid="3" name="ICV">
    <vt:lpwstr>EB2A2D277AFF4D8EAB50DC3F51374E18</vt:lpwstr>
  </property>
</Properties>
</file>