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4" name="图片 3" descr="微信图片_20220214164156"/>
          <p:cNvPicPr>
            <a:picLocks noChangeAspect="1"/>
          </p:cNvPicPr>
          <p:nvPr/>
        </p:nvPicPr>
        <p:blipFill>
          <a:blip r:embed="rId2"/>
          <a:srcRect l="20242" t="21775" r="20713" b="16443"/>
          <a:stretch>
            <a:fillRect/>
          </a:stretch>
        </p:blipFill>
        <p:spPr>
          <a:xfrm>
            <a:off x="963930" y="285115"/>
            <a:ext cx="4431665" cy="610743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594985" y="546100"/>
            <a:ext cx="5926455" cy="54463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36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升旗手</a:t>
            </a:r>
            <a:endParaRPr lang="zh-CN" altLang="en-US" sz="3600">
              <a:solidFill>
                <a:srgbClr val="FF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我是来自二年级一班的王文超，我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  <a:sym typeface="+mn-ea"/>
              </a:rPr>
              <a:t>很荣幸担任了本周升旗手。</a:t>
            </a:r>
            <a:r>
              <a:rPr lang="zh-CN" altLang="en-US" sz="2800">
                <a:latin typeface="黑体" panose="02010609060101010101" charset="-122"/>
                <a:ea typeface="黑体" panose="02010609060101010101" charset="-122"/>
              </a:rPr>
              <a:t>我兴趣爱好广泛，喜欢读书、画画、做手工。我也热爱学习，课堂上认真听讲，积极发言，课后及时完成作业。虽然我也有些不足之处，但是在接下来的学业中我会努力学习，争取做得更好！</a:t>
            </a:r>
            <a:endParaRPr lang="zh-CN" altLang="en-US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WPS 文字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方正书宋_GBK</vt:lpstr>
      <vt:lpstr>Wingdings</vt:lpstr>
      <vt:lpstr>黑体</vt:lpstr>
      <vt:lpstr>汉仪中黑KW</vt:lpstr>
      <vt:lpstr>Calibri</vt:lpstr>
      <vt:lpstr>Helvetica Neue</vt:lpstr>
      <vt:lpstr>微软雅黑</vt:lpstr>
      <vt:lpstr>汉仪旗黑</vt:lpstr>
      <vt:lpstr>宋体</vt:lpstr>
      <vt:lpstr>Arial Unicode MS</vt:lpstr>
      <vt:lpstr>汉仪书宋二KW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</dc:creator>
  <cp:lastModifiedBy>apple</cp:lastModifiedBy>
  <cp:revision>26</cp:revision>
  <dcterms:created xsi:type="dcterms:W3CDTF">2022-02-21T05:28:25Z</dcterms:created>
  <dcterms:modified xsi:type="dcterms:W3CDTF">2022-02-21T05:28:25Z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73FE0063E69348748753FB1FD7D94589</vt:lpwstr>
  </property>
  <property fmtid="{D5CDD505-2E9C-101B-9397-08002B2CF9AE}" pid="3" name="KSOProductBuildVer">
    <vt:lpwstr>2052-4.0.0.6524</vt:lpwstr>
  </property>
</Properties>
</file>