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6" r:id="rId4"/>
    <p:sldId id="263" r:id="rId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88">
          <p15:clr>
            <a:srgbClr val="A4A3A4"/>
          </p15:clr>
        </p15:guide>
        <p15:guide id="3" orient="horz" pos="198">
          <p15:clr>
            <a:srgbClr val="A4A3A4"/>
          </p15:clr>
        </p15:guide>
        <p15:guide id="4" orient="horz" pos="3992">
          <p15:clr>
            <a:srgbClr val="A4A3A4"/>
          </p15:clr>
        </p15:guide>
        <p15:guide id="5" pos="3768">
          <p15:clr>
            <a:srgbClr val="A4A3A4"/>
          </p15:clr>
        </p15:guide>
        <p15:guide id="6" pos="528">
          <p15:clr>
            <a:srgbClr val="A4A3A4"/>
          </p15:clr>
        </p15:guide>
        <p15:guide id="7" pos="7138">
          <p15:clr>
            <a:srgbClr val="A4A3A4"/>
          </p15:clr>
        </p15:guide>
        <p15:guide id="8" pos="10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92" y="48"/>
      </p:cViewPr>
      <p:guideLst>
        <p:guide orient="horz" pos="2160"/>
        <p:guide orient="horz" pos="588"/>
        <p:guide orient="horz" pos="198"/>
        <p:guide orient="horz" pos="3992"/>
        <p:guide pos="3768"/>
        <p:guide pos="528"/>
        <p:guide pos="7138"/>
        <p:guide pos="10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>
            <a:extLst>
              <a:ext uri="{FF2B5EF4-FFF2-40B4-BE49-F238E27FC236}">
                <a16:creationId xmlns:a16="http://schemas.microsoft.com/office/drawing/2014/main" id="{7621EBF0-B6CA-4164-B58A-ADBB810A485D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>
            <a:extLst>
              <a:ext uri="{FF2B5EF4-FFF2-40B4-BE49-F238E27FC236}">
                <a16:creationId xmlns:a16="http://schemas.microsoft.com/office/drawing/2014/main" id="{B338A0EF-5B68-4F8F-A8F3-A5A590C9A02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3F4BF24-C6F0-4DF2-9C0C-E6010DF93382}" type="datetime1">
              <a:rPr lang="zh-CN" altLang="en-US"/>
              <a:pPr>
                <a:defRPr/>
              </a:pPr>
              <a:t>2021/9/25</a:t>
            </a:fld>
            <a:endParaRPr lang="zh-CN" altLang="en-US" sz="1200"/>
          </a:p>
        </p:txBody>
      </p:sp>
      <p:sp>
        <p:nvSpPr>
          <p:cNvPr id="2052" name="幻灯片图像占位符 3">
            <a:extLst>
              <a:ext uri="{FF2B5EF4-FFF2-40B4-BE49-F238E27FC236}">
                <a16:creationId xmlns:a16="http://schemas.microsoft.com/office/drawing/2014/main" id="{F7918E2A-A940-4A14-9D0E-8CA43B8A9962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>
            <a:extLst>
              <a:ext uri="{FF2B5EF4-FFF2-40B4-BE49-F238E27FC236}">
                <a16:creationId xmlns:a16="http://schemas.microsoft.com/office/drawing/2014/main" id="{D488A81F-B5D3-47B5-B71D-03E56528970D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/>
              <a:t>单击此处编辑母版文本样式</a:t>
            </a:r>
          </a:p>
          <a:p>
            <a:pPr>
              <a:defRPr/>
            </a:pPr>
            <a:r>
              <a:rPr lang="zh-CN" altLang="zh-CN"/>
              <a:t>第二级</a:t>
            </a:r>
          </a:p>
          <a:p>
            <a:pPr>
              <a:defRPr/>
            </a:pPr>
            <a:r>
              <a:rPr lang="zh-CN" altLang="zh-CN"/>
              <a:t>第三级</a:t>
            </a:r>
          </a:p>
          <a:p>
            <a:pPr>
              <a:defRPr/>
            </a:pPr>
            <a:r>
              <a:rPr lang="zh-CN" altLang="zh-CN"/>
              <a:t>第四级</a:t>
            </a:r>
          </a:p>
          <a:p>
            <a:pPr>
              <a:defRPr/>
            </a:pPr>
            <a:r>
              <a:rPr lang="zh-CN" altLang="zh-CN"/>
              <a:t>第五级</a:t>
            </a:r>
          </a:p>
        </p:txBody>
      </p:sp>
      <p:sp>
        <p:nvSpPr>
          <p:cNvPr id="2054" name="页脚占位符 5">
            <a:extLst>
              <a:ext uri="{FF2B5EF4-FFF2-40B4-BE49-F238E27FC236}">
                <a16:creationId xmlns:a16="http://schemas.microsoft.com/office/drawing/2014/main" id="{242D459F-94DE-49BB-959A-554C76C316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>
            <a:extLst>
              <a:ext uri="{FF2B5EF4-FFF2-40B4-BE49-F238E27FC236}">
                <a16:creationId xmlns:a16="http://schemas.microsoft.com/office/drawing/2014/main" id="{108AC940-A89D-4520-8CAC-9FFB8117D4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C0D7FF5-C486-42F3-B798-523BFD4F8C7E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D8EE34-3938-45E5-95D0-7B34AF335E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B617B-0D77-4ACC-93C5-406A4D90DA1F}" type="datetime1">
              <a:rPr lang="zh-CN" altLang="en-US"/>
              <a:pPr>
                <a:defRPr/>
              </a:pPr>
              <a:t>2021/9/25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9838F6-A443-42FF-9FEF-BBFF1070B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6C8E0-FE61-4784-B6CB-E16A4A0BE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96BA3-33BB-4869-9560-DBE94E14D4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19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33A25E-0467-444A-8C8A-7A13698CC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36A17-2667-4BD5-A8A0-22043BB3FBB5}" type="datetime1">
              <a:rPr lang="zh-CN" altLang="en-US"/>
              <a:pPr>
                <a:defRPr/>
              </a:pPr>
              <a:t>2021/9/25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8A5EC7-9600-4293-AC25-B24D7E18F3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2CB9B0-EE28-42D0-AD8E-817604B10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C44C5-6D33-46A4-9329-68D3DA67C2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27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4D9B02-E451-4131-BCD2-4D4C0124C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4961B-26FB-4F03-A4C8-8259AEF6020A}" type="datetime1">
              <a:rPr lang="zh-CN" altLang="en-US"/>
              <a:pPr>
                <a:defRPr/>
              </a:pPr>
              <a:t>2021/9/25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CAE737-0713-4EF2-85F4-9418668A4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75FAEF-B80B-4D06-9910-19B907E55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F68F9-4C29-4916-B5BB-E765F4CF3F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96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37DBDE-7339-4D73-9742-E076D93F8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CBDC3-311B-4ACD-90CE-CF5ED17BA988}" type="datetime1">
              <a:rPr lang="zh-CN" altLang="en-US"/>
              <a:pPr>
                <a:defRPr/>
              </a:pPr>
              <a:t>2021/9/25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778EEF-BBAA-4396-9425-E04FC7CB0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9F35DB-D7F8-4B4B-A2A4-8D815E431B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83D91-CBA3-4925-BDB1-3D69EE1290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77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94422A-3789-47BD-ACF0-A0175DF13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BB427-BB25-4540-9B10-7FCBD20D94BF}" type="datetime1">
              <a:rPr lang="zh-CN" altLang="en-US"/>
              <a:pPr>
                <a:defRPr/>
              </a:pPr>
              <a:t>2021/9/25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E081A1-A832-450F-BF79-66974A998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6424D2-4001-4CF0-AF4C-C4511B3F9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816A-3FDC-479E-9CA3-62601A34B8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1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218E00FA-90CA-4D5D-A5E0-04CD50823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8B285-7FF6-462D-84A9-BE28A72413E8}" type="datetime1">
              <a:rPr lang="zh-CN" altLang="en-US"/>
              <a:pPr>
                <a:defRPr/>
              </a:pPr>
              <a:t>2021/9/25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137CC5E-32A7-417C-9AAB-83C79FF2B1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76A1CD52-D3E0-4545-8CD9-42C65F887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CCC1A-DA29-444D-88B9-8C8B4B9602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49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DFDA75D9-2D96-4479-9BD7-7352DD961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C8E66-2293-4FDC-AA3D-0520B6B81E83}" type="datetime1">
              <a:rPr lang="zh-CN" altLang="en-US"/>
              <a:pPr>
                <a:defRPr/>
              </a:pPr>
              <a:t>2021/9/25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A97A3CD9-E4BB-47C2-B740-463A2BBAC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E7FF905-3AD0-4084-92ED-4AD453C2C4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83571-519A-4800-80CB-A9B1D05A86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72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833B5E9-0587-41BB-9E81-8CE29D42A5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9897F-6047-45CC-8E79-5D23C06AC476}" type="datetime1">
              <a:rPr lang="zh-CN" altLang="en-US"/>
              <a:pPr>
                <a:defRPr/>
              </a:pPr>
              <a:t>2021/9/25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5D937DF1-0856-400C-B6F8-8AC3421C9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EC53754-C9B2-4B7A-99E5-EDFA5AC1F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92089-32E0-4C47-B945-CD31877242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99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1982AD97-CF38-468C-8667-369E9A7AFA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C7655-D04F-4A99-8BF4-5E4F82F519CE}" type="datetime1">
              <a:rPr lang="zh-CN" altLang="en-US"/>
              <a:pPr>
                <a:defRPr/>
              </a:pPr>
              <a:t>2021/9/25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ACC3CBEC-CF7E-4026-8AC6-D81B8B4218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89B7B9EB-73B9-47C7-9B69-EB3AD8404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E3DBD-DC51-4247-A90B-575A4CF142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35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3104077-9BF4-40CD-97D7-CA22FA1EE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0F25-9473-4375-86CC-CE399809B38E}" type="datetime1">
              <a:rPr lang="zh-CN" altLang="en-US"/>
              <a:pPr>
                <a:defRPr/>
              </a:pPr>
              <a:t>2021/9/25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DC9A8F8-B9A3-4E89-A2C6-A7BB8AAA8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90492DF-9C94-4D9C-860B-48E24C8365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0B581-BB19-46FE-9C36-F8DE603F23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48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方正兰亭纤黑简体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C4B3C74-E819-4DE0-A04E-6CBA035040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EA237-D480-4624-8940-187C5019C23D}" type="datetime1">
              <a:rPr lang="zh-CN" altLang="en-US"/>
              <a:pPr>
                <a:defRPr/>
              </a:pPr>
              <a:t>2021/9/25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BA31387-B986-4945-BA94-6ABA9432DE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B0CF4CE-E646-4BAB-A5CD-6FF146466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DC62-BDA5-44CA-B3B9-DD517E21D8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20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F2E78CC4-6EBC-4BC0-A7EE-4DB6304513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方正兰亭粗黑_GBK" charset="0"/>
              </a:rPr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CC89FC5A-05C5-4ED4-A7C6-1A6FD11CE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方正兰亭纤黑简体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方正兰亭纤黑简体" charset="0"/>
              </a:rPr>
              <a:t>第二级</a:t>
            </a:r>
          </a:p>
          <a:p>
            <a:pPr lvl="2"/>
            <a:r>
              <a:rPr lang="zh-CN" altLang="zh-CN">
                <a:sym typeface="方正兰亭纤黑简体" charset="0"/>
              </a:rPr>
              <a:t>第三级</a:t>
            </a:r>
          </a:p>
          <a:p>
            <a:pPr lvl="3"/>
            <a:r>
              <a:rPr lang="zh-CN" altLang="zh-CN">
                <a:sym typeface="方正兰亭纤黑简体" charset="0"/>
              </a:rPr>
              <a:t>第四级</a:t>
            </a:r>
          </a:p>
          <a:p>
            <a:pPr lvl="4"/>
            <a:r>
              <a:rPr lang="zh-CN" altLang="zh-CN">
                <a:sym typeface="方正兰亭纤黑简体" charset="0"/>
              </a:rPr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CA289298-2776-4C6B-894E-13AD7721F5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9796FA8-2D20-4E18-AA06-D50F4E12880C}" type="datetime1">
              <a:rPr lang="zh-CN" altLang="en-US"/>
              <a:pPr>
                <a:defRPr/>
              </a:pPr>
              <a:t>2021/9/25</a:t>
            </a:fld>
            <a:endParaRPr lang="zh-CN" altLang="en-US"/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772648FC-11E3-4DA6-96DE-057DE8C008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72FDEAA9-BF17-4F43-9DA0-50C50375FC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1C45A003-72FC-4F91-88B4-44EC415BB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方正兰亭粗黑_GBK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charset="0"/>
          <a:ea typeface="方正兰亭粗黑_GBK" charset="0"/>
          <a:cs typeface="方正兰亭粗黑_GBK" charset="0"/>
          <a:sym typeface="方正兰亭粗黑_GBK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charset="0"/>
          <a:ea typeface="方正兰亭粗黑_GBK" charset="0"/>
          <a:cs typeface="方正兰亭粗黑_GBK" charset="0"/>
          <a:sym typeface="方正兰亭粗黑_GBK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charset="0"/>
          <a:ea typeface="方正兰亭粗黑_GBK" charset="0"/>
          <a:cs typeface="方正兰亭粗黑_GBK" charset="0"/>
          <a:sym typeface="方正兰亭粗黑_GBK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charset="0"/>
          <a:ea typeface="方正兰亭粗黑_GBK" charset="0"/>
          <a:cs typeface="方正兰亭粗黑_GBK" charset="0"/>
          <a:sym typeface="方正兰亭粗黑_GBK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charset="0"/>
          <a:ea typeface="方正兰亭粗黑_GBK" charset="0"/>
          <a:cs typeface="方正兰亭粗黑_GBK" charset="0"/>
          <a:sym typeface="方正兰亭粗黑_GBK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charset="0"/>
          <a:ea typeface="方正兰亭粗黑_GBK" charset="0"/>
          <a:cs typeface="方正兰亭粗黑_GBK" charset="0"/>
          <a:sym typeface="方正兰亭粗黑_GBK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charset="0"/>
          <a:ea typeface="方正兰亭粗黑_GBK" charset="0"/>
          <a:cs typeface="方正兰亭粗黑_GBK" charset="0"/>
          <a:sym typeface="方正兰亭粗黑_GBK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charset="0"/>
          <a:ea typeface="方正兰亭粗黑_GBK" charset="0"/>
          <a:cs typeface="方正兰亭粗黑_GBK" charset="0"/>
          <a:sym typeface="方正兰亭粗黑_GBK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方正兰亭纤黑简体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方正兰亭纤黑简体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方正兰亭纤黑简体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方正兰亭纤黑简体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方正兰亭纤黑简体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278">
            <a:extLst>
              <a:ext uri="{FF2B5EF4-FFF2-40B4-BE49-F238E27FC236}">
                <a16:creationId xmlns:a16="http://schemas.microsoft.com/office/drawing/2014/main" id="{916EEC2E-ED44-42F8-94FD-23AE5E2FA427}"/>
              </a:ext>
            </a:extLst>
          </p:cNvPr>
          <p:cNvSpPr>
            <a:spLocks/>
          </p:cNvSpPr>
          <p:nvPr/>
        </p:nvSpPr>
        <p:spPr bwMode="auto">
          <a:xfrm>
            <a:off x="3876675" y="2063750"/>
            <a:ext cx="8323263" cy="480218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78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" name="Flowchart: Off-page Connector 36">
            <a:extLst>
              <a:ext uri="{FF2B5EF4-FFF2-40B4-BE49-F238E27FC236}">
                <a16:creationId xmlns:a16="http://schemas.microsoft.com/office/drawing/2014/main" id="{5031D9AF-DFC5-47EB-8BFD-12225D8A3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7925" y="0"/>
            <a:ext cx="863600" cy="1154113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100" b="1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6" name="直接连接符 17">
            <a:extLst>
              <a:ext uri="{FF2B5EF4-FFF2-40B4-BE49-F238E27FC236}">
                <a16:creationId xmlns:a16="http://schemas.microsoft.com/office/drawing/2014/main" id="{0A59FB30-9DD6-4B31-B511-1FA6EE711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4975" y="2779713"/>
            <a:ext cx="5254625" cy="1587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77" name="西班牙女郎 钢琴伴奏-适合小清新">
            <a:hlinkClick r:id="" action="ppaction://media"/>
            <a:extLst>
              <a:ext uri="{FF2B5EF4-FFF2-40B4-BE49-F238E27FC236}">
                <a16:creationId xmlns:a16="http://schemas.microsoft.com/office/drawing/2014/main" id="{8287AC6C-6BD9-44F0-9E0E-65DEE92567D9}"/>
              </a:ext>
            </a:extLst>
          </p:cNvPr>
          <p:cNvPicPr>
            <a:picLocks noChangeAspect="1" noChangeArrowheads="1"/>
          </p:cNvPicPr>
          <p:nvPr>
            <a:wavAudioFile r:embed="rId1" name="media1.mp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583565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5D5B21CF-FE0C-46E9-8C9C-945F1DD0E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2782888"/>
            <a:ext cx="292258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年龄：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岁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班级：三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(4)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班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职务：班长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爱好：阅读、画画、弹吉他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2A3292EA-DD3D-4A1C-86F2-C9B47081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2339975"/>
            <a:ext cx="618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姓名：徐德馨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78C1DB66-8C8E-4F16-B96B-850E4FC25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6663" y="111125"/>
            <a:ext cx="819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个人展示</a:t>
            </a:r>
          </a:p>
        </p:txBody>
      </p:sp>
      <p:pic>
        <p:nvPicPr>
          <p:cNvPr id="3081" name="Picture 10">
            <a:extLst>
              <a:ext uri="{FF2B5EF4-FFF2-40B4-BE49-F238E27FC236}">
                <a16:creationId xmlns:a16="http://schemas.microsoft.com/office/drawing/2014/main" id="{3FDD6CEC-E91C-4B45-BF7C-CD227A7A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4656138"/>
            <a:ext cx="22479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>
            <a:extLst>
              <a:ext uri="{FF2B5EF4-FFF2-40B4-BE49-F238E27FC236}">
                <a16:creationId xmlns:a16="http://schemas.microsoft.com/office/drawing/2014/main" id="{DE102DA9-F7E8-416B-A5C1-CA74A756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111125"/>
            <a:ext cx="3775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流程图: 接点 3">
            <a:extLst>
              <a:ext uri="{FF2B5EF4-FFF2-40B4-BE49-F238E27FC236}">
                <a16:creationId xmlns:a16="http://schemas.microsoft.com/office/drawing/2014/main" id="{819481A4-9B8A-4FB1-9FEB-68AE4C2D6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1379538"/>
            <a:ext cx="1931987" cy="2049462"/>
          </a:xfrm>
          <a:prstGeom prst="flowChartConnector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evt" cmd="playFrom(0.0)">
                                      <p:cBhvr>
                                        <p:cTn id="6" dur="1" fill="hold"/>
                                        <p:tgtEl>
                                          <p:spTgt spid="3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1" nodeType="clickEffect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5">
            <a:extLst>
              <a:ext uri="{FF2B5EF4-FFF2-40B4-BE49-F238E27FC236}">
                <a16:creationId xmlns:a16="http://schemas.microsoft.com/office/drawing/2014/main" id="{994948FB-8C20-4A9E-8ADE-6725072D360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172575" y="425450"/>
            <a:ext cx="860425" cy="603250"/>
          </a:xfrm>
          <a:custGeom>
            <a:avLst/>
            <a:gdLst>
              <a:gd name="T0" fmla="*/ 2147483646 w 6779"/>
              <a:gd name="T1" fmla="*/ 2147483646 h 4745"/>
              <a:gd name="T2" fmla="*/ 2147483646 w 6779"/>
              <a:gd name="T3" fmla="*/ 2147483646 h 4745"/>
              <a:gd name="T4" fmla="*/ 2147483646 w 6779"/>
              <a:gd name="T5" fmla="*/ 2147483646 h 4745"/>
              <a:gd name="T6" fmla="*/ 2147483646 w 6779"/>
              <a:gd name="T7" fmla="*/ 2147483646 h 4745"/>
              <a:gd name="T8" fmla="*/ 2147483646 w 6779"/>
              <a:gd name="T9" fmla="*/ 2147483646 h 4745"/>
              <a:gd name="T10" fmla="*/ 2147483646 w 6779"/>
              <a:gd name="T11" fmla="*/ 2147483646 h 4745"/>
              <a:gd name="T12" fmla="*/ 2147483646 w 6779"/>
              <a:gd name="T13" fmla="*/ 2147483646 h 4745"/>
              <a:gd name="T14" fmla="*/ 2147483646 w 6779"/>
              <a:gd name="T15" fmla="*/ 2147483646 h 4745"/>
              <a:gd name="T16" fmla="*/ 2147483646 w 6779"/>
              <a:gd name="T17" fmla="*/ 2147483646 h 4745"/>
              <a:gd name="T18" fmla="*/ 2147483646 w 6779"/>
              <a:gd name="T19" fmla="*/ 2147483646 h 4745"/>
              <a:gd name="T20" fmla="*/ 2147483646 w 6779"/>
              <a:gd name="T21" fmla="*/ 2147483646 h 4745"/>
              <a:gd name="T22" fmla="*/ 2147483646 w 6779"/>
              <a:gd name="T23" fmla="*/ 2147483646 h 4745"/>
              <a:gd name="T24" fmla="*/ 2147483646 w 6779"/>
              <a:gd name="T25" fmla="*/ 2147483646 h 4745"/>
              <a:gd name="T26" fmla="*/ 2147483646 w 6779"/>
              <a:gd name="T27" fmla="*/ 2147483646 h 4745"/>
              <a:gd name="T28" fmla="*/ 2147483646 w 6779"/>
              <a:gd name="T29" fmla="*/ 2147483646 h 4745"/>
              <a:gd name="T30" fmla="*/ 2147483646 w 6779"/>
              <a:gd name="T31" fmla="*/ 2147483646 h 4745"/>
              <a:gd name="T32" fmla="*/ 2147483646 w 6779"/>
              <a:gd name="T33" fmla="*/ 2147483646 h 4745"/>
              <a:gd name="T34" fmla="*/ 2147483646 w 6779"/>
              <a:gd name="T35" fmla="*/ 2147483646 h 4745"/>
              <a:gd name="T36" fmla="*/ 2147483646 w 6779"/>
              <a:gd name="T37" fmla="*/ 2147483646 h 4745"/>
              <a:gd name="T38" fmla="*/ 2147483646 w 6779"/>
              <a:gd name="T39" fmla="*/ 2147483646 h 4745"/>
              <a:gd name="T40" fmla="*/ 2147483646 w 6779"/>
              <a:gd name="T41" fmla="*/ 2147483646 h 4745"/>
              <a:gd name="T42" fmla="*/ 2147483646 w 6779"/>
              <a:gd name="T43" fmla="*/ 2147483646 h 4745"/>
              <a:gd name="T44" fmla="*/ 2147483646 w 6779"/>
              <a:gd name="T45" fmla="*/ 2147483646 h 4745"/>
              <a:gd name="T46" fmla="*/ 2147483646 w 6779"/>
              <a:gd name="T47" fmla="*/ 2147483646 h 4745"/>
              <a:gd name="T48" fmla="*/ 2147483646 w 6779"/>
              <a:gd name="T49" fmla="*/ 2147483646 h 4745"/>
              <a:gd name="T50" fmla="*/ 2147483646 w 6779"/>
              <a:gd name="T51" fmla="*/ 2147483646 h 4745"/>
              <a:gd name="T52" fmla="*/ 2147483646 w 6779"/>
              <a:gd name="T53" fmla="*/ 2147483646 h 4745"/>
              <a:gd name="T54" fmla="*/ 2147483646 w 6779"/>
              <a:gd name="T55" fmla="*/ 2147483646 h 4745"/>
              <a:gd name="T56" fmla="*/ 2147483646 w 6779"/>
              <a:gd name="T57" fmla="*/ 2147483646 h 4745"/>
              <a:gd name="T58" fmla="*/ 2147483646 w 6779"/>
              <a:gd name="T59" fmla="*/ 2147483646 h 4745"/>
              <a:gd name="T60" fmla="*/ 2147483646 w 6779"/>
              <a:gd name="T61" fmla="*/ 2147483646 h 4745"/>
              <a:gd name="T62" fmla="*/ 2147483646 w 6779"/>
              <a:gd name="T63" fmla="*/ 2147483646 h 4745"/>
              <a:gd name="T64" fmla="*/ 2147483646 w 6779"/>
              <a:gd name="T65" fmla="*/ 2147483646 h 4745"/>
              <a:gd name="T66" fmla="*/ 2147483646 w 6779"/>
              <a:gd name="T67" fmla="*/ 2147483646 h 4745"/>
              <a:gd name="T68" fmla="*/ 2147483646 w 6779"/>
              <a:gd name="T69" fmla="*/ 2147483646 h 4745"/>
              <a:gd name="T70" fmla="*/ 2147483646 w 6779"/>
              <a:gd name="T71" fmla="*/ 2147483646 h 4745"/>
              <a:gd name="T72" fmla="*/ 2147483646 w 6779"/>
              <a:gd name="T73" fmla="*/ 2147483646 h 4745"/>
              <a:gd name="T74" fmla="*/ 2147483646 w 6779"/>
              <a:gd name="T75" fmla="*/ 2147483646 h 4745"/>
              <a:gd name="T76" fmla="*/ 2147483646 w 6779"/>
              <a:gd name="T77" fmla="*/ 2147483646 h 4745"/>
              <a:gd name="T78" fmla="*/ 2147483646 w 6779"/>
              <a:gd name="T79" fmla="*/ 2147483646 h 4745"/>
              <a:gd name="T80" fmla="*/ 2147483646 w 6779"/>
              <a:gd name="T81" fmla="*/ 2147483646 h 4745"/>
              <a:gd name="T82" fmla="*/ 2147483646 w 6779"/>
              <a:gd name="T83" fmla="*/ 2147483646 h 4745"/>
              <a:gd name="T84" fmla="*/ 2147483646 w 6779"/>
              <a:gd name="T85" fmla="*/ 2147483646 h 4745"/>
              <a:gd name="T86" fmla="*/ 2147483646 w 6779"/>
              <a:gd name="T87" fmla="*/ 2147483646 h 4745"/>
              <a:gd name="T88" fmla="*/ 2147483646 w 6779"/>
              <a:gd name="T89" fmla="*/ 2147483646 h 4745"/>
              <a:gd name="T90" fmla="*/ 2147483646 w 6779"/>
              <a:gd name="T91" fmla="*/ 2147483646 h 4745"/>
              <a:gd name="T92" fmla="*/ 2147483646 w 6779"/>
              <a:gd name="T93" fmla="*/ 2147483646 h 4745"/>
              <a:gd name="T94" fmla="*/ 2147483646 w 6779"/>
              <a:gd name="T95" fmla="*/ 2147483646 h 4745"/>
              <a:gd name="T96" fmla="*/ 2147483646 w 6779"/>
              <a:gd name="T97" fmla="*/ 2147483646 h 4745"/>
              <a:gd name="T98" fmla="*/ 2147483646 w 6779"/>
              <a:gd name="T99" fmla="*/ 2147483646 h 4745"/>
              <a:gd name="T100" fmla="*/ 2147483646 w 6779"/>
              <a:gd name="T101" fmla="*/ 2147483646 h 4745"/>
              <a:gd name="T102" fmla="*/ 2147483646 w 6779"/>
              <a:gd name="T103" fmla="*/ 2147483646 h 4745"/>
              <a:gd name="T104" fmla="*/ 2147483646 w 6779"/>
              <a:gd name="T105" fmla="*/ 2147483646 h 4745"/>
              <a:gd name="T106" fmla="*/ 2147483646 w 6779"/>
              <a:gd name="T107" fmla="*/ 2147483646 h 4745"/>
              <a:gd name="T108" fmla="*/ 2147483646 w 6779"/>
              <a:gd name="T109" fmla="*/ 0 h 4745"/>
              <a:gd name="T110" fmla="*/ 2147483646 w 6779"/>
              <a:gd name="T111" fmla="*/ 2147483646 h 4745"/>
              <a:gd name="T112" fmla="*/ 2147483646 w 6779"/>
              <a:gd name="T113" fmla="*/ 2147483646 h 4745"/>
              <a:gd name="T114" fmla="*/ 2147483646 w 6779"/>
              <a:gd name="T115" fmla="*/ 2147483646 h 474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79"/>
              <a:gd name="T175" fmla="*/ 0 h 4745"/>
              <a:gd name="T176" fmla="*/ 6779 w 6779"/>
              <a:gd name="T177" fmla="*/ 4745 h 474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79" h="4745">
                <a:moveTo>
                  <a:pt x="2071" y="1438"/>
                </a:moveTo>
                <a:lnTo>
                  <a:pt x="2071" y="1445"/>
                </a:lnTo>
                <a:cubicBezTo>
                  <a:pt x="2071" y="1531"/>
                  <a:pt x="2008" y="1535"/>
                  <a:pt x="1971" y="1570"/>
                </a:cubicBezTo>
                <a:cubicBezTo>
                  <a:pt x="1924" y="1615"/>
                  <a:pt x="1896" y="1635"/>
                  <a:pt x="1841" y="1671"/>
                </a:cubicBezTo>
                <a:cubicBezTo>
                  <a:pt x="1783" y="1710"/>
                  <a:pt x="1780" y="1726"/>
                  <a:pt x="1703" y="1765"/>
                </a:cubicBezTo>
                <a:cubicBezTo>
                  <a:pt x="1646" y="1793"/>
                  <a:pt x="1608" y="1843"/>
                  <a:pt x="1548" y="1843"/>
                </a:cubicBezTo>
                <a:cubicBezTo>
                  <a:pt x="1519" y="1843"/>
                  <a:pt x="1475" y="1739"/>
                  <a:pt x="1470" y="1715"/>
                </a:cubicBezTo>
                <a:cubicBezTo>
                  <a:pt x="1466" y="1695"/>
                  <a:pt x="1454" y="1646"/>
                  <a:pt x="1446" y="1633"/>
                </a:cubicBezTo>
                <a:cubicBezTo>
                  <a:pt x="1436" y="1618"/>
                  <a:pt x="1396" y="1602"/>
                  <a:pt x="1396" y="1577"/>
                </a:cubicBezTo>
                <a:lnTo>
                  <a:pt x="1396" y="1538"/>
                </a:lnTo>
                <a:cubicBezTo>
                  <a:pt x="1396" y="1505"/>
                  <a:pt x="1539" y="1411"/>
                  <a:pt x="1572" y="1389"/>
                </a:cubicBezTo>
                <a:cubicBezTo>
                  <a:pt x="1608" y="1365"/>
                  <a:pt x="1634" y="1345"/>
                  <a:pt x="1658" y="1310"/>
                </a:cubicBezTo>
                <a:cubicBezTo>
                  <a:pt x="1679" y="1278"/>
                  <a:pt x="1697" y="1219"/>
                  <a:pt x="1714" y="1200"/>
                </a:cubicBezTo>
                <a:cubicBezTo>
                  <a:pt x="1670" y="1109"/>
                  <a:pt x="1677" y="961"/>
                  <a:pt x="1592" y="904"/>
                </a:cubicBezTo>
                <a:cubicBezTo>
                  <a:pt x="1556" y="880"/>
                  <a:pt x="1494" y="853"/>
                  <a:pt x="1442" y="849"/>
                </a:cubicBezTo>
                <a:cubicBezTo>
                  <a:pt x="1364" y="842"/>
                  <a:pt x="1324" y="809"/>
                  <a:pt x="1270" y="809"/>
                </a:cubicBezTo>
                <a:cubicBezTo>
                  <a:pt x="1187" y="809"/>
                  <a:pt x="1048" y="997"/>
                  <a:pt x="1005" y="1054"/>
                </a:cubicBezTo>
                <a:cubicBezTo>
                  <a:pt x="979" y="1088"/>
                  <a:pt x="919" y="1155"/>
                  <a:pt x="887" y="1188"/>
                </a:cubicBezTo>
                <a:cubicBezTo>
                  <a:pt x="861" y="1215"/>
                  <a:pt x="863" y="1238"/>
                  <a:pt x="838" y="1265"/>
                </a:cubicBezTo>
                <a:cubicBezTo>
                  <a:pt x="827" y="1276"/>
                  <a:pt x="777" y="1318"/>
                  <a:pt x="766" y="1326"/>
                </a:cubicBezTo>
                <a:cubicBezTo>
                  <a:pt x="696" y="1326"/>
                  <a:pt x="659" y="1362"/>
                  <a:pt x="622" y="1400"/>
                </a:cubicBezTo>
                <a:cubicBezTo>
                  <a:pt x="596" y="1427"/>
                  <a:pt x="530" y="1476"/>
                  <a:pt x="497" y="1500"/>
                </a:cubicBezTo>
                <a:cubicBezTo>
                  <a:pt x="463" y="1525"/>
                  <a:pt x="434" y="1595"/>
                  <a:pt x="419" y="1641"/>
                </a:cubicBezTo>
                <a:cubicBezTo>
                  <a:pt x="404" y="1686"/>
                  <a:pt x="355" y="1778"/>
                  <a:pt x="355" y="1803"/>
                </a:cubicBezTo>
                <a:cubicBezTo>
                  <a:pt x="355" y="1858"/>
                  <a:pt x="456" y="1982"/>
                  <a:pt x="508" y="1982"/>
                </a:cubicBezTo>
                <a:lnTo>
                  <a:pt x="541" y="1980"/>
                </a:lnTo>
                <a:lnTo>
                  <a:pt x="706" y="1974"/>
                </a:lnTo>
                <a:lnTo>
                  <a:pt x="706" y="1982"/>
                </a:lnTo>
                <a:cubicBezTo>
                  <a:pt x="764" y="1980"/>
                  <a:pt x="825" y="1882"/>
                  <a:pt x="892" y="1882"/>
                </a:cubicBezTo>
                <a:lnTo>
                  <a:pt x="925" y="1882"/>
                </a:lnTo>
                <a:cubicBezTo>
                  <a:pt x="971" y="1882"/>
                  <a:pt x="1034" y="2064"/>
                  <a:pt x="1050" y="2108"/>
                </a:cubicBezTo>
                <a:cubicBezTo>
                  <a:pt x="1083" y="2194"/>
                  <a:pt x="940" y="2259"/>
                  <a:pt x="885" y="2286"/>
                </a:cubicBezTo>
                <a:cubicBezTo>
                  <a:pt x="801" y="2330"/>
                  <a:pt x="743" y="2386"/>
                  <a:pt x="668" y="2427"/>
                </a:cubicBezTo>
                <a:cubicBezTo>
                  <a:pt x="645" y="2440"/>
                  <a:pt x="567" y="2479"/>
                  <a:pt x="548" y="2486"/>
                </a:cubicBezTo>
                <a:cubicBezTo>
                  <a:pt x="504" y="2503"/>
                  <a:pt x="482" y="2531"/>
                  <a:pt x="437" y="2554"/>
                </a:cubicBezTo>
                <a:cubicBezTo>
                  <a:pt x="425" y="2560"/>
                  <a:pt x="344" y="2616"/>
                  <a:pt x="331" y="2626"/>
                </a:cubicBezTo>
                <a:cubicBezTo>
                  <a:pt x="312" y="2640"/>
                  <a:pt x="241" y="2689"/>
                  <a:pt x="224" y="2699"/>
                </a:cubicBezTo>
                <a:cubicBezTo>
                  <a:pt x="165" y="2731"/>
                  <a:pt x="46" y="2794"/>
                  <a:pt x="27" y="2859"/>
                </a:cubicBezTo>
                <a:cubicBezTo>
                  <a:pt x="11" y="2914"/>
                  <a:pt x="0" y="2951"/>
                  <a:pt x="4" y="3002"/>
                </a:cubicBezTo>
                <a:cubicBezTo>
                  <a:pt x="6" y="3026"/>
                  <a:pt x="30" y="3130"/>
                  <a:pt x="40" y="3146"/>
                </a:cubicBezTo>
                <a:cubicBezTo>
                  <a:pt x="60" y="3177"/>
                  <a:pt x="110" y="3212"/>
                  <a:pt x="126" y="3239"/>
                </a:cubicBezTo>
                <a:cubicBezTo>
                  <a:pt x="140" y="3263"/>
                  <a:pt x="187" y="3327"/>
                  <a:pt x="216" y="3327"/>
                </a:cubicBezTo>
                <a:lnTo>
                  <a:pt x="229" y="3327"/>
                </a:lnTo>
                <a:cubicBezTo>
                  <a:pt x="277" y="3327"/>
                  <a:pt x="330" y="3270"/>
                  <a:pt x="357" y="3243"/>
                </a:cubicBezTo>
                <a:cubicBezTo>
                  <a:pt x="394" y="3205"/>
                  <a:pt x="441" y="3178"/>
                  <a:pt x="476" y="3143"/>
                </a:cubicBezTo>
                <a:cubicBezTo>
                  <a:pt x="526" y="3094"/>
                  <a:pt x="519" y="3067"/>
                  <a:pt x="588" y="3043"/>
                </a:cubicBezTo>
                <a:cubicBezTo>
                  <a:pt x="626" y="3030"/>
                  <a:pt x="695" y="2983"/>
                  <a:pt x="721" y="2958"/>
                </a:cubicBezTo>
                <a:cubicBezTo>
                  <a:pt x="767" y="2912"/>
                  <a:pt x="792" y="2901"/>
                  <a:pt x="840" y="2864"/>
                </a:cubicBezTo>
                <a:cubicBezTo>
                  <a:pt x="885" y="2830"/>
                  <a:pt x="909" y="2795"/>
                  <a:pt x="956" y="2761"/>
                </a:cubicBezTo>
                <a:cubicBezTo>
                  <a:pt x="986" y="2739"/>
                  <a:pt x="1062" y="2688"/>
                  <a:pt x="1072" y="2659"/>
                </a:cubicBezTo>
                <a:cubicBezTo>
                  <a:pt x="1084" y="2624"/>
                  <a:pt x="1123" y="2532"/>
                  <a:pt x="1164" y="2532"/>
                </a:cubicBezTo>
                <a:lnTo>
                  <a:pt x="1197" y="2532"/>
                </a:lnTo>
                <a:cubicBezTo>
                  <a:pt x="1225" y="2532"/>
                  <a:pt x="1232" y="2586"/>
                  <a:pt x="1236" y="2612"/>
                </a:cubicBezTo>
                <a:cubicBezTo>
                  <a:pt x="1243" y="2659"/>
                  <a:pt x="1255" y="2666"/>
                  <a:pt x="1275" y="2699"/>
                </a:cubicBezTo>
                <a:cubicBezTo>
                  <a:pt x="1293" y="2727"/>
                  <a:pt x="1291" y="2763"/>
                  <a:pt x="1297" y="2803"/>
                </a:cubicBezTo>
                <a:cubicBezTo>
                  <a:pt x="1302" y="2844"/>
                  <a:pt x="1329" y="2844"/>
                  <a:pt x="1329" y="2896"/>
                </a:cubicBezTo>
                <a:lnTo>
                  <a:pt x="1329" y="2903"/>
                </a:lnTo>
                <a:cubicBezTo>
                  <a:pt x="1329" y="2937"/>
                  <a:pt x="1195" y="3039"/>
                  <a:pt x="1165" y="3064"/>
                </a:cubicBezTo>
                <a:cubicBezTo>
                  <a:pt x="1087" y="3130"/>
                  <a:pt x="1067" y="3139"/>
                  <a:pt x="1016" y="3239"/>
                </a:cubicBezTo>
                <a:cubicBezTo>
                  <a:pt x="997" y="3276"/>
                  <a:pt x="996" y="3257"/>
                  <a:pt x="977" y="3279"/>
                </a:cubicBezTo>
                <a:cubicBezTo>
                  <a:pt x="967" y="3290"/>
                  <a:pt x="959" y="3315"/>
                  <a:pt x="949" y="3331"/>
                </a:cubicBezTo>
                <a:cubicBezTo>
                  <a:pt x="939" y="3347"/>
                  <a:pt x="891" y="3422"/>
                  <a:pt x="883" y="3430"/>
                </a:cubicBezTo>
                <a:cubicBezTo>
                  <a:pt x="840" y="3469"/>
                  <a:pt x="740" y="3548"/>
                  <a:pt x="740" y="3612"/>
                </a:cubicBezTo>
                <a:lnTo>
                  <a:pt x="740" y="3652"/>
                </a:lnTo>
                <a:cubicBezTo>
                  <a:pt x="740" y="3703"/>
                  <a:pt x="789" y="3711"/>
                  <a:pt x="827" y="3724"/>
                </a:cubicBezTo>
                <a:cubicBezTo>
                  <a:pt x="861" y="3735"/>
                  <a:pt x="917" y="3764"/>
                  <a:pt x="952" y="3764"/>
                </a:cubicBezTo>
                <a:lnTo>
                  <a:pt x="971" y="3764"/>
                </a:lnTo>
                <a:cubicBezTo>
                  <a:pt x="1018" y="3764"/>
                  <a:pt x="1033" y="3701"/>
                  <a:pt x="1058" y="3665"/>
                </a:cubicBezTo>
                <a:cubicBezTo>
                  <a:pt x="1111" y="3586"/>
                  <a:pt x="1085" y="3627"/>
                  <a:pt x="1157" y="3579"/>
                </a:cubicBezTo>
                <a:cubicBezTo>
                  <a:pt x="1191" y="3587"/>
                  <a:pt x="1202" y="3585"/>
                  <a:pt x="1203" y="3625"/>
                </a:cubicBezTo>
                <a:lnTo>
                  <a:pt x="1217" y="3625"/>
                </a:lnTo>
                <a:lnTo>
                  <a:pt x="1217" y="3599"/>
                </a:lnTo>
                <a:cubicBezTo>
                  <a:pt x="1217" y="3511"/>
                  <a:pt x="1425" y="3436"/>
                  <a:pt x="1488" y="3393"/>
                </a:cubicBezTo>
                <a:cubicBezTo>
                  <a:pt x="1554" y="3428"/>
                  <a:pt x="1508" y="3603"/>
                  <a:pt x="1508" y="3711"/>
                </a:cubicBezTo>
                <a:lnTo>
                  <a:pt x="1508" y="3718"/>
                </a:lnTo>
                <a:cubicBezTo>
                  <a:pt x="1508" y="3776"/>
                  <a:pt x="1608" y="3924"/>
                  <a:pt x="1667" y="3924"/>
                </a:cubicBezTo>
                <a:lnTo>
                  <a:pt x="1687" y="3924"/>
                </a:lnTo>
                <a:cubicBezTo>
                  <a:pt x="1824" y="3924"/>
                  <a:pt x="1949" y="3906"/>
                  <a:pt x="2027" y="3846"/>
                </a:cubicBezTo>
                <a:cubicBezTo>
                  <a:pt x="2067" y="3815"/>
                  <a:pt x="2107" y="3784"/>
                  <a:pt x="2122" y="3729"/>
                </a:cubicBezTo>
                <a:cubicBezTo>
                  <a:pt x="2128" y="3708"/>
                  <a:pt x="2171" y="3567"/>
                  <a:pt x="2171" y="3566"/>
                </a:cubicBezTo>
                <a:lnTo>
                  <a:pt x="2171" y="3552"/>
                </a:lnTo>
                <a:cubicBezTo>
                  <a:pt x="2171" y="3470"/>
                  <a:pt x="2087" y="3499"/>
                  <a:pt x="2066" y="3372"/>
                </a:cubicBezTo>
                <a:cubicBezTo>
                  <a:pt x="2055" y="3300"/>
                  <a:pt x="1972" y="3199"/>
                  <a:pt x="1972" y="3181"/>
                </a:cubicBezTo>
                <a:lnTo>
                  <a:pt x="1972" y="3155"/>
                </a:lnTo>
                <a:cubicBezTo>
                  <a:pt x="1972" y="3119"/>
                  <a:pt x="2007" y="3101"/>
                  <a:pt x="2025" y="3075"/>
                </a:cubicBezTo>
                <a:cubicBezTo>
                  <a:pt x="2042" y="3051"/>
                  <a:pt x="2065" y="3019"/>
                  <a:pt x="2083" y="2994"/>
                </a:cubicBezTo>
                <a:cubicBezTo>
                  <a:pt x="2131" y="2931"/>
                  <a:pt x="2174" y="2911"/>
                  <a:pt x="2225" y="2858"/>
                </a:cubicBezTo>
                <a:cubicBezTo>
                  <a:pt x="2270" y="2813"/>
                  <a:pt x="2338" y="2779"/>
                  <a:pt x="2376" y="2737"/>
                </a:cubicBezTo>
                <a:cubicBezTo>
                  <a:pt x="2402" y="2708"/>
                  <a:pt x="2395" y="2686"/>
                  <a:pt x="2435" y="2656"/>
                </a:cubicBezTo>
                <a:cubicBezTo>
                  <a:pt x="2476" y="2625"/>
                  <a:pt x="2465" y="2614"/>
                  <a:pt x="2495" y="2578"/>
                </a:cubicBezTo>
                <a:cubicBezTo>
                  <a:pt x="2417" y="2429"/>
                  <a:pt x="2338" y="2390"/>
                  <a:pt x="2138" y="2366"/>
                </a:cubicBezTo>
                <a:cubicBezTo>
                  <a:pt x="2063" y="2357"/>
                  <a:pt x="2066" y="2381"/>
                  <a:pt x="2026" y="2379"/>
                </a:cubicBezTo>
                <a:cubicBezTo>
                  <a:pt x="1980" y="2377"/>
                  <a:pt x="1946" y="2361"/>
                  <a:pt x="1900" y="2374"/>
                </a:cubicBezTo>
                <a:cubicBezTo>
                  <a:pt x="1843" y="2389"/>
                  <a:pt x="1839" y="2465"/>
                  <a:pt x="1760" y="2519"/>
                </a:cubicBezTo>
                <a:cubicBezTo>
                  <a:pt x="1728" y="2470"/>
                  <a:pt x="1707" y="2485"/>
                  <a:pt x="1707" y="2393"/>
                </a:cubicBezTo>
                <a:cubicBezTo>
                  <a:pt x="1707" y="2369"/>
                  <a:pt x="1711" y="2322"/>
                  <a:pt x="1705" y="2302"/>
                </a:cubicBezTo>
                <a:cubicBezTo>
                  <a:pt x="1699" y="2284"/>
                  <a:pt x="1674" y="2263"/>
                  <a:pt x="1674" y="2240"/>
                </a:cubicBezTo>
                <a:cubicBezTo>
                  <a:pt x="1674" y="2196"/>
                  <a:pt x="1774" y="2150"/>
                  <a:pt x="1809" y="2124"/>
                </a:cubicBezTo>
                <a:cubicBezTo>
                  <a:pt x="1863" y="2084"/>
                  <a:pt x="1873" y="2049"/>
                  <a:pt x="1949" y="2011"/>
                </a:cubicBezTo>
                <a:cubicBezTo>
                  <a:pt x="2020" y="1975"/>
                  <a:pt x="2046" y="1966"/>
                  <a:pt x="2100" y="1910"/>
                </a:cubicBezTo>
                <a:cubicBezTo>
                  <a:pt x="2121" y="1888"/>
                  <a:pt x="2234" y="1823"/>
                  <a:pt x="2270" y="1823"/>
                </a:cubicBezTo>
                <a:lnTo>
                  <a:pt x="2310" y="1823"/>
                </a:lnTo>
                <a:cubicBezTo>
                  <a:pt x="2338" y="1823"/>
                  <a:pt x="2408" y="1929"/>
                  <a:pt x="2431" y="1953"/>
                </a:cubicBezTo>
                <a:cubicBezTo>
                  <a:pt x="2464" y="1989"/>
                  <a:pt x="2513" y="2053"/>
                  <a:pt x="2543" y="2093"/>
                </a:cubicBezTo>
                <a:cubicBezTo>
                  <a:pt x="2564" y="2120"/>
                  <a:pt x="2727" y="2402"/>
                  <a:pt x="2727" y="2419"/>
                </a:cubicBezTo>
                <a:lnTo>
                  <a:pt x="2727" y="2439"/>
                </a:lnTo>
                <a:cubicBezTo>
                  <a:pt x="2727" y="2469"/>
                  <a:pt x="2675" y="2564"/>
                  <a:pt x="2660" y="2590"/>
                </a:cubicBezTo>
                <a:cubicBezTo>
                  <a:pt x="2639" y="2626"/>
                  <a:pt x="2634" y="2613"/>
                  <a:pt x="2621" y="2664"/>
                </a:cubicBezTo>
                <a:cubicBezTo>
                  <a:pt x="2607" y="2721"/>
                  <a:pt x="2601" y="2703"/>
                  <a:pt x="2581" y="2737"/>
                </a:cubicBezTo>
                <a:cubicBezTo>
                  <a:pt x="2568" y="2761"/>
                  <a:pt x="2570" y="2791"/>
                  <a:pt x="2557" y="2819"/>
                </a:cubicBezTo>
                <a:cubicBezTo>
                  <a:pt x="2544" y="2849"/>
                  <a:pt x="2529" y="2859"/>
                  <a:pt x="2519" y="2893"/>
                </a:cubicBezTo>
                <a:cubicBezTo>
                  <a:pt x="2502" y="2955"/>
                  <a:pt x="2509" y="3034"/>
                  <a:pt x="2509" y="3095"/>
                </a:cubicBezTo>
                <a:cubicBezTo>
                  <a:pt x="2509" y="3153"/>
                  <a:pt x="2482" y="3161"/>
                  <a:pt x="2472" y="3212"/>
                </a:cubicBezTo>
                <a:cubicBezTo>
                  <a:pt x="2465" y="3251"/>
                  <a:pt x="2497" y="3294"/>
                  <a:pt x="2520" y="3309"/>
                </a:cubicBezTo>
                <a:cubicBezTo>
                  <a:pt x="2570" y="3341"/>
                  <a:pt x="2671" y="3393"/>
                  <a:pt x="2747" y="3393"/>
                </a:cubicBezTo>
                <a:cubicBezTo>
                  <a:pt x="2812" y="3393"/>
                  <a:pt x="2835" y="3359"/>
                  <a:pt x="2856" y="3310"/>
                </a:cubicBezTo>
                <a:cubicBezTo>
                  <a:pt x="2868" y="3281"/>
                  <a:pt x="2884" y="3277"/>
                  <a:pt x="2901" y="3256"/>
                </a:cubicBezTo>
                <a:cubicBezTo>
                  <a:pt x="2920" y="3231"/>
                  <a:pt x="2917" y="3214"/>
                  <a:pt x="2929" y="3184"/>
                </a:cubicBezTo>
                <a:cubicBezTo>
                  <a:pt x="2959" y="3108"/>
                  <a:pt x="2995" y="2943"/>
                  <a:pt x="3085" y="2943"/>
                </a:cubicBezTo>
                <a:cubicBezTo>
                  <a:pt x="3103" y="2943"/>
                  <a:pt x="3234" y="3147"/>
                  <a:pt x="3256" y="3176"/>
                </a:cubicBezTo>
                <a:cubicBezTo>
                  <a:pt x="3275" y="3200"/>
                  <a:pt x="3288" y="3205"/>
                  <a:pt x="3311" y="3221"/>
                </a:cubicBezTo>
                <a:cubicBezTo>
                  <a:pt x="3333" y="3236"/>
                  <a:pt x="3337" y="3256"/>
                  <a:pt x="3355" y="3276"/>
                </a:cubicBezTo>
                <a:cubicBezTo>
                  <a:pt x="3386" y="3310"/>
                  <a:pt x="3372" y="3298"/>
                  <a:pt x="3392" y="3338"/>
                </a:cubicBezTo>
                <a:cubicBezTo>
                  <a:pt x="3408" y="3372"/>
                  <a:pt x="3423" y="3369"/>
                  <a:pt x="3442" y="3395"/>
                </a:cubicBezTo>
                <a:cubicBezTo>
                  <a:pt x="3498" y="3472"/>
                  <a:pt x="3573" y="3527"/>
                  <a:pt x="3620" y="3621"/>
                </a:cubicBezTo>
                <a:cubicBezTo>
                  <a:pt x="3651" y="3686"/>
                  <a:pt x="3755" y="3789"/>
                  <a:pt x="3809" y="3836"/>
                </a:cubicBezTo>
                <a:cubicBezTo>
                  <a:pt x="3821" y="3847"/>
                  <a:pt x="3866" y="3927"/>
                  <a:pt x="3889" y="3955"/>
                </a:cubicBezTo>
                <a:cubicBezTo>
                  <a:pt x="3920" y="3993"/>
                  <a:pt x="3961" y="4021"/>
                  <a:pt x="3986" y="4063"/>
                </a:cubicBezTo>
                <a:cubicBezTo>
                  <a:pt x="4042" y="4153"/>
                  <a:pt x="4106" y="4181"/>
                  <a:pt x="4155" y="4298"/>
                </a:cubicBezTo>
                <a:cubicBezTo>
                  <a:pt x="4193" y="4392"/>
                  <a:pt x="4272" y="4457"/>
                  <a:pt x="4323" y="4534"/>
                </a:cubicBezTo>
                <a:cubicBezTo>
                  <a:pt x="4394" y="4642"/>
                  <a:pt x="4432" y="4666"/>
                  <a:pt x="4523" y="4745"/>
                </a:cubicBezTo>
                <a:cubicBezTo>
                  <a:pt x="4564" y="4726"/>
                  <a:pt x="4635" y="4703"/>
                  <a:pt x="4662" y="4672"/>
                </a:cubicBezTo>
                <a:cubicBezTo>
                  <a:pt x="4683" y="4649"/>
                  <a:pt x="4700" y="4650"/>
                  <a:pt x="4719" y="4623"/>
                </a:cubicBezTo>
                <a:cubicBezTo>
                  <a:pt x="4730" y="4609"/>
                  <a:pt x="4758" y="4574"/>
                  <a:pt x="4768" y="4566"/>
                </a:cubicBezTo>
                <a:cubicBezTo>
                  <a:pt x="4753" y="4534"/>
                  <a:pt x="4771" y="4515"/>
                  <a:pt x="4751" y="4478"/>
                </a:cubicBezTo>
                <a:cubicBezTo>
                  <a:pt x="4736" y="4451"/>
                  <a:pt x="4726" y="4433"/>
                  <a:pt x="4711" y="4405"/>
                </a:cubicBezTo>
                <a:cubicBezTo>
                  <a:pt x="4692" y="4370"/>
                  <a:pt x="4630" y="4340"/>
                  <a:pt x="4610" y="4287"/>
                </a:cubicBezTo>
                <a:cubicBezTo>
                  <a:pt x="4594" y="4244"/>
                  <a:pt x="4585" y="4257"/>
                  <a:pt x="4567" y="4224"/>
                </a:cubicBezTo>
                <a:cubicBezTo>
                  <a:pt x="4550" y="4194"/>
                  <a:pt x="4554" y="4171"/>
                  <a:pt x="4531" y="4147"/>
                </a:cubicBezTo>
                <a:cubicBezTo>
                  <a:pt x="4507" y="4120"/>
                  <a:pt x="4448" y="4054"/>
                  <a:pt x="4424" y="4036"/>
                </a:cubicBezTo>
                <a:cubicBezTo>
                  <a:pt x="4358" y="3990"/>
                  <a:pt x="4305" y="3844"/>
                  <a:pt x="4254" y="3768"/>
                </a:cubicBezTo>
                <a:cubicBezTo>
                  <a:pt x="4218" y="3715"/>
                  <a:pt x="4205" y="3690"/>
                  <a:pt x="4164" y="3640"/>
                </a:cubicBezTo>
                <a:cubicBezTo>
                  <a:pt x="4139" y="3612"/>
                  <a:pt x="4133" y="3617"/>
                  <a:pt x="4114" y="3577"/>
                </a:cubicBezTo>
                <a:cubicBezTo>
                  <a:pt x="4094" y="3532"/>
                  <a:pt x="4111" y="3542"/>
                  <a:pt x="4078" y="3501"/>
                </a:cubicBezTo>
                <a:cubicBezTo>
                  <a:pt x="4057" y="3475"/>
                  <a:pt x="4051" y="3468"/>
                  <a:pt x="4045" y="3427"/>
                </a:cubicBezTo>
                <a:cubicBezTo>
                  <a:pt x="4039" y="3385"/>
                  <a:pt x="4020" y="3388"/>
                  <a:pt x="4002" y="3358"/>
                </a:cubicBezTo>
                <a:cubicBezTo>
                  <a:pt x="3957" y="3284"/>
                  <a:pt x="3914" y="3274"/>
                  <a:pt x="3896" y="3245"/>
                </a:cubicBezTo>
                <a:cubicBezTo>
                  <a:pt x="3882" y="3224"/>
                  <a:pt x="3884" y="3192"/>
                  <a:pt x="3869" y="3166"/>
                </a:cubicBezTo>
                <a:cubicBezTo>
                  <a:pt x="3855" y="3139"/>
                  <a:pt x="3845" y="3120"/>
                  <a:pt x="3830" y="3093"/>
                </a:cubicBezTo>
                <a:cubicBezTo>
                  <a:pt x="3804" y="3046"/>
                  <a:pt x="3755" y="3004"/>
                  <a:pt x="3732" y="2965"/>
                </a:cubicBezTo>
                <a:cubicBezTo>
                  <a:pt x="3720" y="2944"/>
                  <a:pt x="3660" y="2833"/>
                  <a:pt x="3653" y="2825"/>
                </a:cubicBezTo>
                <a:cubicBezTo>
                  <a:pt x="3637" y="2806"/>
                  <a:pt x="3561" y="2748"/>
                  <a:pt x="3534" y="2726"/>
                </a:cubicBezTo>
                <a:cubicBezTo>
                  <a:pt x="3511" y="2706"/>
                  <a:pt x="3350" y="2487"/>
                  <a:pt x="3350" y="2465"/>
                </a:cubicBezTo>
                <a:lnTo>
                  <a:pt x="3350" y="2459"/>
                </a:lnTo>
                <a:cubicBezTo>
                  <a:pt x="3350" y="2327"/>
                  <a:pt x="3735" y="1997"/>
                  <a:pt x="3735" y="1909"/>
                </a:cubicBezTo>
                <a:cubicBezTo>
                  <a:pt x="3735" y="1867"/>
                  <a:pt x="3618" y="1738"/>
                  <a:pt x="3589" y="1717"/>
                </a:cubicBezTo>
                <a:cubicBezTo>
                  <a:pt x="3531" y="1674"/>
                  <a:pt x="3474" y="1591"/>
                  <a:pt x="3377" y="1591"/>
                </a:cubicBezTo>
                <a:cubicBezTo>
                  <a:pt x="3316" y="1591"/>
                  <a:pt x="3173" y="1657"/>
                  <a:pt x="3140" y="1685"/>
                </a:cubicBezTo>
                <a:cubicBezTo>
                  <a:pt x="3087" y="1729"/>
                  <a:pt x="3018" y="1836"/>
                  <a:pt x="2979" y="1862"/>
                </a:cubicBezTo>
                <a:cubicBezTo>
                  <a:pt x="2932" y="1837"/>
                  <a:pt x="2877" y="1767"/>
                  <a:pt x="2846" y="1723"/>
                </a:cubicBezTo>
                <a:cubicBezTo>
                  <a:pt x="2811" y="1673"/>
                  <a:pt x="2748" y="1610"/>
                  <a:pt x="2781" y="1538"/>
                </a:cubicBezTo>
                <a:cubicBezTo>
                  <a:pt x="2793" y="1513"/>
                  <a:pt x="2906" y="1437"/>
                  <a:pt x="2940" y="1426"/>
                </a:cubicBezTo>
                <a:cubicBezTo>
                  <a:pt x="3006" y="1404"/>
                  <a:pt x="3087" y="1438"/>
                  <a:pt x="3178" y="1438"/>
                </a:cubicBezTo>
                <a:lnTo>
                  <a:pt x="3191" y="1438"/>
                </a:lnTo>
                <a:cubicBezTo>
                  <a:pt x="3210" y="1438"/>
                  <a:pt x="3311" y="1376"/>
                  <a:pt x="3319" y="1367"/>
                </a:cubicBezTo>
                <a:cubicBezTo>
                  <a:pt x="3343" y="1338"/>
                  <a:pt x="3361" y="1252"/>
                  <a:pt x="3351" y="1205"/>
                </a:cubicBezTo>
                <a:cubicBezTo>
                  <a:pt x="3338" y="1148"/>
                  <a:pt x="3185" y="1030"/>
                  <a:pt x="3129" y="1016"/>
                </a:cubicBezTo>
                <a:cubicBezTo>
                  <a:pt x="3067" y="1002"/>
                  <a:pt x="3037" y="1029"/>
                  <a:pt x="2977" y="1045"/>
                </a:cubicBezTo>
                <a:cubicBezTo>
                  <a:pt x="2914" y="1060"/>
                  <a:pt x="2845" y="1044"/>
                  <a:pt x="2791" y="1064"/>
                </a:cubicBezTo>
                <a:cubicBezTo>
                  <a:pt x="2714" y="1092"/>
                  <a:pt x="2655" y="1192"/>
                  <a:pt x="2535" y="1220"/>
                </a:cubicBezTo>
                <a:cubicBezTo>
                  <a:pt x="2504" y="1199"/>
                  <a:pt x="2434" y="1097"/>
                  <a:pt x="2405" y="1059"/>
                </a:cubicBezTo>
                <a:cubicBezTo>
                  <a:pt x="2354" y="993"/>
                  <a:pt x="2352" y="943"/>
                  <a:pt x="2299" y="872"/>
                </a:cubicBezTo>
                <a:cubicBezTo>
                  <a:pt x="2237" y="788"/>
                  <a:pt x="2240" y="785"/>
                  <a:pt x="2127" y="753"/>
                </a:cubicBezTo>
                <a:cubicBezTo>
                  <a:pt x="2067" y="736"/>
                  <a:pt x="1933" y="708"/>
                  <a:pt x="1875" y="739"/>
                </a:cubicBezTo>
                <a:cubicBezTo>
                  <a:pt x="1633" y="870"/>
                  <a:pt x="1755" y="902"/>
                  <a:pt x="1861" y="1059"/>
                </a:cubicBezTo>
                <a:cubicBezTo>
                  <a:pt x="1900" y="1118"/>
                  <a:pt x="1935" y="1180"/>
                  <a:pt x="1972" y="1239"/>
                </a:cubicBezTo>
                <a:cubicBezTo>
                  <a:pt x="1994" y="1275"/>
                  <a:pt x="2071" y="1393"/>
                  <a:pt x="2071" y="1438"/>
                </a:cubicBezTo>
                <a:close/>
                <a:moveTo>
                  <a:pt x="4019" y="1697"/>
                </a:moveTo>
                <a:lnTo>
                  <a:pt x="4072" y="2134"/>
                </a:lnTo>
                <a:cubicBezTo>
                  <a:pt x="4113" y="2195"/>
                  <a:pt x="4136" y="2325"/>
                  <a:pt x="4154" y="2411"/>
                </a:cubicBezTo>
                <a:cubicBezTo>
                  <a:pt x="4180" y="2541"/>
                  <a:pt x="4183" y="2584"/>
                  <a:pt x="4229" y="2700"/>
                </a:cubicBezTo>
                <a:cubicBezTo>
                  <a:pt x="4264" y="2786"/>
                  <a:pt x="4300" y="2869"/>
                  <a:pt x="4333" y="2954"/>
                </a:cubicBezTo>
                <a:cubicBezTo>
                  <a:pt x="4363" y="3029"/>
                  <a:pt x="4352" y="3012"/>
                  <a:pt x="4391" y="3075"/>
                </a:cubicBezTo>
                <a:cubicBezTo>
                  <a:pt x="4403" y="3095"/>
                  <a:pt x="4420" y="3105"/>
                  <a:pt x="4432" y="3127"/>
                </a:cubicBezTo>
                <a:cubicBezTo>
                  <a:pt x="4444" y="3149"/>
                  <a:pt x="4445" y="3172"/>
                  <a:pt x="4458" y="3193"/>
                </a:cubicBezTo>
                <a:cubicBezTo>
                  <a:pt x="4512" y="3282"/>
                  <a:pt x="4520" y="3355"/>
                  <a:pt x="4565" y="3444"/>
                </a:cubicBezTo>
                <a:cubicBezTo>
                  <a:pt x="4576" y="3466"/>
                  <a:pt x="4589" y="3474"/>
                  <a:pt x="4600" y="3496"/>
                </a:cubicBezTo>
                <a:cubicBezTo>
                  <a:pt x="4611" y="3518"/>
                  <a:pt x="4615" y="3542"/>
                  <a:pt x="4628" y="3560"/>
                </a:cubicBezTo>
                <a:cubicBezTo>
                  <a:pt x="4659" y="3604"/>
                  <a:pt x="4664" y="3630"/>
                  <a:pt x="4700" y="3673"/>
                </a:cubicBezTo>
                <a:cubicBezTo>
                  <a:pt x="4713" y="3689"/>
                  <a:pt x="4768" y="3765"/>
                  <a:pt x="4774" y="3778"/>
                </a:cubicBezTo>
                <a:cubicBezTo>
                  <a:pt x="4784" y="3800"/>
                  <a:pt x="4781" y="3832"/>
                  <a:pt x="4793" y="3852"/>
                </a:cubicBezTo>
                <a:cubicBezTo>
                  <a:pt x="4799" y="3861"/>
                  <a:pt x="4824" y="3889"/>
                  <a:pt x="4834" y="3904"/>
                </a:cubicBezTo>
                <a:cubicBezTo>
                  <a:pt x="4900" y="3997"/>
                  <a:pt x="4959" y="3990"/>
                  <a:pt x="5088" y="3991"/>
                </a:cubicBezTo>
                <a:lnTo>
                  <a:pt x="5124" y="3956"/>
                </a:lnTo>
                <a:lnTo>
                  <a:pt x="5133" y="3904"/>
                </a:lnTo>
                <a:cubicBezTo>
                  <a:pt x="5144" y="3835"/>
                  <a:pt x="5017" y="3639"/>
                  <a:pt x="4989" y="3556"/>
                </a:cubicBezTo>
                <a:cubicBezTo>
                  <a:pt x="4977" y="3520"/>
                  <a:pt x="4962" y="3510"/>
                  <a:pt x="4947" y="3480"/>
                </a:cubicBezTo>
                <a:cubicBezTo>
                  <a:pt x="4933" y="3452"/>
                  <a:pt x="4926" y="3420"/>
                  <a:pt x="4912" y="3389"/>
                </a:cubicBezTo>
                <a:cubicBezTo>
                  <a:pt x="4879" y="3318"/>
                  <a:pt x="4890" y="3266"/>
                  <a:pt x="4836" y="3213"/>
                </a:cubicBezTo>
                <a:cubicBezTo>
                  <a:pt x="4806" y="3183"/>
                  <a:pt x="4734" y="3121"/>
                  <a:pt x="4721" y="3083"/>
                </a:cubicBezTo>
                <a:cubicBezTo>
                  <a:pt x="4685" y="2984"/>
                  <a:pt x="4727" y="2960"/>
                  <a:pt x="4766" y="2907"/>
                </a:cubicBezTo>
                <a:cubicBezTo>
                  <a:pt x="4808" y="2850"/>
                  <a:pt x="4835" y="2828"/>
                  <a:pt x="4886" y="2782"/>
                </a:cubicBezTo>
                <a:cubicBezTo>
                  <a:pt x="4902" y="2767"/>
                  <a:pt x="4938" y="2734"/>
                  <a:pt x="4952" y="2723"/>
                </a:cubicBezTo>
                <a:cubicBezTo>
                  <a:pt x="4974" y="2706"/>
                  <a:pt x="5008" y="2672"/>
                  <a:pt x="5020" y="2664"/>
                </a:cubicBezTo>
                <a:cubicBezTo>
                  <a:pt x="5133" y="2674"/>
                  <a:pt x="5121" y="2820"/>
                  <a:pt x="5155" y="2914"/>
                </a:cubicBezTo>
                <a:cubicBezTo>
                  <a:pt x="5166" y="2944"/>
                  <a:pt x="5218" y="2992"/>
                  <a:pt x="5241" y="3019"/>
                </a:cubicBezTo>
                <a:cubicBezTo>
                  <a:pt x="5270" y="3052"/>
                  <a:pt x="5333" y="3062"/>
                  <a:pt x="5391" y="3062"/>
                </a:cubicBezTo>
                <a:cubicBezTo>
                  <a:pt x="5488" y="3062"/>
                  <a:pt x="5469" y="3008"/>
                  <a:pt x="5517" y="2976"/>
                </a:cubicBezTo>
                <a:lnTo>
                  <a:pt x="5577" y="2976"/>
                </a:lnTo>
                <a:cubicBezTo>
                  <a:pt x="5623" y="2907"/>
                  <a:pt x="5578" y="2885"/>
                  <a:pt x="5602" y="2809"/>
                </a:cubicBezTo>
                <a:cubicBezTo>
                  <a:pt x="5621" y="2752"/>
                  <a:pt x="5585" y="2688"/>
                  <a:pt x="5566" y="2642"/>
                </a:cubicBezTo>
                <a:cubicBezTo>
                  <a:pt x="5534" y="2562"/>
                  <a:pt x="5559" y="2559"/>
                  <a:pt x="5489" y="2500"/>
                </a:cubicBezTo>
                <a:cubicBezTo>
                  <a:pt x="5460" y="2476"/>
                  <a:pt x="5447" y="2488"/>
                  <a:pt x="5431" y="2445"/>
                </a:cubicBezTo>
                <a:cubicBezTo>
                  <a:pt x="5409" y="2385"/>
                  <a:pt x="5422" y="2416"/>
                  <a:pt x="5388" y="2375"/>
                </a:cubicBezTo>
                <a:cubicBezTo>
                  <a:pt x="5366" y="2348"/>
                  <a:pt x="5335" y="2262"/>
                  <a:pt x="5325" y="2220"/>
                </a:cubicBezTo>
                <a:cubicBezTo>
                  <a:pt x="5305" y="2140"/>
                  <a:pt x="5269" y="2194"/>
                  <a:pt x="5258" y="2061"/>
                </a:cubicBezTo>
                <a:cubicBezTo>
                  <a:pt x="5255" y="2016"/>
                  <a:pt x="5228" y="1955"/>
                  <a:pt x="5217" y="1884"/>
                </a:cubicBezTo>
                <a:cubicBezTo>
                  <a:pt x="5210" y="1838"/>
                  <a:pt x="5179" y="1726"/>
                  <a:pt x="5179" y="1697"/>
                </a:cubicBezTo>
                <a:cubicBezTo>
                  <a:pt x="5179" y="1658"/>
                  <a:pt x="5206" y="1612"/>
                  <a:pt x="5206" y="1571"/>
                </a:cubicBezTo>
                <a:cubicBezTo>
                  <a:pt x="5206" y="1511"/>
                  <a:pt x="5177" y="1415"/>
                  <a:pt x="5150" y="1381"/>
                </a:cubicBezTo>
                <a:cubicBezTo>
                  <a:pt x="5131" y="1357"/>
                  <a:pt x="5041" y="1279"/>
                  <a:pt x="5007" y="1279"/>
                </a:cubicBezTo>
                <a:lnTo>
                  <a:pt x="4941" y="1279"/>
                </a:lnTo>
                <a:cubicBezTo>
                  <a:pt x="4890" y="1279"/>
                  <a:pt x="4867" y="1311"/>
                  <a:pt x="4818" y="1322"/>
                </a:cubicBezTo>
                <a:cubicBezTo>
                  <a:pt x="4759" y="1335"/>
                  <a:pt x="4733" y="1323"/>
                  <a:pt x="4680" y="1350"/>
                </a:cubicBezTo>
                <a:cubicBezTo>
                  <a:pt x="4655" y="1362"/>
                  <a:pt x="4581" y="1391"/>
                  <a:pt x="4568" y="1403"/>
                </a:cubicBezTo>
                <a:cubicBezTo>
                  <a:pt x="4525" y="1443"/>
                  <a:pt x="4503" y="1439"/>
                  <a:pt x="4462" y="1470"/>
                </a:cubicBezTo>
                <a:cubicBezTo>
                  <a:pt x="4441" y="1486"/>
                  <a:pt x="4279" y="1592"/>
                  <a:pt x="4260" y="1600"/>
                </a:cubicBezTo>
                <a:cubicBezTo>
                  <a:pt x="4154" y="1645"/>
                  <a:pt x="4097" y="1581"/>
                  <a:pt x="4019" y="1697"/>
                </a:cubicBezTo>
                <a:close/>
                <a:moveTo>
                  <a:pt x="3754" y="80"/>
                </a:moveTo>
                <a:cubicBezTo>
                  <a:pt x="3742" y="88"/>
                  <a:pt x="3696" y="130"/>
                  <a:pt x="3697" y="146"/>
                </a:cubicBezTo>
                <a:lnTo>
                  <a:pt x="3675" y="563"/>
                </a:lnTo>
                <a:lnTo>
                  <a:pt x="3655" y="1041"/>
                </a:lnTo>
                <a:cubicBezTo>
                  <a:pt x="3653" y="1087"/>
                  <a:pt x="3664" y="1094"/>
                  <a:pt x="3654" y="1152"/>
                </a:cubicBezTo>
                <a:cubicBezTo>
                  <a:pt x="3650" y="1176"/>
                  <a:pt x="3624" y="1221"/>
                  <a:pt x="3633" y="1256"/>
                </a:cubicBezTo>
                <a:cubicBezTo>
                  <a:pt x="3652" y="1326"/>
                  <a:pt x="3686" y="1372"/>
                  <a:pt x="3756" y="1391"/>
                </a:cubicBezTo>
                <a:cubicBezTo>
                  <a:pt x="3900" y="1429"/>
                  <a:pt x="4029" y="1472"/>
                  <a:pt x="4187" y="1440"/>
                </a:cubicBezTo>
                <a:cubicBezTo>
                  <a:pt x="4256" y="1426"/>
                  <a:pt x="4313" y="1392"/>
                  <a:pt x="4361" y="1356"/>
                </a:cubicBezTo>
                <a:cubicBezTo>
                  <a:pt x="4407" y="1321"/>
                  <a:pt x="4470" y="1289"/>
                  <a:pt x="4519" y="1255"/>
                </a:cubicBezTo>
                <a:cubicBezTo>
                  <a:pt x="4553" y="1232"/>
                  <a:pt x="4560" y="1227"/>
                  <a:pt x="4608" y="1218"/>
                </a:cubicBezTo>
                <a:cubicBezTo>
                  <a:pt x="4660" y="1208"/>
                  <a:pt x="4658" y="1188"/>
                  <a:pt x="4698" y="1176"/>
                </a:cubicBezTo>
                <a:cubicBezTo>
                  <a:pt x="4743" y="1162"/>
                  <a:pt x="4762" y="1170"/>
                  <a:pt x="4801" y="1180"/>
                </a:cubicBezTo>
                <a:cubicBezTo>
                  <a:pt x="4877" y="1199"/>
                  <a:pt x="4848" y="1180"/>
                  <a:pt x="4907" y="1180"/>
                </a:cubicBezTo>
                <a:lnTo>
                  <a:pt x="4914" y="1180"/>
                </a:lnTo>
                <a:cubicBezTo>
                  <a:pt x="4945" y="1180"/>
                  <a:pt x="4964" y="1206"/>
                  <a:pt x="5020" y="1206"/>
                </a:cubicBezTo>
                <a:lnTo>
                  <a:pt x="5066" y="1206"/>
                </a:lnTo>
                <a:cubicBezTo>
                  <a:pt x="5118" y="1206"/>
                  <a:pt x="5164" y="1153"/>
                  <a:pt x="5186" y="1120"/>
                </a:cubicBezTo>
                <a:cubicBezTo>
                  <a:pt x="5303" y="1176"/>
                  <a:pt x="5240" y="1222"/>
                  <a:pt x="5336" y="1268"/>
                </a:cubicBezTo>
                <a:cubicBezTo>
                  <a:pt x="5415" y="1307"/>
                  <a:pt x="5460" y="1332"/>
                  <a:pt x="5577" y="1332"/>
                </a:cubicBezTo>
                <a:lnTo>
                  <a:pt x="5736" y="1332"/>
                </a:lnTo>
                <a:cubicBezTo>
                  <a:pt x="5779" y="1332"/>
                  <a:pt x="6020" y="1214"/>
                  <a:pt x="6056" y="1189"/>
                </a:cubicBezTo>
                <a:cubicBezTo>
                  <a:pt x="6153" y="1123"/>
                  <a:pt x="6303" y="1115"/>
                  <a:pt x="6261" y="946"/>
                </a:cubicBezTo>
                <a:cubicBezTo>
                  <a:pt x="6246" y="888"/>
                  <a:pt x="6258" y="802"/>
                  <a:pt x="6163" y="818"/>
                </a:cubicBezTo>
                <a:cubicBezTo>
                  <a:pt x="6088" y="830"/>
                  <a:pt x="6048" y="854"/>
                  <a:pt x="5982" y="870"/>
                </a:cubicBezTo>
                <a:cubicBezTo>
                  <a:pt x="5890" y="892"/>
                  <a:pt x="5887" y="878"/>
                  <a:pt x="5804" y="924"/>
                </a:cubicBezTo>
                <a:cubicBezTo>
                  <a:pt x="5765" y="945"/>
                  <a:pt x="5683" y="988"/>
                  <a:pt x="5630" y="988"/>
                </a:cubicBezTo>
                <a:cubicBezTo>
                  <a:pt x="5594" y="988"/>
                  <a:pt x="5595" y="938"/>
                  <a:pt x="5583" y="915"/>
                </a:cubicBezTo>
                <a:cubicBezTo>
                  <a:pt x="5680" y="850"/>
                  <a:pt x="5790" y="779"/>
                  <a:pt x="5860" y="688"/>
                </a:cubicBezTo>
                <a:cubicBezTo>
                  <a:pt x="5880" y="663"/>
                  <a:pt x="5961" y="594"/>
                  <a:pt x="5991" y="567"/>
                </a:cubicBezTo>
                <a:cubicBezTo>
                  <a:pt x="6040" y="524"/>
                  <a:pt x="6113" y="513"/>
                  <a:pt x="6113" y="431"/>
                </a:cubicBezTo>
                <a:cubicBezTo>
                  <a:pt x="6113" y="404"/>
                  <a:pt x="6068" y="391"/>
                  <a:pt x="6054" y="365"/>
                </a:cubicBezTo>
                <a:cubicBezTo>
                  <a:pt x="6036" y="333"/>
                  <a:pt x="6041" y="306"/>
                  <a:pt x="5998" y="294"/>
                </a:cubicBezTo>
                <a:cubicBezTo>
                  <a:pt x="5927" y="274"/>
                  <a:pt x="5863" y="315"/>
                  <a:pt x="5823" y="353"/>
                </a:cubicBezTo>
                <a:cubicBezTo>
                  <a:pt x="5799" y="376"/>
                  <a:pt x="5711" y="438"/>
                  <a:pt x="5679" y="460"/>
                </a:cubicBezTo>
                <a:cubicBezTo>
                  <a:pt x="5641" y="485"/>
                  <a:pt x="5581" y="563"/>
                  <a:pt x="5524" y="563"/>
                </a:cubicBezTo>
                <a:cubicBezTo>
                  <a:pt x="5447" y="563"/>
                  <a:pt x="5515" y="418"/>
                  <a:pt x="5382" y="347"/>
                </a:cubicBezTo>
                <a:cubicBezTo>
                  <a:pt x="5282" y="293"/>
                  <a:pt x="5183" y="363"/>
                  <a:pt x="5113" y="398"/>
                </a:cubicBezTo>
                <a:cubicBezTo>
                  <a:pt x="4941" y="483"/>
                  <a:pt x="5251" y="762"/>
                  <a:pt x="5139" y="928"/>
                </a:cubicBezTo>
                <a:cubicBezTo>
                  <a:pt x="5095" y="898"/>
                  <a:pt x="5016" y="765"/>
                  <a:pt x="4996" y="706"/>
                </a:cubicBezTo>
                <a:cubicBezTo>
                  <a:pt x="4975" y="643"/>
                  <a:pt x="4989" y="625"/>
                  <a:pt x="4950" y="567"/>
                </a:cubicBezTo>
                <a:cubicBezTo>
                  <a:pt x="4918" y="521"/>
                  <a:pt x="4903" y="503"/>
                  <a:pt x="4867" y="464"/>
                </a:cubicBezTo>
                <a:cubicBezTo>
                  <a:pt x="4791" y="382"/>
                  <a:pt x="4703" y="409"/>
                  <a:pt x="4573" y="400"/>
                </a:cubicBezTo>
                <a:cubicBezTo>
                  <a:pt x="4475" y="393"/>
                  <a:pt x="4483" y="394"/>
                  <a:pt x="4424" y="431"/>
                </a:cubicBezTo>
                <a:cubicBezTo>
                  <a:pt x="4390" y="451"/>
                  <a:pt x="4338" y="479"/>
                  <a:pt x="4338" y="530"/>
                </a:cubicBezTo>
                <a:cubicBezTo>
                  <a:pt x="4338" y="557"/>
                  <a:pt x="4391" y="622"/>
                  <a:pt x="4408" y="658"/>
                </a:cubicBezTo>
                <a:cubicBezTo>
                  <a:pt x="4433" y="710"/>
                  <a:pt x="4449" y="747"/>
                  <a:pt x="4466" y="811"/>
                </a:cubicBezTo>
                <a:lnTo>
                  <a:pt x="4417" y="855"/>
                </a:lnTo>
                <a:cubicBezTo>
                  <a:pt x="4281" y="855"/>
                  <a:pt x="4240" y="935"/>
                  <a:pt x="4198" y="935"/>
                </a:cubicBezTo>
                <a:cubicBezTo>
                  <a:pt x="4153" y="935"/>
                  <a:pt x="4145" y="900"/>
                  <a:pt x="4145" y="855"/>
                </a:cubicBezTo>
                <a:lnTo>
                  <a:pt x="4145" y="842"/>
                </a:lnTo>
                <a:cubicBezTo>
                  <a:pt x="4145" y="786"/>
                  <a:pt x="4162" y="683"/>
                  <a:pt x="4165" y="616"/>
                </a:cubicBezTo>
                <a:cubicBezTo>
                  <a:pt x="4169" y="535"/>
                  <a:pt x="4212" y="502"/>
                  <a:pt x="4212" y="418"/>
                </a:cubicBezTo>
                <a:lnTo>
                  <a:pt x="4212" y="404"/>
                </a:lnTo>
                <a:cubicBezTo>
                  <a:pt x="4212" y="279"/>
                  <a:pt x="4194" y="317"/>
                  <a:pt x="4234" y="208"/>
                </a:cubicBezTo>
                <a:cubicBezTo>
                  <a:pt x="4263" y="129"/>
                  <a:pt x="4210" y="95"/>
                  <a:pt x="4154" y="71"/>
                </a:cubicBezTo>
                <a:cubicBezTo>
                  <a:pt x="4007" y="8"/>
                  <a:pt x="3914" y="80"/>
                  <a:pt x="3754" y="80"/>
                </a:cubicBezTo>
                <a:close/>
                <a:moveTo>
                  <a:pt x="6067" y="1398"/>
                </a:moveTo>
                <a:cubicBezTo>
                  <a:pt x="5919" y="1398"/>
                  <a:pt x="5973" y="1420"/>
                  <a:pt x="5904" y="1514"/>
                </a:cubicBezTo>
                <a:cubicBezTo>
                  <a:pt x="5866" y="1565"/>
                  <a:pt x="5830" y="1657"/>
                  <a:pt x="5749" y="1657"/>
                </a:cubicBezTo>
                <a:cubicBezTo>
                  <a:pt x="5733" y="1657"/>
                  <a:pt x="5722" y="1646"/>
                  <a:pt x="5722" y="1630"/>
                </a:cubicBezTo>
                <a:cubicBezTo>
                  <a:pt x="5722" y="1544"/>
                  <a:pt x="5755" y="1483"/>
                  <a:pt x="5689" y="1438"/>
                </a:cubicBezTo>
                <a:cubicBezTo>
                  <a:pt x="5618" y="1438"/>
                  <a:pt x="5524" y="1427"/>
                  <a:pt x="5466" y="1461"/>
                </a:cubicBezTo>
                <a:cubicBezTo>
                  <a:pt x="5413" y="1492"/>
                  <a:pt x="5325" y="1513"/>
                  <a:pt x="5325" y="1577"/>
                </a:cubicBezTo>
                <a:cubicBezTo>
                  <a:pt x="5325" y="1608"/>
                  <a:pt x="5355" y="1612"/>
                  <a:pt x="5365" y="1643"/>
                </a:cubicBezTo>
                <a:cubicBezTo>
                  <a:pt x="5374" y="1671"/>
                  <a:pt x="5369" y="1713"/>
                  <a:pt x="5371" y="1750"/>
                </a:cubicBezTo>
                <a:cubicBezTo>
                  <a:pt x="5373" y="1775"/>
                  <a:pt x="5380" y="1812"/>
                  <a:pt x="5385" y="1849"/>
                </a:cubicBezTo>
                <a:cubicBezTo>
                  <a:pt x="5389" y="1883"/>
                  <a:pt x="5413" y="1893"/>
                  <a:pt x="5424" y="1923"/>
                </a:cubicBezTo>
                <a:cubicBezTo>
                  <a:pt x="5435" y="1953"/>
                  <a:pt x="5435" y="1984"/>
                  <a:pt x="5444" y="2015"/>
                </a:cubicBezTo>
                <a:cubicBezTo>
                  <a:pt x="5454" y="2053"/>
                  <a:pt x="5469" y="2053"/>
                  <a:pt x="5479" y="2093"/>
                </a:cubicBezTo>
                <a:cubicBezTo>
                  <a:pt x="5500" y="2179"/>
                  <a:pt x="5495" y="2188"/>
                  <a:pt x="5537" y="2260"/>
                </a:cubicBezTo>
                <a:cubicBezTo>
                  <a:pt x="5578" y="2331"/>
                  <a:pt x="5648" y="2491"/>
                  <a:pt x="5709" y="2532"/>
                </a:cubicBezTo>
                <a:cubicBezTo>
                  <a:pt x="5801" y="2595"/>
                  <a:pt x="5999" y="2541"/>
                  <a:pt x="6083" y="2508"/>
                </a:cubicBezTo>
                <a:cubicBezTo>
                  <a:pt x="6169" y="2474"/>
                  <a:pt x="6155" y="2487"/>
                  <a:pt x="6221" y="2427"/>
                </a:cubicBezTo>
                <a:cubicBezTo>
                  <a:pt x="6256" y="2396"/>
                  <a:pt x="6303" y="2340"/>
                  <a:pt x="6334" y="2315"/>
                </a:cubicBezTo>
                <a:cubicBezTo>
                  <a:pt x="6374" y="2281"/>
                  <a:pt x="6418" y="2246"/>
                  <a:pt x="6459" y="2215"/>
                </a:cubicBezTo>
                <a:cubicBezTo>
                  <a:pt x="6489" y="2192"/>
                  <a:pt x="6528" y="2118"/>
                  <a:pt x="6553" y="2084"/>
                </a:cubicBezTo>
                <a:cubicBezTo>
                  <a:pt x="6591" y="2032"/>
                  <a:pt x="6779" y="1972"/>
                  <a:pt x="6732" y="1834"/>
                </a:cubicBezTo>
                <a:cubicBezTo>
                  <a:pt x="6716" y="1785"/>
                  <a:pt x="6665" y="1752"/>
                  <a:pt x="6631" y="1709"/>
                </a:cubicBezTo>
                <a:cubicBezTo>
                  <a:pt x="6594" y="1660"/>
                  <a:pt x="6540" y="1657"/>
                  <a:pt x="6458" y="1657"/>
                </a:cubicBezTo>
                <a:cubicBezTo>
                  <a:pt x="6418" y="1657"/>
                  <a:pt x="6352" y="1726"/>
                  <a:pt x="6327" y="1751"/>
                </a:cubicBezTo>
                <a:cubicBezTo>
                  <a:pt x="6284" y="1795"/>
                  <a:pt x="6231" y="1814"/>
                  <a:pt x="6195" y="1851"/>
                </a:cubicBezTo>
                <a:cubicBezTo>
                  <a:pt x="6130" y="1916"/>
                  <a:pt x="6143" y="1877"/>
                  <a:pt x="6087" y="1969"/>
                </a:cubicBezTo>
                <a:cubicBezTo>
                  <a:pt x="6068" y="2000"/>
                  <a:pt x="5994" y="2052"/>
                  <a:pt x="5961" y="2074"/>
                </a:cubicBezTo>
                <a:cubicBezTo>
                  <a:pt x="5915" y="2064"/>
                  <a:pt x="5927" y="2064"/>
                  <a:pt x="5908" y="2028"/>
                </a:cubicBezTo>
                <a:cubicBezTo>
                  <a:pt x="5919" y="2007"/>
                  <a:pt x="5990" y="1904"/>
                  <a:pt x="6006" y="1887"/>
                </a:cubicBezTo>
                <a:cubicBezTo>
                  <a:pt x="6048" y="1842"/>
                  <a:pt x="6060" y="1807"/>
                  <a:pt x="6112" y="1755"/>
                </a:cubicBezTo>
                <a:cubicBezTo>
                  <a:pt x="6154" y="1712"/>
                  <a:pt x="6173" y="1664"/>
                  <a:pt x="6207" y="1612"/>
                </a:cubicBezTo>
                <a:cubicBezTo>
                  <a:pt x="6257" y="1536"/>
                  <a:pt x="6280" y="1581"/>
                  <a:pt x="6305" y="1471"/>
                </a:cubicBezTo>
                <a:cubicBezTo>
                  <a:pt x="6291" y="1450"/>
                  <a:pt x="6235" y="1416"/>
                  <a:pt x="6208" y="1403"/>
                </a:cubicBezTo>
                <a:cubicBezTo>
                  <a:pt x="6141" y="1371"/>
                  <a:pt x="6117" y="1398"/>
                  <a:pt x="6067" y="1398"/>
                </a:cubicBezTo>
                <a:close/>
                <a:moveTo>
                  <a:pt x="2230" y="305"/>
                </a:moveTo>
                <a:cubicBezTo>
                  <a:pt x="2278" y="403"/>
                  <a:pt x="2602" y="709"/>
                  <a:pt x="2734" y="709"/>
                </a:cubicBezTo>
                <a:lnTo>
                  <a:pt x="2800" y="709"/>
                </a:lnTo>
                <a:cubicBezTo>
                  <a:pt x="2880" y="709"/>
                  <a:pt x="2957" y="642"/>
                  <a:pt x="2975" y="566"/>
                </a:cubicBezTo>
                <a:cubicBezTo>
                  <a:pt x="2984" y="530"/>
                  <a:pt x="2997" y="471"/>
                  <a:pt x="3021" y="453"/>
                </a:cubicBezTo>
                <a:cubicBezTo>
                  <a:pt x="3082" y="408"/>
                  <a:pt x="3054" y="428"/>
                  <a:pt x="3083" y="356"/>
                </a:cubicBezTo>
                <a:cubicBezTo>
                  <a:pt x="3114" y="279"/>
                  <a:pt x="3126" y="169"/>
                  <a:pt x="3055" y="123"/>
                </a:cubicBezTo>
                <a:cubicBezTo>
                  <a:pt x="3045" y="117"/>
                  <a:pt x="2959" y="80"/>
                  <a:pt x="2945" y="74"/>
                </a:cubicBezTo>
                <a:cubicBezTo>
                  <a:pt x="2938" y="71"/>
                  <a:pt x="2841" y="73"/>
                  <a:pt x="2814" y="73"/>
                </a:cubicBezTo>
                <a:cubicBezTo>
                  <a:pt x="2789" y="56"/>
                  <a:pt x="2723" y="0"/>
                  <a:pt x="2694" y="0"/>
                </a:cubicBezTo>
                <a:lnTo>
                  <a:pt x="2661" y="0"/>
                </a:lnTo>
                <a:cubicBezTo>
                  <a:pt x="2614" y="0"/>
                  <a:pt x="2556" y="23"/>
                  <a:pt x="2519" y="37"/>
                </a:cubicBezTo>
                <a:cubicBezTo>
                  <a:pt x="2440" y="68"/>
                  <a:pt x="2463" y="60"/>
                  <a:pt x="2411" y="114"/>
                </a:cubicBezTo>
                <a:cubicBezTo>
                  <a:pt x="2386" y="140"/>
                  <a:pt x="2349" y="192"/>
                  <a:pt x="2325" y="214"/>
                </a:cubicBezTo>
                <a:cubicBezTo>
                  <a:pt x="2271" y="260"/>
                  <a:pt x="2278" y="250"/>
                  <a:pt x="2230" y="305"/>
                </a:cubicBezTo>
                <a:close/>
                <a:moveTo>
                  <a:pt x="4642" y="2459"/>
                </a:moveTo>
                <a:lnTo>
                  <a:pt x="4662" y="2684"/>
                </a:lnTo>
                <a:cubicBezTo>
                  <a:pt x="4670" y="2686"/>
                  <a:pt x="4680" y="2691"/>
                  <a:pt x="4682" y="2691"/>
                </a:cubicBezTo>
                <a:cubicBezTo>
                  <a:pt x="4745" y="2691"/>
                  <a:pt x="4941" y="2428"/>
                  <a:pt x="4941" y="2359"/>
                </a:cubicBezTo>
                <a:cubicBezTo>
                  <a:pt x="4941" y="2267"/>
                  <a:pt x="4916" y="2239"/>
                  <a:pt x="4854" y="2207"/>
                </a:cubicBezTo>
                <a:cubicBezTo>
                  <a:pt x="4801" y="2235"/>
                  <a:pt x="4752" y="2253"/>
                  <a:pt x="4719" y="2304"/>
                </a:cubicBezTo>
                <a:cubicBezTo>
                  <a:pt x="4689" y="2349"/>
                  <a:pt x="4636" y="2382"/>
                  <a:pt x="4642" y="2459"/>
                </a:cubicBezTo>
                <a:close/>
                <a:moveTo>
                  <a:pt x="4450" y="1935"/>
                </a:moveTo>
                <a:lnTo>
                  <a:pt x="4450" y="1962"/>
                </a:lnTo>
                <a:cubicBezTo>
                  <a:pt x="4450" y="1990"/>
                  <a:pt x="4458" y="1998"/>
                  <a:pt x="4463" y="2021"/>
                </a:cubicBezTo>
                <a:cubicBezTo>
                  <a:pt x="4495" y="2013"/>
                  <a:pt x="4638" y="1928"/>
                  <a:pt x="4660" y="1907"/>
                </a:cubicBezTo>
                <a:cubicBezTo>
                  <a:pt x="4688" y="1882"/>
                  <a:pt x="4712" y="1875"/>
                  <a:pt x="4747" y="1841"/>
                </a:cubicBezTo>
                <a:cubicBezTo>
                  <a:pt x="4785" y="1803"/>
                  <a:pt x="4785" y="1783"/>
                  <a:pt x="4815" y="1750"/>
                </a:cubicBezTo>
                <a:cubicBezTo>
                  <a:pt x="4788" y="1695"/>
                  <a:pt x="4820" y="1682"/>
                  <a:pt x="4742" y="1664"/>
                </a:cubicBezTo>
                <a:cubicBezTo>
                  <a:pt x="4668" y="1713"/>
                  <a:pt x="4450" y="1832"/>
                  <a:pt x="4450" y="19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" name="直接连接符 9">
            <a:extLst>
              <a:ext uri="{FF2B5EF4-FFF2-40B4-BE49-F238E27FC236}">
                <a16:creationId xmlns:a16="http://schemas.microsoft.com/office/drawing/2014/main" id="{91058D76-93CF-4BBC-9EBE-AB9A273C4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7775" y="406400"/>
            <a:ext cx="0" cy="639763"/>
          </a:xfrm>
          <a:prstGeom prst="line">
            <a:avLst/>
          </a:prstGeom>
          <a:noFill/>
          <a:ln w="6350">
            <a:solidFill>
              <a:srgbClr val="3F3F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文本框 10">
            <a:extLst>
              <a:ext uri="{FF2B5EF4-FFF2-40B4-BE49-F238E27FC236}">
                <a16:creationId xmlns:a16="http://schemas.microsoft.com/office/drawing/2014/main" id="{93BDE816-2312-48B4-96C4-F76A37553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7775" y="619125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</a:t>
            </a:r>
            <a:r>
              <a:rPr lang="en-US" altLang="zh-CN" sz="140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方正兰亭粗黑_GBK" charset="0"/>
              </a:rPr>
              <a:t>CAN </a:t>
            </a:r>
            <a:endParaRPr lang="zh-CN" altLang="zh-CN" sz="14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  <a:sym typeface="方正兰亭粗黑_GBK" charset="0"/>
            </a:endParaRPr>
          </a:p>
        </p:txBody>
      </p:sp>
      <p:sp>
        <p:nvSpPr>
          <p:cNvPr id="4101" name="椭圆 11">
            <a:extLst>
              <a:ext uri="{FF2B5EF4-FFF2-40B4-BE49-F238E27FC236}">
                <a16:creationId xmlns:a16="http://schemas.microsoft.com/office/drawing/2014/main" id="{132EE4B9-752F-4FC9-B683-8C2EF2840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63525"/>
            <a:ext cx="927100" cy="927100"/>
          </a:xfrm>
          <a:prstGeom prst="ellipse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02" name="直接箭头连接符 15">
            <a:extLst>
              <a:ext uri="{FF2B5EF4-FFF2-40B4-BE49-F238E27FC236}">
                <a16:creationId xmlns:a16="http://schemas.microsoft.com/office/drawing/2014/main" id="{8B5ACCA0-5467-4BD9-B001-D6B1E2C7BF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9663" y="2959100"/>
            <a:ext cx="0" cy="1441450"/>
          </a:xfrm>
          <a:prstGeom prst="straightConnector1">
            <a:avLst/>
          </a:prstGeom>
          <a:noFill/>
          <a:ln w="6350">
            <a:solidFill>
              <a:srgbClr val="3F3F3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3" name="标题 1">
            <a:extLst>
              <a:ext uri="{FF2B5EF4-FFF2-40B4-BE49-F238E27FC236}">
                <a16:creationId xmlns:a16="http://schemas.microsoft.com/office/drawing/2014/main" id="{668EB6D6-EA86-4DEC-9787-4ED1BAFCAD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38325" y="406400"/>
            <a:ext cx="5969000" cy="639763"/>
          </a:xfrm>
        </p:spPr>
        <p:txBody>
          <a:bodyPr/>
          <a:lstStyle/>
          <a:p>
            <a:pPr marL="0" indent="0" eaLnBrk="1" hangingPunct="1"/>
            <a:r>
              <a:rPr lang="zh-CN" altLang="en-US" sz="3600" dirty="0">
                <a:solidFill>
                  <a:srgbClr val="C00000"/>
                </a:solidFill>
                <a:ea typeface="宋体" panose="02010600030101010101" pitchFamily="2" charset="-122"/>
              </a:rPr>
              <a:t>竞选岗位：学习部长</a:t>
            </a:r>
            <a:endParaRPr lang="zh-CN" altLang="zh-CN" sz="3600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4104" name="矩形 5">
            <a:extLst>
              <a:ext uri="{FF2B5EF4-FFF2-40B4-BE49-F238E27FC236}">
                <a16:creationId xmlns:a16="http://schemas.microsoft.com/office/drawing/2014/main" id="{A6F46103-9D27-4F49-BEFD-ED617CBE3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4335463"/>
            <a:ext cx="86629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在班级，发扬带头作用，让班级有一个浓厚的学习气氛；</a:t>
            </a: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在学校，探讨学习方法、解决学习疑难、交流学习经验、成为沟通老师与同学、年级与班级之间的桥梁。</a:t>
            </a:r>
            <a:endParaRPr lang="zh-CN" altLang="en-US" sz="2000">
              <a:solidFill>
                <a:srgbClr val="595959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105" name="组合 20">
            <a:extLst>
              <a:ext uri="{FF2B5EF4-FFF2-40B4-BE49-F238E27FC236}">
                <a16:creationId xmlns:a16="http://schemas.microsoft.com/office/drawing/2014/main" id="{299F3813-3B12-437B-9DF2-F7556877B705}"/>
              </a:ext>
            </a:extLst>
          </p:cNvPr>
          <p:cNvGrpSpPr>
            <a:grpSpLocks/>
          </p:cNvGrpSpPr>
          <p:nvPr/>
        </p:nvGrpSpPr>
        <p:grpSpPr bwMode="auto">
          <a:xfrm>
            <a:off x="3224213" y="1816100"/>
            <a:ext cx="8226425" cy="1006475"/>
            <a:chOff x="-1" y="0"/>
            <a:chExt cx="8226541" cy="1006353"/>
          </a:xfrm>
        </p:grpSpPr>
        <p:sp>
          <p:nvSpPr>
            <p:cNvPr id="4109" name="矩形 8">
              <a:extLst>
                <a:ext uri="{FF2B5EF4-FFF2-40B4-BE49-F238E27FC236}">
                  <a16:creationId xmlns:a16="http://schemas.microsoft.com/office/drawing/2014/main" id="{DA18E324-325D-42DF-883F-33C11AD9C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0"/>
              <a:ext cx="8226541" cy="499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l"/>
              </a:pPr>
              <a:r>
                <a:rPr lang="zh-CN" altLang="en-US" sz="2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 Unicode MS" pitchFamily="2" charset="-122"/>
                </a:rPr>
                <a:t>我性格开朗、活泼，学习成绩名列前茅，每学期都获得 “三好学生”</a:t>
              </a:r>
              <a:endPara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0" name="矩形 10">
              <a:extLst>
                <a:ext uri="{FF2B5EF4-FFF2-40B4-BE49-F238E27FC236}">
                  <a16:creationId xmlns:a16="http://schemas.microsoft.com/office/drawing/2014/main" id="{CDDCD048-7833-4933-9FBD-F88EB2560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06748"/>
              <a:ext cx="4890876" cy="499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l"/>
              </a:pPr>
              <a:r>
                <a:rPr lang="zh-CN" altLang="en-US" sz="2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热爱学习，帮助同学，老师的得力助手</a:t>
              </a:r>
            </a:p>
          </p:txBody>
        </p:sp>
      </p:grpSp>
      <p:sp>
        <p:nvSpPr>
          <p:cNvPr id="4106" name="椭圆 11">
            <a:extLst>
              <a:ext uri="{FF2B5EF4-FFF2-40B4-BE49-F238E27FC236}">
                <a16:creationId xmlns:a16="http://schemas.microsoft.com/office/drawing/2014/main" id="{184ECCB7-6A6B-432C-BC70-019C8FC45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4400550"/>
            <a:ext cx="900112" cy="90011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ea typeface="微软雅黑" panose="020B0503020204020204" pitchFamily="34" charset="-122"/>
              </a:rPr>
              <a:t>能做什么</a:t>
            </a:r>
          </a:p>
        </p:txBody>
      </p:sp>
      <p:sp>
        <p:nvSpPr>
          <p:cNvPr id="4107" name="椭圆 12">
            <a:extLst>
              <a:ext uri="{FF2B5EF4-FFF2-40B4-BE49-F238E27FC236}">
                <a16:creationId xmlns:a16="http://schemas.microsoft.com/office/drawing/2014/main" id="{93628105-24AE-4411-AC59-DC4BBC906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1779588"/>
            <a:ext cx="1081088" cy="10795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ea typeface="微软雅黑" panose="020B0503020204020204" pitchFamily="34" charset="-122"/>
              </a:rPr>
              <a:t>个人优势</a:t>
            </a:r>
          </a:p>
        </p:txBody>
      </p:sp>
      <p:sp>
        <p:nvSpPr>
          <p:cNvPr id="4108" name="Freeform 27">
            <a:extLst>
              <a:ext uri="{FF2B5EF4-FFF2-40B4-BE49-F238E27FC236}">
                <a16:creationId xmlns:a16="http://schemas.microsoft.com/office/drawing/2014/main" id="{A08361FE-FCF9-403F-9498-36DF74BF05D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38225" y="406400"/>
            <a:ext cx="541338" cy="639763"/>
          </a:xfrm>
          <a:custGeom>
            <a:avLst/>
            <a:gdLst>
              <a:gd name="T0" fmla="*/ 2147483646 w 105"/>
              <a:gd name="T1" fmla="*/ 2147483646 h 124"/>
              <a:gd name="T2" fmla="*/ 2147483646 w 105"/>
              <a:gd name="T3" fmla="*/ 2147483646 h 124"/>
              <a:gd name="T4" fmla="*/ 2147483646 w 105"/>
              <a:gd name="T5" fmla="*/ 2147483646 h 124"/>
              <a:gd name="T6" fmla="*/ 2147483646 w 105"/>
              <a:gd name="T7" fmla="*/ 2147483646 h 124"/>
              <a:gd name="T8" fmla="*/ 2147483646 w 105"/>
              <a:gd name="T9" fmla="*/ 2147483646 h 124"/>
              <a:gd name="T10" fmla="*/ 2147483646 w 105"/>
              <a:gd name="T11" fmla="*/ 2147483646 h 124"/>
              <a:gd name="T12" fmla="*/ 2147483646 w 105"/>
              <a:gd name="T13" fmla="*/ 2147483646 h 124"/>
              <a:gd name="T14" fmla="*/ 2147483646 w 105"/>
              <a:gd name="T15" fmla="*/ 2147483646 h 124"/>
              <a:gd name="T16" fmla="*/ 2147483646 w 105"/>
              <a:gd name="T17" fmla="*/ 2147483646 h 124"/>
              <a:gd name="T18" fmla="*/ 2147483646 w 105"/>
              <a:gd name="T19" fmla="*/ 2147483646 h 124"/>
              <a:gd name="T20" fmla="*/ 2147483646 w 105"/>
              <a:gd name="T21" fmla="*/ 2147483646 h 124"/>
              <a:gd name="T22" fmla="*/ 2147483646 w 105"/>
              <a:gd name="T23" fmla="*/ 2147483646 h 124"/>
              <a:gd name="T24" fmla="*/ 2147483646 w 105"/>
              <a:gd name="T25" fmla="*/ 2147483646 h 124"/>
              <a:gd name="T26" fmla="*/ 2147483646 w 105"/>
              <a:gd name="T27" fmla="*/ 2147483646 h 124"/>
              <a:gd name="T28" fmla="*/ 2147483646 w 105"/>
              <a:gd name="T29" fmla="*/ 2147483646 h 124"/>
              <a:gd name="T30" fmla="*/ 2147483646 w 105"/>
              <a:gd name="T31" fmla="*/ 2147483646 h 124"/>
              <a:gd name="T32" fmla="*/ 2147483646 w 105"/>
              <a:gd name="T33" fmla="*/ 2147483646 h 124"/>
              <a:gd name="T34" fmla="*/ 2147483646 w 105"/>
              <a:gd name="T35" fmla="*/ 2147483646 h 124"/>
              <a:gd name="T36" fmla="*/ 2147483646 w 105"/>
              <a:gd name="T37" fmla="*/ 2147483646 h 124"/>
              <a:gd name="T38" fmla="*/ 2147483646 w 105"/>
              <a:gd name="T39" fmla="*/ 2147483646 h 124"/>
              <a:gd name="T40" fmla="*/ 2147483646 w 105"/>
              <a:gd name="T41" fmla="*/ 2147483646 h 124"/>
              <a:gd name="T42" fmla="*/ 2147483646 w 105"/>
              <a:gd name="T43" fmla="*/ 2147483646 h 124"/>
              <a:gd name="T44" fmla="*/ 2147483646 w 105"/>
              <a:gd name="T45" fmla="*/ 2147483646 h 124"/>
              <a:gd name="T46" fmla="*/ 2147483646 w 105"/>
              <a:gd name="T47" fmla="*/ 2147483646 h 124"/>
              <a:gd name="T48" fmla="*/ 2147483646 w 105"/>
              <a:gd name="T49" fmla="*/ 2147483646 h 124"/>
              <a:gd name="T50" fmla="*/ 0 w 105"/>
              <a:gd name="T51" fmla="*/ 2147483646 h 124"/>
              <a:gd name="T52" fmla="*/ 2147483646 w 105"/>
              <a:gd name="T53" fmla="*/ 2147483646 h 124"/>
              <a:gd name="T54" fmla="*/ 2147483646 w 105"/>
              <a:gd name="T55" fmla="*/ 2147483646 h 124"/>
              <a:gd name="T56" fmla="*/ 2147483646 w 105"/>
              <a:gd name="T57" fmla="*/ 2147483646 h 124"/>
              <a:gd name="T58" fmla="*/ 2147483646 w 105"/>
              <a:gd name="T59" fmla="*/ 2147483646 h 124"/>
              <a:gd name="T60" fmla="*/ 2147483646 w 105"/>
              <a:gd name="T61" fmla="*/ 2147483646 h 124"/>
              <a:gd name="T62" fmla="*/ 2147483646 w 105"/>
              <a:gd name="T63" fmla="*/ 2147483646 h 124"/>
              <a:gd name="T64" fmla="*/ 2147483646 w 105"/>
              <a:gd name="T65" fmla="*/ 2147483646 h 124"/>
              <a:gd name="T66" fmla="*/ 2147483646 w 105"/>
              <a:gd name="T67" fmla="*/ 2147483646 h 124"/>
              <a:gd name="T68" fmla="*/ 2147483646 w 105"/>
              <a:gd name="T69" fmla="*/ 2147483646 h 124"/>
              <a:gd name="T70" fmla="*/ 2147483646 w 105"/>
              <a:gd name="T71" fmla="*/ 2147483646 h 124"/>
              <a:gd name="T72" fmla="*/ 2147483646 w 105"/>
              <a:gd name="T73" fmla="*/ 2147483646 h 124"/>
              <a:gd name="T74" fmla="*/ 2147483646 w 105"/>
              <a:gd name="T75" fmla="*/ 2147483646 h 124"/>
              <a:gd name="T76" fmla="*/ 2147483646 w 105"/>
              <a:gd name="T77" fmla="*/ 0 h 124"/>
              <a:gd name="T78" fmla="*/ 2147483646 w 105"/>
              <a:gd name="T79" fmla="*/ 2147483646 h 124"/>
              <a:gd name="T80" fmla="*/ 2147483646 w 105"/>
              <a:gd name="T81" fmla="*/ 2147483646 h 124"/>
              <a:gd name="T82" fmla="*/ 2147483646 w 105"/>
              <a:gd name="T83" fmla="*/ 2147483646 h 124"/>
              <a:gd name="T84" fmla="*/ 2147483646 w 105"/>
              <a:gd name="T85" fmla="*/ 0 h 1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5"/>
              <a:gd name="T130" fmla="*/ 0 h 124"/>
              <a:gd name="T131" fmla="*/ 105 w 105"/>
              <a:gd name="T132" fmla="*/ 124 h 12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5" h="124">
                <a:moveTo>
                  <a:pt x="63" y="58"/>
                </a:moveTo>
                <a:cubicBezTo>
                  <a:pt x="63" y="88"/>
                  <a:pt x="63" y="88"/>
                  <a:pt x="63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2" y="69"/>
                  <a:pt x="52" y="69"/>
                  <a:pt x="52" y="69"/>
                </a:cubicBezTo>
                <a:cubicBezTo>
                  <a:pt x="49" y="88"/>
                  <a:pt x="49" y="88"/>
                  <a:pt x="49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41" y="58"/>
                  <a:pt x="41" y="58"/>
                  <a:pt x="41" y="58"/>
                </a:cubicBezTo>
                <a:cubicBezTo>
                  <a:pt x="38" y="56"/>
                  <a:pt x="36" y="53"/>
                  <a:pt x="36" y="49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28"/>
                  <a:pt x="40" y="23"/>
                  <a:pt x="46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64" y="23"/>
                  <a:pt x="68" y="28"/>
                  <a:pt x="68" y="33"/>
                </a:cubicBezTo>
                <a:cubicBezTo>
                  <a:pt x="68" y="49"/>
                  <a:pt x="68" y="49"/>
                  <a:pt x="68" y="49"/>
                </a:cubicBezTo>
                <a:cubicBezTo>
                  <a:pt x="68" y="53"/>
                  <a:pt x="66" y="56"/>
                  <a:pt x="63" y="58"/>
                </a:cubicBezTo>
                <a:close/>
                <a:moveTo>
                  <a:pt x="69" y="85"/>
                </a:moveTo>
                <a:cubicBezTo>
                  <a:pt x="64" y="94"/>
                  <a:pt x="64" y="94"/>
                  <a:pt x="64" y="94"/>
                </a:cubicBezTo>
                <a:cubicBezTo>
                  <a:pt x="83" y="94"/>
                  <a:pt x="83" y="94"/>
                  <a:pt x="83" y="94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88" y="80"/>
                  <a:pt x="88" y="80"/>
                  <a:pt x="88" y="80"/>
                </a:cubicBezTo>
                <a:cubicBezTo>
                  <a:pt x="86" y="85"/>
                  <a:pt x="86" y="85"/>
                  <a:pt x="86" y="85"/>
                </a:cubicBezTo>
                <a:cubicBezTo>
                  <a:pt x="69" y="85"/>
                  <a:pt x="69" y="85"/>
                  <a:pt x="69" y="85"/>
                </a:cubicBezTo>
                <a:close/>
                <a:moveTo>
                  <a:pt x="34" y="85"/>
                </a:moveTo>
                <a:cubicBezTo>
                  <a:pt x="18" y="85"/>
                  <a:pt x="18" y="85"/>
                  <a:pt x="18" y="85"/>
                </a:cubicBezTo>
                <a:cubicBezTo>
                  <a:pt x="16" y="80"/>
                  <a:pt x="16" y="80"/>
                  <a:pt x="16" y="80"/>
                </a:cubicBezTo>
                <a:cubicBezTo>
                  <a:pt x="0" y="90"/>
                  <a:pt x="0" y="90"/>
                  <a:pt x="0" y="9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2" y="94"/>
                  <a:pt x="22" y="94"/>
                  <a:pt x="22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4" y="85"/>
                  <a:pt x="34" y="85"/>
                  <a:pt x="34" y="85"/>
                </a:cubicBezTo>
                <a:close/>
                <a:moveTo>
                  <a:pt x="45" y="93"/>
                </a:moveTo>
                <a:cubicBezTo>
                  <a:pt x="59" y="93"/>
                  <a:pt x="59" y="93"/>
                  <a:pt x="59" y="93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43" y="104"/>
                  <a:pt x="43" y="104"/>
                  <a:pt x="43" y="104"/>
                </a:cubicBezTo>
                <a:cubicBezTo>
                  <a:pt x="45" y="93"/>
                  <a:pt x="45" y="93"/>
                  <a:pt x="45" y="93"/>
                </a:cubicBezTo>
                <a:close/>
                <a:moveTo>
                  <a:pt x="52" y="0"/>
                </a:moveTo>
                <a:cubicBezTo>
                  <a:pt x="58" y="0"/>
                  <a:pt x="63" y="5"/>
                  <a:pt x="63" y="11"/>
                </a:cubicBezTo>
                <a:cubicBezTo>
                  <a:pt x="63" y="16"/>
                  <a:pt x="58" y="21"/>
                  <a:pt x="52" y="21"/>
                </a:cubicBezTo>
                <a:cubicBezTo>
                  <a:pt x="46" y="21"/>
                  <a:pt x="42" y="16"/>
                  <a:pt x="42" y="11"/>
                </a:cubicBezTo>
                <a:cubicBezTo>
                  <a:pt x="42" y="5"/>
                  <a:pt x="46" y="0"/>
                  <a:pt x="5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5">
            <a:extLst>
              <a:ext uri="{FF2B5EF4-FFF2-40B4-BE49-F238E27FC236}">
                <a16:creationId xmlns:a16="http://schemas.microsoft.com/office/drawing/2014/main" id="{428C3C9F-9A96-4B7D-BE76-2CD13E4FE0A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172575" y="425450"/>
            <a:ext cx="860425" cy="603250"/>
          </a:xfrm>
          <a:custGeom>
            <a:avLst/>
            <a:gdLst>
              <a:gd name="T0" fmla="*/ 2147483646 w 6779"/>
              <a:gd name="T1" fmla="*/ 2147483646 h 4745"/>
              <a:gd name="T2" fmla="*/ 2147483646 w 6779"/>
              <a:gd name="T3" fmla="*/ 2147483646 h 4745"/>
              <a:gd name="T4" fmla="*/ 2147483646 w 6779"/>
              <a:gd name="T5" fmla="*/ 2147483646 h 4745"/>
              <a:gd name="T6" fmla="*/ 2147483646 w 6779"/>
              <a:gd name="T7" fmla="*/ 2147483646 h 4745"/>
              <a:gd name="T8" fmla="*/ 2147483646 w 6779"/>
              <a:gd name="T9" fmla="*/ 2147483646 h 4745"/>
              <a:gd name="T10" fmla="*/ 2147483646 w 6779"/>
              <a:gd name="T11" fmla="*/ 2147483646 h 4745"/>
              <a:gd name="T12" fmla="*/ 2147483646 w 6779"/>
              <a:gd name="T13" fmla="*/ 2147483646 h 4745"/>
              <a:gd name="T14" fmla="*/ 2147483646 w 6779"/>
              <a:gd name="T15" fmla="*/ 2147483646 h 4745"/>
              <a:gd name="T16" fmla="*/ 2147483646 w 6779"/>
              <a:gd name="T17" fmla="*/ 2147483646 h 4745"/>
              <a:gd name="T18" fmla="*/ 2147483646 w 6779"/>
              <a:gd name="T19" fmla="*/ 2147483646 h 4745"/>
              <a:gd name="T20" fmla="*/ 2147483646 w 6779"/>
              <a:gd name="T21" fmla="*/ 2147483646 h 4745"/>
              <a:gd name="T22" fmla="*/ 2147483646 w 6779"/>
              <a:gd name="T23" fmla="*/ 2147483646 h 4745"/>
              <a:gd name="T24" fmla="*/ 2147483646 w 6779"/>
              <a:gd name="T25" fmla="*/ 2147483646 h 4745"/>
              <a:gd name="T26" fmla="*/ 2147483646 w 6779"/>
              <a:gd name="T27" fmla="*/ 2147483646 h 4745"/>
              <a:gd name="T28" fmla="*/ 2147483646 w 6779"/>
              <a:gd name="T29" fmla="*/ 2147483646 h 4745"/>
              <a:gd name="T30" fmla="*/ 2147483646 w 6779"/>
              <a:gd name="T31" fmla="*/ 2147483646 h 4745"/>
              <a:gd name="T32" fmla="*/ 2147483646 w 6779"/>
              <a:gd name="T33" fmla="*/ 2147483646 h 4745"/>
              <a:gd name="T34" fmla="*/ 2147483646 w 6779"/>
              <a:gd name="T35" fmla="*/ 2147483646 h 4745"/>
              <a:gd name="T36" fmla="*/ 2147483646 w 6779"/>
              <a:gd name="T37" fmla="*/ 2147483646 h 4745"/>
              <a:gd name="T38" fmla="*/ 2147483646 w 6779"/>
              <a:gd name="T39" fmla="*/ 2147483646 h 4745"/>
              <a:gd name="T40" fmla="*/ 2147483646 w 6779"/>
              <a:gd name="T41" fmla="*/ 2147483646 h 4745"/>
              <a:gd name="T42" fmla="*/ 2147483646 w 6779"/>
              <a:gd name="T43" fmla="*/ 2147483646 h 4745"/>
              <a:gd name="T44" fmla="*/ 2147483646 w 6779"/>
              <a:gd name="T45" fmla="*/ 2147483646 h 4745"/>
              <a:gd name="T46" fmla="*/ 2147483646 w 6779"/>
              <a:gd name="T47" fmla="*/ 2147483646 h 4745"/>
              <a:gd name="T48" fmla="*/ 2147483646 w 6779"/>
              <a:gd name="T49" fmla="*/ 2147483646 h 4745"/>
              <a:gd name="T50" fmla="*/ 2147483646 w 6779"/>
              <a:gd name="T51" fmla="*/ 2147483646 h 4745"/>
              <a:gd name="T52" fmla="*/ 2147483646 w 6779"/>
              <a:gd name="T53" fmla="*/ 2147483646 h 4745"/>
              <a:gd name="T54" fmla="*/ 2147483646 w 6779"/>
              <a:gd name="T55" fmla="*/ 2147483646 h 4745"/>
              <a:gd name="T56" fmla="*/ 2147483646 w 6779"/>
              <a:gd name="T57" fmla="*/ 2147483646 h 4745"/>
              <a:gd name="T58" fmla="*/ 2147483646 w 6779"/>
              <a:gd name="T59" fmla="*/ 2147483646 h 4745"/>
              <a:gd name="T60" fmla="*/ 2147483646 w 6779"/>
              <a:gd name="T61" fmla="*/ 2147483646 h 4745"/>
              <a:gd name="T62" fmla="*/ 2147483646 w 6779"/>
              <a:gd name="T63" fmla="*/ 2147483646 h 4745"/>
              <a:gd name="T64" fmla="*/ 2147483646 w 6779"/>
              <a:gd name="T65" fmla="*/ 2147483646 h 4745"/>
              <a:gd name="T66" fmla="*/ 2147483646 w 6779"/>
              <a:gd name="T67" fmla="*/ 2147483646 h 4745"/>
              <a:gd name="T68" fmla="*/ 2147483646 w 6779"/>
              <a:gd name="T69" fmla="*/ 2147483646 h 4745"/>
              <a:gd name="T70" fmla="*/ 2147483646 w 6779"/>
              <a:gd name="T71" fmla="*/ 2147483646 h 4745"/>
              <a:gd name="T72" fmla="*/ 2147483646 w 6779"/>
              <a:gd name="T73" fmla="*/ 2147483646 h 4745"/>
              <a:gd name="T74" fmla="*/ 2147483646 w 6779"/>
              <a:gd name="T75" fmla="*/ 2147483646 h 4745"/>
              <a:gd name="T76" fmla="*/ 2147483646 w 6779"/>
              <a:gd name="T77" fmla="*/ 2147483646 h 4745"/>
              <a:gd name="T78" fmla="*/ 2147483646 w 6779"/>
              <a:gd name="T79" fmla="*/ 2147483646 h 4745"/>
              <a:gd name="T80" fmla="*/ 2147483646 w 6779"/>
              <a:gd name="T81" fmla="*/ 2147483646 h 4745"/>
              <a:gd name="T82" fmla="*/ 2147483646 w 6779"/>
              <a:gd name="T83" fmla="*/ 2147483646 h 4745"/>
              <a:gd name="T84" fmla="*/ 2147483646 w 6779"/>
              <a:gd name="T85" fmla="*/ 2147483646 h 4745"/>
              <a:gd name="T86" fmla="*/ 2147483646 w 6779"/>
              <a:gd name="T87" fmla="*/ 2147483646 h 4745"/>
              <a:gd name="T88" fmla="*/ 2147483646 w 6779"/>
              <a:gd name="T89" fmla="*/ 2147483646 h 4745"/>
              <a:gd name="T90" fmla="*/ 2147483646 w 6779"/>
              <a:gd name="T91" fmla="*/ 2147483646 h 4745"/>
              <a:gd name="T92" fmla="*/ 2147483646 w 6779"/>
              <a:gd name="T93" fmla="*/ 2147483646 h 4745"/>
              <a:gd name="T94" fmla="*/ 2147483646 w 6779"/>
              <a:gd name="T95" fmla="*/ 2147483646 h 4745"/>
              <a:gd name="T96" fmla="*/ 2147483646 w 6779"/>
              <a:gd name="T97" fmla="*/ 2147483646 h 4745"/>
              <a:gd name="T98" fmla="*/ 2147483646 w 6779"/>
              <a:gd name="T99" fmla="*/ 2147483646 h 4745"/>
              <a:gd name="T100" fmla="*/ 2147483646 w 6779"/>
              <a:gd name="T101" fmla="*/ 2147483646 h 4745"/>
              <a:gd name="T102" fmla="*/ 2147483646 w 6779"/>
              <a:gd name="T103" fmla="*/ 2147483646 h 4745"/>
              <a:gd name="T104" fmla="*/ 2147483646 w 6779"/>
              <a:gd name="T105" fmla="*/ 2147483646 h 4745"/>
              <a:gd name="T106" fmla="*/ 2147483646 w 6779"/>
              <a:gd name="T107" fmla="*/ 2147483646 h 4745"/>
              <a:gd name="T108" fmla="*/ 2147483646 w 6779"/>
              <a:gd name="T109" fmla="*/ 0 h 4745"/>
              <a:gd name="T110" fmla="*/ 2147483646 w 6779"/>
              <a:gd name="T111" fmla="*/ 2147483646 h 4745"/>
              <a:gd name="T112" fmla="*/ 2147483646 w 6779"/>
              <a:gd name="T113" fmla="*/ 2147483646 h 4745"/>
              <a:gd name="T114" fmla="*/ 2147483646 w 6779"/>
              <a:gd name="T115" fmla="*/ 2147483646 h 474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79"/>
              <a:gd name="T175" fmla="*/ 0 h 4745"/>
              <a:gd name="T176" fmla="*/ 6779 w 6779"/>
              <a:gd name="T177" fmla="*/ 4745 h 474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79" h="4745">
                <a:moveTo>
                  <a:pt x="2071" y="1438"/>
                </a:moveTo>
                <a:lnTo>
                  <a:pt x="2071" y="1445"/>
                </a:lnTo>
                <a:cubicBezTo>
                  <a:pt x="2071" y="1531"/>
                  <a:pt x="2008" y="1535"/>
                  <a:pt x="1971" y="1570"/>
                </a:cubicBezTo>
                <a:cubicBezTo>
                  <a:pt x="1924" y="1615"/>
                  <a:pt x="1896" y="1635"/>
                  <a:pt x="1841" y="1671"/>
                </a:cubicBezTo>
                <a:cubicBezTo>
                  <a:pt x="1783" y="1710"/>
                  <a:pt x="1780" y="1726"/>
                  <a:pt x="1703" y="1765"/>
                </a:cubicBezTo>
                <a:cubicBezTo>
                  <a:pt x="1646" y="1793"/>
                  <a:pt x="1608" y="1843"/>
                  <a:pt x="1548" y="1843"/>
                </a:cubicBezTo>
                <a:cubicBezTo>
                  <a:pt x="1519" y="1843"/>
                  <a:pt x="1475" y="1739"/>
                  <a:pt x="1470" y="1715"/>
                </a:cubicBezTo>
                <a:cubicBezTo>
                  <a:pt x="1466" y="1695"/>
                  <a:pt x="1454" y="1646"/>
                  <a:pt x="1446" y="1633"/>
                </a:cubicBezTo>
                <a:cubicBezTo>
                  <a:pt x="1436" y="1618"/>
                  <a:pt x="1396" y="1602"/>
                  <a:pt x="1396" y="1577"/>
                </a:cubicBezTo>
                <a:lnTo>
                  <a:pt x="1396" y="1538"/>
                </a:lnTo>
                <a:cubicBezTo>
                  <a:pt x="1396" y="1505"/>
                  <a:pt x="1539" y="1411"/>
                  <a:pt x="1572" y="1389"/>
                </a:cubicBezTo>
                <a:cubicBezTo>
                  <a:pt x="1608" y="1365"/>
                  <a:pt x="1634" y="1345"/>
                  <a:pt x="1658" y="1310"/>
                </a:cubicBezTo>
                <a:cubicBezTo>
                  <a:pt x="1679" y="1278"/>
                  <a:pt x="1697" y="1219"/>
                  <a:pt x="1714" y="1200"/>
                </a:cubicBezTo>
                <a:cubicBezTo>
                  <a:pt x="1670" y="1109"/>
                  <a:pt x="1677" y="961"/>
                  <a:pt x="1592" y="904"/>
                </a:cubicBezTo>
                <a:cubicBezTo>
                  <a:pt x="1556" y="880"/>
                  <a:pt x="1494" y="853"/>
                  <a:pt x="1442" y="849"/>
                </a:cubicBezTo>
                <a:cubicBezTo>
                  <a:pt x="1364" y="842"/>
                  <a:pt x="1324" y="809"/>
                  <a:pt x="1270" y="809"/>
                </a:cubicBezTo>
                <a:cubicBezTo>
                  <a:pt x="1187" y="809"/>
                  <a:pt x="1048" y="997"/>
                  <a:pt x="1005" y="1054"/>
                </a:cubicBezTo>
                <a:cubicBezTo>
                  <a:pt x="979" y="1088"/>
                  <a:pt x="919" y="1155"/>
                  <a:pt x="887" y="1188"/>
                </a:cubicBezTo>
                <a:cubicBezTo>
                  <a:pt x="861" y="1215"/>
                  <a:pt x="863" y="1238"/>
                  <a:pt x="838" y="1265"/>
                </a:cubicBezTo>
                <a:cubicBezTo>
                  <a:pt x="827" y="1276"/>
                  <a:pt x="777" y="1318"/>
                  <a:pt x="766" y="1326"/>
                </a:cubicBezTo>
                <a:cubicBezTo>
                  <a:pt x="696" y="1326"/>
                  <a:pt x="659" y="1362"/>
                  <a:pt x="622" y="1400"/>
                </a:cubicBezTo>
                <a:cubicBezTo>
                  <a:pt x="596" y="1427"/>
                  <a:pt x="530" y="1476"/>
                  <a:pt x="497" y="1500"/>
                </a:cubicBezTo>
                <a:cubicBezTo>
                  <a:pt x="463" y="1525"/>
                  <a:pt x="434" y="1595"/>
                  <a:pt x="419" y="1641"/>
                </a:cubicBezTo>
                <a:cubicBezTo>
                  <a:pt x="404" y="1686"/>
                  <a:pt x="355" y="1778"/>
                  <a:pt x="355" y="1803"/>
                </a:cubicBezTo>
                <a:cubicBezTo>
                  <a:pt x="355" y="1858"/>
                  <a:pt x="456" y="1982"/>
                  <a:pt x="508" y="1982"/>
                </a:cubicBezTo>
                <a:lnTo>
                  <a:pt x="541" y="1980"/>
                </a:lnTo>
                <a:lnTo>
                  <a:pt x="706" y="1974"/>
                </a:lnTo>
                <a:lnTo>
                  <a:pt x="706" y="1982"/>
                </a:lnTo>
                <a:cubicBezTo>
                  <a:pt x="764" y="1980"/>
                  <a:pt x="825" y="1882"/>
                  <a:pt x="892" y="1882"/>
                </a:cubicBezTo>
                <a:lnTo>
                  <a:pt x="925" y="1882"/>
                </a:lnTo>
                <a:cubicBezTo>
                  <a:pt x="971" y="1882"/>
                  <a:pt x="1034" y="2064"/>
                  <a:pt x="1050" y="2108"/>
                </a:cubicBezTo>
                <a:cubicBezTo>
                  <a:pt x="1083" y="2194"/>
                  <a:pt x="940" y="2259"/>
                  <a:pt x="885" y="2286"/>
                </a:cubicBezTo>
                <a:cubicBezTo>
                  <a:pt x="801" y="2330"/>
                  <a:pt x="743" y="2386"/>
                  <a:pt x="668" y="2427"/>
                </a:cubicBezTo>
                <a:cubicBezTo>
                  <a:pt x="645" y="2440"/>
                  <a:pt x="567" y="2479"/>
                  <a:pt x="548" y="2486"/>
                </a:cubicBezTo>
                <a:cubicBezTo>
                  <a:pt x="504" y="2503"/>
                  <a:pt x="482" y="2531"/>
                  <a:pt x="437" y="2554"/>
                </a:cubicBezTo>
                <a:cubicBezTo>
                  <a:pt x="425" y="2560"/>
                  <a:pt x="344" y="2616"/>
                  <a:pt x="331" y="2626"/>
                </a:cubicBezTo>
                <a:cubicBezTo>
                  <a:pt x="312" y="2640"/>
                  <a:pt x="241" y="2689"/>
                  <a:pt x="224" y="2699"/>
                </a:cubicBezTo>
                <a:cubicBezTo>
                  <a:pt x="165" y="2731"/>
                  <a:pt x="46" y="2794"/>
                  <a:pt x="27" y="2859"/>
                </a:cubicBezTo>
                <a:cubicBezTo>
                  <a:pt x="11" y="2914"/>
                  <a:pt x="0" y="2951"/>
                  <a:pt x="4" y="3002"/>
                </a:cubicBezTo>
                <a:cubicBezTo>
                  <a:pt x="6" y="3026"/>
                  <a:pt x="30" y="3130"/>
                  <a:pt x="40" y="3146"/>
                </a:cubicBezTo>
                <a:cubicBezTo>
                  <a:pt x="60" y="3177"/>
                  <a:pt x="110" y="3212"/>
                  <a:pt x="126" y="3239"/>
                </a:cubicBezTo>
                <a:cubicBezTo>
                  <a:pt x="140" y="3263"/>
                  <a:pt x="187" y="3327"/>
                  <a:pt x="216" y="3327"/>
                </a:cubicBezTo>
                <a:lnTo>
                  <a:pt x="229" y="3327"/>
                </a:lnTo>
                <a:cubicBezTo>
                  <a:pt x="277" y="3327"/>
                  <a:pt x="330" y="3270"/>
                  <a:pt x="357" y="3243"/>
                </a:cubicBezTo>
                <a:cubicBezTo>
                  <a:pt x="394" y="3205"/>
                  <a:pt x="441" y="3178"/>
                  <a:pt x="476" y="3143"/>
                </a:cubicBezTo>
                <a:cubicBezTo>
                  <a:pt x="526" y="3094"/>
                  <a:pt x="519" y="3067"/>
                  <a:pt x="588" y="3043"/>
                </a:cubicBezTo>
                <a:cubicBezTo>
                  <a:pt x="626" y="3030"/>
                  <a:pt x="695" y="2983"/>
                  <a:pt x="721" y="2958"/>
                </a:cubicBezTo>
                <a:cubicBezTo>
                  <a:pt x="767" y="2912"/>
                  <a:pt x="792" y="2901"/>
                  <a:pt x="840" y="2864"/>
                </a:cubicBezTo>
                <a:cubicBezTo>
                  <a:pt x="885" y="2830"/>
                  <a:pt x="909" y="2795"/>
                  <a:pt x="956" y="2761"/>
                </a:cubicBezTo>
                <a:cubicBezTo>
                  <a:pt x="986" y="2739"/>
                  <a:pt x="1062" y="2688"/>
                  <a:pt x="1072" y="2659"/>
                </a:cubicBezTo>
                <a:cubicBezTo>
                  <a:pt x="1084" y="2624"/>
                  <a:pt x="1123" y="2532"/>
                  <a:pt x="1164" y="2532"/>
                </a:cubicBezTo>
                <a:lnTo>
                  <a:pt x="1197" y="2532"/>
                </a:lnTo>
                <a:cubicBezTo>
                  <a:pt x="1225" y="2532"/>
                  <a:pt x="1232" y="2586"/>
                  <a:pt x="1236" y="2612"/>
                </a:cubicBezTo>
                <a:cubicBezTo>
                  <a:pt x="1243" y="2659"/>
                  <a:pt x="1255" y="2666"/>
                  <a:pt x="1275" y="2699"/>
                </a:cubicBezTo>
                <a:cubicBezTo>
                  <a:pt x="1293" y="2727"/>
                  <a:pt x="1291" y="2763"/>
                  <a:pt x="1297" y="2803"/>
                </a:cubicBezTo>
                <a:cubicBezTo>
                  <a:pt x="1302" y="2844"/>
                  <a:pt x="1329" y="2844"/>
                  <a:pt x="1329" y="2896"/>
                </a:cubicBezTo>
                <a:lnTo>
                  <a:pt x="1329" y="2903"/>
                </a:lnTo>
                <a:cubicBezTo>
                  <a:pt x="1329" y="2937"/>
                  <a:pt x="1195" y="3039"/>
                  <a:pt x="1165" y="3064"/>
                </a:cubicBezTo>
                <a:cubicBezTo>
                  <a:pt x="1087" y="3130"/>
                  <a:pt x="1067" y="3139"/>
                  <a:pt x="1016" y="3239"/>
                </a:cubicBezTo>
                <a:cubicBezTo>
                  <a:pt x="997" y="3276"/>
                  <a:pt x="996" y="3257"/>
                  <a:pt x="977" y="3279"/>
                </a:cubicBezTo>
                <a:cubicBezTo>
                  <a:pt x="967" y="3290"/>
                  <a:pt x="959" y="3315"/>
                  <a:pt x="949" y="3331"/>
                </a:cubicBezTo>
                <a:cubicBezTo>
                  <a:pt x="939" y="3347"/>
                  <a:pt x="891" y="3422"/>
                  <a:pt x="883" y="3430"/>
                </a:cubicBezTo>
                <a:cubicBezTo>
                  <a:pt x="840" y="3469"/>
                  <a:pt x="740" y="3548"/>
                  <a:pt x="740" y="3612"/>
                </a:cubicBezTo>
                <a:lnTo>
                  <a:pt x="740" y="3652"/>
                </a:lnTo>
                <a:cubicBezTo>
                  <a:pt x="740" y="3703"/>
                  <a:pt x="789" y="3711"/>
                  <a:pt x="827" y="3724"/>
                </a:cubicBezTo>
                <a:cubicBezTo>
                  <a:pt x="861" y="3735"/>
                  <a:pt x="917" y="3764"/>
                  <a:pt x="952" y="3764"/>
                </a:cubicBezTo>
                <a:lnTo>
                  <a:pt x="971" y="3764"/>
                </a:lnTo>
                <a:cubicBezTo>
                  <a:pt x="1018" y="3764"/>
                  <a:pt x="1033" y="3701"/>
                  <a:pt x="1058" y="3665"/>
                </a:cubicBezTo>
                <a:cubicBezTo>
                  <a:pt x="1111" y="3586"/>
                  <a:pt x="1085" y="3627"/>
                  <a:pt x="1157" y="3579"/>
                </a:cubicBezTo>
                <a:cubicBezTo>
                  <a:pt x="1191" y="3587"/>
                  <a:pt x="1202" y="3585"/>
                  <a:pt x="1203" y="3625"/>
                </a:cubicBezTo>
                <a:lnTo>
                  <a:pt x="1217" y="3625"/>
                </a:lnTo>
                <a:lnTo>
                  <a:pt x="1217" y="3599"/>
                </a:lnTo>
                <a:cubicBezTo>
                  <a:pt x="1217" y="3511"/>
                  <a:pt x="1425" y="3436"/>
                  <a:pt x="1488" y="3393"/>
                </a:cubicBezTo>
                <a:cubicBezTo>
                  <a:pt x="1554" y="3428"/>
                  <a:pt x="1508" y="3603"/>
                  <a:pt x="1508" y="3711"/>
                </a:cubicBezTo>
                <a:lnTo>
                  <a:pt x="1508" y="3718"/>
                </a:lnTo>
                <a:cubicBezTo>
                  <a:pt x="1508" y="3776"/>
                  <a:pt x="1608" y="3924"/>
                  <a:pt x="1667" y="3924"/>
                </a:cubicBezTo>
                <a:lnTo>
                  <a:pt x="1687" y="3924"/>
                </a:lnTo>
                <a:cubicBezTo>
                  <a:pt x="1824" y="3924"/>
                  <a:pt x="1949" y="3906"/>
                  <a:pt x="2027" y="3846"/>
                </a:cubicBezTo>
                <a:cubicBezTo>
                  <a:pt x="2067" y="3815"/>
                  <a:pt x="2107" y="3784"/>
                  <a:pt x="2122" y="3729"/>
                </a:cubicBezTo>
                <a:cubicBezTo>
                  <a:pt x="2128" y="3708"/>
                  <a:pt x="2171" y="3567"/>
                  <a:pt x="2171" y="3566"/>
                </a:cubicBezTo>
                <a:lnTo>
                  <a:pt x="2171" y="3552"/>
                </a:lnTo>
                <a:cubicBezTo>
                  <a:pt x="2171" y="3470"/>
                  <a:pt x="2087" y="3499"/>
                  <a:pt x="2066" y="3372"/>
                </a:cubicBezTo>
                <a:cubicBezTo>
                  <a:pt x="2055" y="3300"/>
                  <a:pt x="1972" y="3199"/>
                  <a:pt x="1972" y="3181"/>
                </a:cubicBezTo>
                <a:lnTo>
                  <a:pt x="1972" y="3155"/>
                </a:lnTo>
                <a:cubicBezTo>
                  <a:pt x="1972" y="3119"/>
                  <a:pt x="2007" y="3101"/>
                  <a:pt x="2025" y="3075"/>
                </a:cubicBezTo>
                <a:cubicBezTo>
                  <a:pt x="2042" y="3051"/>
                  <a:pt x="2065" y="3019"/>
                  <a:pt x="2083" y="2994"/>
                </a:cubicBezTo>
                <a:cubicBezTo>
                  <a:pt x="2131" y="2931"/>
                  <a:pt x="2174" y="2911"/>
                  <a:pt x="2225" y="2858"/>
                </a:cubicBezTo>
                <a:cubicBezTo>
                  <a:pt x="2270" y="2813"/>
                  <a:pt x="2338" y="2779"/>
                  <a:pt x="2376" y="2737"/>
                </a:cubicBezTo>
                <a:cubicBezTo>
                  <a:pt x="2402" y="2708"/>
                  <a:pt x="2395" y="2686"/>
                  <a:pt x="2435" y="2656"/>
                </a:cubicBezTo>
                <a:cubicBezTo>
                  <a:pt x="2476" y="2625"/>
                  <a:pt x="2465" y="2614"/>
                  <a:pt x="2495" y="2578"/>
                </a:cubicBezTo>
                <a:cubicBezTo>
                  <a:pt x="2417" y="2429"/>
                  <a:pt x="2338" y="2390"/>
                  <a:pt x="2138" y="2366"/>
                </a:cubicBezTo>
                <a:cubicBezTo>
                  <a:pt x="2063" y="2357"/>
                  <a:pt x="2066" y="2381"/>
                  <a:pt x="2026" y="2379"/>
                </a:cubicBezTo>
                <a:cubicBezTo>
                  <a:pt x="1980" y="2377"/>
                  <a:pt x="1946" y="2361"/>
                  <a:pt x="1900" y="2374"/>
                </a:cubicBezTo>
                <a:cubicBezTo>
                  <a:pt x="1843" y="2389"/>
                  <a:pt x="1839" y="2465"/>
                  <a:pt x="1760" y="2519"/>
                </a:cubicBezTo>
                <a:cubicBezTo>
                  <a:pt x="1728" y="2470"/>
                  <a:pt x="1707" y="2485"/>
                  <a:pt x="1707" y="2393"/>
                </a:cubicBezTo>
                <a:cubicBezTo>
                  <a:pt x="1707" y="2369"/>
                  <a:pt x="1711" y="2322"/>
                  <a:pt x="1705" y="2302"/>
                </a:cubicBezTo>
                <a:cubicBezTo>
                  <a:pt x="1699" y="2284"/>
                  <a:pt x="1674" y="2263"/>
                  <a:pt x="1674" y="2240"/>
                </a:cubicBezTo>
                <a:cubicBezTo>
                  <a:pt x="1674" y="2196"/>
                  <a:pt x="1774" y="2150"/>
                  <a:pt x="1809" y="2124"/>
                </a:cubicBezTo>
                <a:cubicBezTo>
                  <a:pt x="1863" y="2084"/>
                  <a:pt x="1873" y="2049"/>
                  <a:pt x="1949" y="2011"/>
                </a:cubicBezTo>
                <a:cubicBezTo>
                  <a:pt x="2020" y="1975"/>
                  <a:pt x="2046" y="1966"/>
                  <a:pt x="2100" y="1910"/>
                </a:cubicBezTo>
                <a:cubicBezTo>
                  <a:pt x="2121" y="1888"/>
                  <a:pt x="2234" y="1823"/>
                  <a:pt x="2270" y="1823"/>
                </a:cubicBezTo>
                <a:lnTo>
                  <a:pt x="2310" y="1823"/>
                </a:lnTo>
                <a:cubicBezTo>
                  <a:pt x="2338" y="1823"/>
                  <a:pt x="2408" y="1929"/>
                  <a:pt x="2431" y="1953"/>
                </a:cubicBezTo>
                <a:cubicBezTo>
                  <a:pt x="2464" y="1989"/>
                  <a:pt x="2513" y="2053"/>
                  <a:pt x="2543" y="2093"/>
                </a:cubicBezTo>
                <a:cubicBezTo>
                  <a:pt x="2564" y="2120"/>
                  <a:pt x="2727" y="2402"/>
                  <a:pt x="2727" y="2419"/>
                </a:cubicBezTo>
                <a:lnTo>
                  <a:pt x="2727" y="2439"/>
                </a:lnTo>
                <a:cubicBezTo>
                  <a:pt x="2727" y="2469"/>
                  <a:pt x="2675" y="2564"/>
                  <a:pt x="2660" y="2590"/>
                </a:cubicBezTo>
                <a:cubicBezTo>
                  <a:pt x="2639" y="2626"/>
                  <a:pt x="2634" y="2613"/>
                  <a:pt x="2621" y="2664"/>
                </a:cubicBezTo>
                <a:cubicBezTo>
                  <a:pt x="2607" y="2721"/>
                  <a:pt x="2601" y="2703"/>
                  <a:pt x="2581" y="2737"/>
                </a:cubicBezTo>
                <a:cubicBezTo>
                  <a:pt x="2568" y="2761"/>
                  <a:pt x="2570" y="2791"/>
                  <a:pt x="2557" y="2819"/>
                </a:cubicBezTo>
                <a:cubicBezTo>
                  <a:pt x="2544" y="2849"/>
                  <a:pt x="2529" y="2859"/>
                  <a:pt x="2519" y="2893"/>
                </a:cubicBezTo>
                <a:cubicBezTo>
                  <a:pt x="2502" y="2955"/>
                  <a:pt x="2509" y="3034"/>
                  <a:pt x="2509" y="3095"/>
                </a:cubicBezTo>
                <a:cubicBezTo>
                  <a:pt x="2509" y="3153"/>
                  <a:pt x="2482" y="3161"/>
                  <a:pt x="2472" y="3212"/>
                </a:cubicBezTo>
                <a:cubicBezTo>
                  <a:pt x="2465" y="3251"/>
                  <a:pt x="2497" y="3294"/>
                  <a:pt x="2520" y="3309"/>
                </a:cubicBezTo>
                <a:cubicBezTo>
                  <a:pt x="2570" y="3341"/>
                  <a:pt x="2671" y="3393"/>
                  <a:pt x="2747" y="3393"/>
                </a:cubicBezTo>
                <a:cubicBezTo>
                  <a:pt x="2812" y="3393"/>
                  <a:pt x="2835" y="3359"/>
                  <a:pt x="2856" y="3310"/>
                </a:cubicBezTo>
                <a:cubicBezTo>
                  <a:pt x="2868" y="3281"/>
                  <a:pt x="2884" y="3277"/>
                  <a:pt x="2901" y="3256"/>
                </a:cubicBezTo>
                <a:cubicBezTo>
                  <a:pt x="2920" y="3231"/>
                  <a:pt x="2917" y="3214"/>
                  <a:pt x="2929" y="3184"/>
                </a:cubicBezTo>
                <a:cubicBezTo>
                  <a:pt x="2959" y="3108"/>
                  <a:pt x="2995" y="2943"/>
                  <a:pt x="3085" y="2943"/>
                </a:cubicBezTo>
                <a:cubicBezTo>
                  <a:pt x="3103" y="2943"/>
                  <a:pt x="3234" y="3147"/>
                  <a:pt x="3256" y="3176"/>
                </a:cubicBezTo>
                <a:cubicBezTo>
                  <a:pt x="3275" y="3200"/>
                  <a:pt x="3288" y="3205"/>
                  <a:pt x="3311" y="3221"/>
                </a:cubicBezTo>
                <a:cubicBezTo>
                  <a:pt x="3333" y="3236"/>
                  <a:pt x="3337" y="3256"/>
                  <a:pt x="3355" y="3276"/>
                </a:cubicBezTo>
                <a:cubicBezTo>
                  <a:pt x="3386" y="3310"/>
                  <a:pt x="3372" y="3298"/>
                  <a:pt x="3392" y="3338"/>
                </a:cubicBezTo>
                <a:cubicBezTo>
                  <a:pt x="3408" y="3372"/>
                  <a:pt x="3423" y="3369"/>
                  <a:pt x="3442" y="3395"/>
                </a:cubicBezTo>
                <a:cubicBezTo>
                  <a:pt x="3498" y="3472"/>
                  <a:pt x="3573" y="3527"/>
                  <a:pt x="3620" y="3621"/>
                </a:cubicBezTo>
                <a:cubicBezTo>
                  <a:pt x="3651" y="3686"/>
                  <a:pt x="3755" y="3789"/>
                  <a:pt x="3809" y="3836"/>
                </a:cubicBezTo>
                <a:cubicBezTo>
                  <a:pt x="3821" y="3847"/>
                  <a:pt x="3866" y="3927"/>
                  <a:pt x="3889" y="3955"/>
                </a:cubicBezTo>
                <a:cubicBezTo>
                  <a:pt x="3920" y="3993"/>
                  <a:pt x="3961" y="4021"/>
                  <a:pt x="3986" y="4063"/>
                </a:cubicBezTo>
                <a:cubicBezTo>
                  <a:pt x="4042" y="4153"/>
                  <a:pt x="4106" y="4181"/>
                  <a:pt x="4155" y="4298"/>
                </a:cubicBezTo>
                <a:cubicBezTo>
                  <a:pt x="4193" y="4392"/>
                  <a:pt x="4272" y="4457"/>
                  <a:pt x="4323" y="4534"/>
                </a:cubicBezTo>
                <a:cubicBezTo>
                  <a:pt x="4394" y="4642"/>
                  <a:pt x="4432" y="4666"/>
                  <a:pt x="4523" y="4745"/>
                </a:cubicBezTo>
                <a:cubicBezTo>
                  <a:pt x="4564" y="4726"/>
                  <a:pt x="4635" y="4703"/>
                  <a:pt x="4662" y="4672"/>
                </a:cubicBezTo>
                <a:cubicBezTo>
                  <a:pt x="4683" y="4649"/>
                  <a:pt x="4700" y="4650"/>
                  <a:pt x="4719" y="4623"/>
                </a:cubicBezTo>
                <a:cubicBezTo>
                  <a:pt x="4730" y="4609"/>
                  <a:pt x="4758" y="4574"/>
                  <a:pt x="4768" y="4566"/>
                </a:cubicBezTo>
                <a:cubicBezTo>
                  <a:pt x="4753" y="4534"/>
                  <a:pt x="4771" y="4515"/>
                  <a:pt x="4751" y="4478"/>
                </a:cubicBezTo>
                <a:cubicBezTo>
                  <a:pt x="4736" y="4451"/>
                  <a:pt x="4726" y="4433"/>
                  <a:pt x="4711" y="4405"/>
                </a:cubicBezTo>
                <a:cubicBezTo>
                  <a:pt x="4692" y="4370"/>
                  <a:pt x="4630" y="4340"/>
                  <a:pt x="4610" y="4287"/>
                </a:cubicBezTo>
                <a:cubicBezTo>
                  <a:pt x="4594" y="4244"/>
                  <a:pt x="4585" y="4257"/>
                  <a:pt x="4567" y="4224"/>
                </a:cubicBezTo>
                <a:cubicBezTo>
                  <a:pt x="4550" y="4194"/>
                  <a:pt x="4554" y="4171"/>
                  <a:pt x="4531" y="4147"/>
                </a:cubicBezTo>
                <a:cubicBezTo>
                  <a:pt x="4507" y="4120"/>
                  <a:pt x="4448" y="4054"/>
                  <a:pt x="4424" y="4036"/>
                </a:cubicBezTo>
                <a:cubicBezTo>
                  <a:pt x="4358" y="3990"/>
                  <a:pt x="4305" y="3844"/>
                  <a:pt x="4254" y="3768"/>
                </a:cubicBezTo>
                <a:cubicBezTo>
                  <a:pt x="4218" y="3715"/>
                  <a:pt x="4205" y="3690"/>
                  <a:pt x="4164" y="3640"/>
                </a:cubicBezTo>
                <a:cubicBezTo>
                  <a:pt x="4139" y="3612"/>
                  <a:pt x="4133" y="3617"/>
                  <a:pt x="4114" y="3577"/>
                </a:cubicBezTo>
                <a:cubicBezTo>
                  <a:pt x="4094" y="3532"/>
                  <a:pt x="4111" y="3542"/>
                  <a:pt x="4078" y="3501"/>
                </a:cubicBezTo>
                <a:cubicBezTo>
                  <a:pt x="4057" y="3475"/>
                  <a:pt x="4051" y="3468"/>
                  <a:pt x="4045" y="3427"/>
                </a:cubicBezTo>
                <a:cubicBezTo>
                  <a:pt x="4039" y="3385"/>
                  <a:pt x="4020" y="3388"/>
                  <a:pt x="4002" y="3358"/>
                </a:cubicBezTo>
                <a:cubicBezTo>
                  <a:pt x="3957" y="3284"/>
                  <a:pt x="3914" y="3274"/>
                  <a:pt x="3896" y="3245"/>
                </a:cubicBezTo>
                <a:cubicBezTo>
                  <a:pt x="3882" y="3224"/>
                  <a:pt x="3884" y="3192"/>
                  <a:pt x="3869" y="3166"/>
                </a:cubicBezTo>
                <a:cubicBezTo>
                  <a:pt x="3855" y="3139"/>
                  <a:pt x="3845" y="3120"/>
                  <a:pt x="3830" y="3093"/>
                </a:cubicBezTo>
                <a:cubicBezTo>
                  <a:pt x="3804" y="3046"/>
                  <a:pt x="3755" y="3004"/>
                  <a:pt x="3732" y="2965"/>
                </a:cubicBezTo>
                <a:cubicBezTo>
                  <a:pt x="3720" y="2944"/>
                  <a:pt x="3660" y="2833"/>
                  <a:pt x="3653" y="2825"/>
                </a:cubicBezTo>
                <a:cubicBezTo>
                  <a:pt x="3637" y="2806"/>
                  <a:pt x="3561" y="2748"/>
                  <a:pt x="3534" y="2726"/>
                </a:cubicBezTo>
                <a:cubicBezTo>
                  <a:pt x="3511" y="2706"/>
                  <a:pt x="3350" y="2487"/>
                  <a:pt x="3350" y="2465"/>
                </a:cubicBezTo>
                <a:lnTo>
                  <a:pt x="3350" y="2459"/>
                </a:lnTo>
                <a:cubicBezTo>
                  <a:pt x="3350" y="2327"/>
                  <a:pt x="3735" y="1997"/>
                  <a:pt x="3735" y="1909"/>
                </a:cubicBezTo>
                <a:cubicBezTo>
                  <a:pt x="3735" y="1867"/>
                  <a:pt x="3618" y="1738"/>
                  <a:pt x="3589" y="1717"/>
                </a:cubicBezTo>
                <a:cubicBezTo>
                  <a:pt x="3531" y="1674"/>
                  <a:pt x="3474" y="1591"/>
                  <a:pt x="3377" y="1591"/>
                </a:cubicBezTo>
                <a:cubicBezTo>
                  <a:pt x="3316" y="1591"/>
                  <a:pt x="3173" y="1657"/>
                  <a:pt x="3140" y="1685"/>
                </a:cubicBezTo>
                <a:cubicBezTo>
                  <a:pt x="3087" y="1729"/>
                  <a:pt x="3018" y="1836"/>
                  <a:pt x="2979" y="1862"/>
                </a:cubicBezTo>
                <a:cubicBezTo>
                  <a:pt x="2932" y="1837"/>
                  <a:pt x="2877" y="1767"/>
                  <a:pt x="2846" y="1723"/>
                </a:cubicBezTo>
                <a:cubicBezTo>
                  <a:pt x="2811" y="1673"/>
                  <a:pt x="2748" y="1610"/>
                  <a:pt x="2781" y="1538"/>
                </a:cubicBezTo>
                <a:cubicBezTo>
                  <a:pt x="2793" y="1513"/>
                  <a:pt x="2906" y="1437"/>
                  <a:pt x="2940" y="1426"/>
                </a:cubicBezTo>
                <a:cubicBezTo>
                  <a:pt x="3006" y="1404"/>
                  <a:pt x="3087" y="1438"/>
                  <a:pt x="3178" y="1438"/>
                </a:cubicBezTo>
                <a:lnTo>
                  <a:pt x="3191" y="1438"/>
                </a:lnTo>
                <a:cubicBezTo>
                  <a:pt x="3210" y="1438"/>
                  <a:pt x="3311" y="1376"/>
                  <a:pt x="3319" y="1367"/>
                </a:cubicBezTo>
                <a:cubicBezTo>
                  <a:pt x="3343" y="1338"/>
                  <a:pt x="3361" y="1252"/>
                  <a:pt x="3351" y="1205"/>
                </a:cubicBezTo>
                <a:cubicBezTo>
                  <a:pt x="3338" y="1148"/>
                  <a:pt x="3185" y="1030"/>
                  <a:pt x="3129" y="1016"/>
                </a:cubicBezTo>
                <a:cubicBezTo>
                  <a:pt x="3067" y="1002"/>
                  <a:pt x="3037" y="1029"/>
                  <a:pt x="2977" y="1045"/>
                </a:cubicBezTo>
                <a:cubicBezTo>
                  <a:pt x="2914" y="1060"/>
                  <a:pt x="2845" y="1044"/>
                  <a:pt x="2791" y="1064"/>
                </a:cubicBezTo>
                <a:cubicBezTo>
                  <a:pt x="2714" y="1092"/>
                  <a:pt x="2655" y="1192"/>
                  <a:pt x="2535" y="1220"/>
                </a:cubicBezTo>
                <a:cubicBezTo>
                  <a:pt x="2504" y="1199"/>
                  <a:pt x="2434" y="1097"/>
                  <a:pt x="2405" y="1059"/>
                </a:cubicBezTo>
                <a:cubicBezTo>
                  <a:pt x="2354" y="993"/>
                  <a:pt x="2352" y="943"/>
                  <a:pt x="2299" y="872"/>
                </a:cubicBezTo>
                <a:cubicBezTo>
                  <a:pt x="2237" y="788"/>
                  <a:pt x="2240" y="785"/>
                  <a:pt x="2127" y="753"/>
                </a:cubicBezTo>
                <a:cubicBezTo>
                  <a:pt x="2067" y="736"/>
                  <a:pt x="1933" y="708"/>
                  <a:pt x="1875" y="739"/>
                </a:cubicBezTo>
                <a:cubicBezTo>
                  <a:pt x="1633" y="870"/>
                  <a:pt x="1755" y="902"/>
                  <a:pt x="1861" y="1059"/>
                </a:cubicBezTo>
                <a:cubicBezTo>
                  <a:pt x="1900" y="1118"/>
                  <a:pt x="1935" y="1180"/>
                  <a:pt x="1972" y="1239"/>
                </a:cubicBezTo>
                <a:cubicBezTo>
                  <a:pt x="1994" y="1275"/>
                  <a:pt x="2071" y="1393"/>
                  <a:pt x="2071" y="1438"/>
                </a:cubicBezTo>
                <a:close/>
                <a:moveTo>
                  <a:pt x="4019" y="1697"/>
                </a:moveTo>
                <a:lnTo>
                  <a:pt x="4072" y="2134"/>
                </a:lnTo>
                <a:cubicBezTo>
                  <a:pt x="4113" y="2195"/>
                  <a:pt x="4136" y="2325"/>
                  <a:pt x="4154" y="2411"/>
                </a:cubicBezTo>
                <a:cubicBezTo>
                  <a:pt x="4180" y="2541"/>
                  <a:pt x="4183" y="2584"/>
                  <a:pt x="4229" y="2700"/>
                </a:cubicBezTo>
                <a:cubicBezTo>
                  <a:pt x="4264" y="2786"/>
                  <a:pt x="4300" y="2869"/>
                  <a:pt x="4333" y="2954"/>
                </a:cubicBezTo>
                <a:cubicBezTo>
                  <a:pt x="4363" y="3029"/>
                  <a:pt x="4352" y="3012"/>
                  <a:pt x="4391" y="3075"/>
                </a:cubicBezTo>
                <a:cubicBezTo>
                  <a:pt x="4403" y="3095"/>
                  <a:pt x="4420" y="3105"/>
                  <a:pt x="4432" y="3127"/>
                </a:cubicBezTo>
                <a:cubicBezTo>
                  <a:pt x="4444" y="3149"/>
                  <a:pt x="4445" y="3172"/>
                  <a:pt x="4458" y="3193"/>
                </a:cubicBezTo>
                <a:cubicBezTo>
                  <a:pt x="4512" y="3282"/>
                  <a:pt x="4520" y="3355"/>
                  <a:pt x="4565" y="3444"/>
                </a:cubicBezTo>
                <a:cubicBezTo>
                  <a:pt x="4576" y="3466"/>
                  <a:pt x="4589" y="3474"/>
                  <a:pt x="4600" y="3496"/>
                </a:cubicBezTo>
                <a:cubicBezTo>
                  <a:pt x="4611" y="3518"/>
                  <a:pt x="4615" y="3542"/>
                  <a:pt x="4628" y="3560"/>
                </a:cubicBezTo>
                <a:cubicBezTo>
                  <a:pt x="4659" y="3604"/>
                  <a:pt x="4664" y="3630"/>
                  <a:pt x="4700" y="3673"/>
                </a:cubicBezTo>
                <a:cubicBezTo>
                  <a:pt x="4713" y="3689"/>
                  <a:pt x="4768" y="3765"/>
                  <a:pt x="4774" y="3778"/>
                </a:cubicBezTo>
                <a:cubicBezTo>
                  <a:pt x="4784" y="3800"/>
                  <a:pt x="4781" y="3832"/>
                  <a:pt x="4793" y="3852"/>
                </a:cubicBezTo>
                <a:cubicBezTo>
                  <a:pt x="4799" y="3861"/>
                  <a:pt x="4824" y="3889"/>
                  <a:pt x="4834" y="3904"/>
                </a:cubicBezTo>
                <a:cubicBezTo>
                  <a:pt x="4900" y="3997"/>
                  <a:pt x="4959" y="3990"/>
                  <a:pt x="5088" y="3991"/>
                </a:cubicBezTo>
                <a:lnTo>
                  <a:pt x="5124" y="3956"/>
                </a:lnTo>
                <a:lnTo>
                  <a:pt x="5133" y="3904"/>
                </a:lnTo>
                <a:cubicBezTo>
                  <a:pt x="5144" y="3835"/>
                  <a:pt x="5017" y="3639"/>
                  <a:pt x="4989" y="3556"/>
                </a:cubicBezTo>
                <a:cubicBezTo>
                  <a:pt x="4977" y="3520"/>
                  <a:pt x="4962" y="3510"/>
                  <a:pt x="4947" y="3480"/>
                </a:cubicBezTo>
                <a:cubicBezTo>
                  <a:pt x="4933" y="3452"/>
                  <a:pt x="4926" y="3420"/>
                  <a:pt x="4912" y="3389"/>
                </a:cubicBezTo>
                <a:cubicBezTo>
                  <a:pt x="4879" y="3318"/>
                  <a:pt x="4890" y="3266"/>
                  <a:pt x="4836" y="3213"/>
                </a:cubicBezTo>
                <a:cubicBezTo>
                  <a:pt x="4806" y="3183"/>
                  <a:pt x="4734" y="3121"/>
                  <a:pt x="4721" y="3083"/>
                </a:cubicBezTo>
                <a:cubicBezTo>
                  <a:pt x="4685" y="2984"/>
                  <a:pt x="4727" y="2960"/>
                  <a:pt x="4766" y="2907"/>
                </a:cubicBezTo>
                <a:cubicBezTo>
                  <a:pt x="4808" y="2850"/>
                  <a:pt x="4835" y="2828"/>
                  <a:pt x="4886" y="2782"/>
                </a:cubicBezTo>
                <a:cubicBezTo>
                  <a:pt x="4902" y="2767"/>
                  <a:pt x="4938" y="2734"/>
                  <a:pt x="4952" y="2723"/>
                </a:cubicBezTo>
                <a:cubicBezTo>
                  <a:pt x="4974" y="2706"/>
                  <a:pt x="5008" y="2672"/>
                  <a:pt x="5020" y="2664"/>
                </a:cubicBezTo>
                <a:cubicBezTo>
                  <a:pt x="5133" y="2674"/>
                  <a:pt x="5121" y="2820"/>
                  <a:pt x="5155" y="2914"/>
                </a:cubicBezTo>
                <a:cubicBezTo>
                  <a:pt x="5166" y="2944"/>
                  <a:pt x="5218" y="2992"/>
                  <a:pt x="5241" y="3019"/>
                </a:cubicBezTo>
                <a:cubicBezTo>
                  <a:pt x="5270" y="3052"/>
                  <a:pt x="5333" y="3062"/>
                  <a:pt x="5391" y="3062"/>
                </a:cubicBezTo>
                <a:cubicBezTo>
                  <a:pt x="5488" y="3062"/>
                  <a:pt x="5469" y="3008"/>
                  <a:pt x="5517" y="2976"/>
                </a:cubicBezTo>
                <a:lnTo>
                  <a:pt x="5577" y="2976"/>
                </a:lnTo>
                <a:cubicBezTo>
                  <a:pt x="5623" y="2907"/>
                  <a:pt x="5578" y="2885"/>
                  <a:pt x="5602" y="2809"/>
                </a:cubicBezTo>
                <a:cubicBezTo>
                  <a:pt x="5621" y="2752"/>
                  <a:pt x="5585" y="2688"/>
                  <a:pt x="5566" y="2642"/>
                </a:cubicBezTo>
                <a:cubicBezTo>
                  <a:pt x="5534" y="2562"/>
                  <a:pt x="5559" y="2559"/>
                  <a:pt x="5489" y="2500"/>
                </a:cubicBezTo>
                <a:cubicBezTo>
                  <a:pt x="5460" y="2476"/>
                  <a:pt x="5447" y="2488"/>
                  <a:pt x="5431" y="2445"/>
                </a:cubicBezTo>
                <a:cubicBezTo>
                  <a:pt x="5409" y="2385"/>
                  <a:pt x="5422" y="2416"/>
                  <a:pt x="5388" y="2375"/>
                </a:cubicBezTo>
                <a:cubicBezTo>
                  <a:pt x="5366" y="2348"/>
                  <a:pt x="5335" y="2262"/>
                  <a:pt x="5325" y="2220"/>
                </a:cubicBezTo>
                <a:cubicBezTo>
                  <a:pt x="5305" y="2140"/>
                  <a:pt x="5269" y="2194"/>
                  <a:pt x="5258" y="2061"/>
                </a:cubicBezTo>
                <a:cubicBezTo>
                  <a:pt x="5255" y="2016"/>
                  <a:pt x="5228" y="1955"/>
                  <a:pt x="5217" y="1884"/>
                </a:cubicBezTo>
                <a:cubicBezTo>
                  <a:pt x="5210" y="1838"/>
                  <a:pt x="5179" y="1726"/>
                  <a:pt x="5179" y="1697"/>
                </a:cubicBezTo>
                <a:cubicBezTo>
                  <a:pt x="5179" y="1658"/>
                  <a:pt x="5206" y="1612"/>
                  <a:pt x="5206" y="1571"/>
                </a:cubicBezTo>
                <a:cubicBezTo>
                  <a:pt x="5206" y="1511"/>
                  <a:pt x="5177" y="1415"/>
                  <a:pt x="5150" y="1381"/>
                </a:cubicBezTo>
                <a:cubicBezTo>
                  <a:pt x="5131" y="1357"/>
                  <a:pt x="5041" y="1279"/>
                  <a:pt x="5007" y="1279"/>
                </a:cubicBezTo>
                <a:lnTo>
                  <a:pt x="4941" y="1279"/>
                </a:lnTo>
                <a:cubicBezTo>
                  <a:pt x="4890" y="1279"/>
                  <a:pt x="4867" y="1311"/>
                  <a:pt x="4818" y="1322"/>
                </a:cubicBezTo>
                <a:cubicBezTo>
                  <a:pt x="4759" y="1335"/>
                  <a:pt x="4733" y="1323"/>
                  <a:pt x="4680" y="1350"/>
                </a:cubicBezTo>
                <a:cubicBezTo>
                  <a:pt x="4655" y="1362"/>
                  <a:pt x="4581" y="1391"/>
                  <a:pt x="4568" y="1403"/>
                </a:cubicBezTo>
                <a:cubicBezTo>
                  <a:pt x="4525" y="1443"/>
                  <a:pt x="4503" y="1439"/>
                  <a:pt x="4462" y="1470"/>
                </a:cubicBezTo>
                <a:cubicBezTo>
                  <a:pt x="4441" y="1486"/>
                  <a:pt x="4279" y="1592"/>
                  <a:pt x="4260" y="1600"/>
                </a:cubicBezTo>
                <a:cubicBezTo>
                  <a:pt x="4154" y="1645"/>
                  <a:pt x="4097" y="1581"/>
                  <a:pt x="4019" y="1697"/>
                </a:cubicBezTo>
                <a:close/>
                <a:moveTo>
                  <a:pt x="3754" y="80"/>
                </a:moveTo>
                <a:cubicBezTo>
                  <a:pt x="3742" y="88"/>
                  <a:pt x="3696" y="130"/>
                  <a:pt x="3697" y="146"/>
                </a:cubicBezTo>
                <a:lnTo>
                  <a:pt x="3675" y="563"/>
                </a:lnTo>
                <a:lnTo>
                  <a:pt x="3655" y="1041"/>
                </a:lnTo>
                <a:cubicBezTo>
                  <a:pt x="3653" y="1087"/>
                  <a:pt x="3664" y="1094"/>
                  <a:pt x="3654" y="1152"/>
                </a:cubicBezTo>
                <a:cubicBezTo>
                  <a:pt x="3650" y="1176"/>
                  <a:pt x="3624" y="1221"/>
                  <a:pt x="3633" y="1256"/>
                </a:cubicBezTo>
                <a:cubicBezTo>
                  <a:pt x="3652" y="1326"/>
                  <a:pt x="3686" y="1372"/>
                  <a:pt x="3756" y="1391"/>
                </a:cubicBezTo>
                <a:cubicBezTo>
                  <a:pt x="3900" y="1429"/>
                  <a:pt x="4029" y="1472"/>
                  <a:pt x="4187" y="1440"/>
                </a:cubicBezTo>
                <a:cubicBezTo>
                  <a:pt x="4256" y="1426"/>
                  <a:pt x="4313" y="1392"/>
                  <a:pt x="4361" y="1356"/>
                </a:cubicBezTo>
                <a:cubicBezTo>
                  <a:pt x="4407" y="1321"/>
                  <a:pt x="4470" y="1289"/>
                  <a:pt x="4519" y="1255"/>
                </a:cubicBezTo>
                <a:cubicBezTo>
                  <a:pt x="4553" y="1232"/>
                  <a:pt x="4560" y="1227"/>
                  <a:pt x="4608" y="1218"/>
                </a:cubicBezTo>
                <a:cubicBezTo>
                  <a:pt x="4660" y="1208"/>
                  <a:pt x="4658" y="1188"/>
                  <a:pt x="4698" y="1176"/>
                </a:cubicBezTo>
                <a:cubicBezTo>
                  <a:pt x="4743" y="1162"/>
                  <a:pt x="4762" y="1170"/>
                  <a:pt x="4801" y="1180"/>
                </a:cubicBezTo>
                <a:cubicBezTo>
                  <a:pt x="4877" y="1199"/>
                  <a:pt x="4848" y="1180"/>
                  <a:pt x="4907" y="1180"/>
                </a:cubicBezTo>
                <a:lnTo>
                  <a:pt x="4914" y="1180"/>
                </a:lnTo>
                <a:cubicBezTo>
                  <a:pt x="4945" y="1180"/>
                  <a:pt x="4964" y="1206"/>
                  <a:pt x="5020" y="1206"/>
                </a:cubicBezTo>
                <a:lnTo>
                  <a:pt x="5066" y="1206"/>
                </a:lnTo>
                <a:cubicBezTo>
                  <a:pt x="5118" y="1206"/>
                  <a:pt x="5164" y="1153"/>
                  <a:pt x="5186" y="1120"/>
                </a:cubicBezTo>
                <a:cubicBezTo>
                  <a:pt x="5303" y="1176"/>
                  <a:pt x="5240" y="1222"/>
                  <a:pt x="5336" y="1268"/>
                </a:cubicBezTo>
                <a:cubicBezTo>
                  <a:pt x="5415" y="1307"/>
                  <a:pt x="5460" y="1332"/>
                  <a:pt x="5577" y="1332"/>
                </a:cubicBezTo>
                <a:lnTo>
                  <a:pt x="5736" y="1332"/>
                </a:lnTo>
                <a:cubicBezTo>
                  <a:pt x="5779" y="1332"/>
                  <a:pt x="6020" y="1214"/>
                  <a:pt x="6056" y="1189"/>
                </a:cubicBezTo>
                <a:cubicBezTo>
                  <a:pt x="6153" y="1123"/>
                  <a:pt x="6303" y="1115"/>
                  <a:pt x="6261" y="946"/>
                </a:cubicBezTo>
                <a:cubicBezTo>
                  <a:pt x="6246" y="888"/>
                  <a:pt x="6258" y="802"/>
                  <a:pt x="6163" y="818"/>
                </a:cubicBezTo>
                <a:cubicBezTo>
                  <a:pt x="6088" y="830"/>
                  <a:pt x="6048" y="854"/>
                  <a:pt x="5982" y="870"/>
                </a:cubicBezTo>
                <a:cubicBezTo>
                  <a:pt x="5890" y="892"/>
                  <a:pt x="5887" y="878"/>
                  <a:pt x="5804" y="924"/>
                </a:cubicBezTo>
                <a:cubicBezTo>
                  <a:pt x="5765" y="945"/>
                  <a:pt x="5683" y="988"/>
                  <a:pt x="5630" y="988"/>
                </a:cubicBezTo>
                <a:cubicBezTo>
                  <a:pt x="5594" y="988"/>
                  <a:pt x="5595" y="938"/>
                  <a:pt x="5583" y="915"/>
                </a:cubicBezTo>
                <a:cubicBezTo>
                  <a:pt x="5680" y="850"/>
                  <a:pt x="5790" y="779"/>
                  <a:pt x="5860" y="688"/>
                </a:cubicBezTo>
                <a:cubicBezTo>
                  <a:pt x="5880" y="663"/>
                  <a:pt x="5961" y="594"/>
                  <a:pt x="5991" y="567"/>
                </a:cubicBezTo>
                <a:cubicBezTo>
                  <a:pt x="6040" y="524"/>
                  <a:pt x="6113" y="513"/>
                  <a:pt x="6113" y="431"/>
                </a:cubicBezTo>
                <a:cubicBezTo>
                  <a:pt x="6113" y="404"/>
                  <a:pt x="6068" y="391"/>
                  <a:pt x="6054" y="365"/>
                </a:cubicBezTo>
                <a:cubicBezTo>
                  <a:pt x="6036" y="333"/>
                  <a:pt x="6041" y="306"/>
                  <a:pt x="5998" y="294"/>
                </a:cubicBezTo>
                <a:cubicBezTo>
                  <a:pt x="5927" y="274"/>
                  <a:pt x="5863" y="315"/>
                  <a:pt x="5823" y="353"/>
                </a:cubicBezTo>
                <a:cubicBezTo>
                  <a:pt x="5799" y="376"/>
                  <a:pt x="5711" y="438"/>
                  <a:pt x="5679" y="460"/>
                </a:cubicBezTo>
                <a:cubicBezTo>
                  <a:pt x="5641" y="485"/>
                  <a:pt x="5581" y="563"/>
                  <a:pt x="5524" y="563"/>
                </a:cubicBezTo>
                <a:cubicBezTo>
                  <a:pt x="5447" y="563"/>
                  <a:pt x="5515" y="418"/>
                  <a:pt x="5382" y="347"/>
                </a:cubicBezTo>
                <a:cubicBezTo>
                  <a:pt x="5282" y="293"/>
                  <a:pt x="5183" y="363"/>
                  <a:pt x="5113" y="398"/>
                </a:cubicBezTo>
                <a:cubicBezTo>
                  <a:pt x="4941" y="483"/>
                  <a:pt x="5251" y="762"/>
                  <a:pt x="5139" y="928"/>
                </a:cubicBezTo>
                <a:cubicBezTo>
                  <a:pt x="5095" y="898"/>
                  <a:pt x="5016" y="765"/>
                  <a:pt x="4996" y="706"/>
                </a:cubicBezTo>
                <a:cubicBezTo>
                  <a:pt x="4975" y="643"/>
                  <a:pt x="4989" y="625"/>
                  <a:pt x="4950" y="567"/>
                </a:cubicBezTo>
                <a:cubicBezTo>
                  <a:pt x="4918" y="521"/>
                  <a:pt x="4903" y="503"/>
                  <a:pt x="4867" y="464"/>
                </a:cubicBezTo>
                <a:cubicBezTo>
                  <a:pt x="4791" y="382"/>
                  <a:pt x="4703" y="409"/>
                  <a:pt x="4573" y="400"/>
                </a:cubicBezTo>
                <a:cubicBezTo>
                  <a:pt x="4475" y="393"/>
                  <a:pt x="4483" y="394"/>
                  <a:pt x="4424" y="431"/>
                </a:cubicBezTo>
                <a:cubicBezTo>
                  <a:pt x="4390" y="451"/>
                  <a:pt x="4338" y="479"/>
                  <a:pt x="4338" y="530"/>
                </a:cubicBezTo>
                <a:cubicBezTo>
                  <a:pt x="4338" y="557"/>
                  <a:pt x="4391" y="622"/>
                  <a:pt x="4408" y="658"/>
                </a:cubicBezTo>
                <a:cubicBezTo>
                  <a:pt x="4433" y="710"/>
                  <a:pt x="4449" y="747"/>
                  <a:pt x="4466" y="811"/>
                </a:cubicBezTo>
                <a:lnTo>
                  <a:pt x="4417" y="855"/>
                </a:lnTo>
                <a:cubicBezTo>
                  <a:pt x="4281" y="855"/>
                  <a:pt x="4240" y="935"/>
                  <a:pt x="4198" y="935"/>
                </a:cubicBezTo>
                <a:cubicBezTo>
                  <a:pt x="4153" y="935"/>
                  <a:pt x="4145" y="900"/>
                  <a:pt x="4145" y="855"/>
                </a:cubicBezTo>
                <a:lnTo>
                  <a:pt x="4145" y="842"/>
                </a:lnTo>
                <a:cubicBezTo>
                  <a:pt x="4145" y="786"/>
                  <a:pt x="4162" y="683"/>
                  <a:pt x="4165" y="616"/>
                </a:cubicBezTo>
                <a:cubicBezTo>
                  <a:pt x="4169" y="535"/>
                  <a:pt x="4212" y="502"/>
                  <a:pt x="4212" y="418"/>
                </a:cubicBezTo>
                <a:lnTo>
                  <a:pt x="4212" y="404"/>
                </a:lnTo>
                <a:cubicBezTo>
                  <a:pt x="4212" y="279"/>
                  <a:pt x="4194" y="317"/>
                  <a:pt x="4234" y="208"/>
                </a:cubicBezTo>
                <a:cubicBezTo>
                  <a:pt x="4263" y="129"/>
                  <a:pt x="4210" y="95"/>
                  <a:pt x="4154" y="71"/>
                </a:cubicBezTo>
                <a:cubicBezTo>
                  <a:pt x="4007" y="8"/>
                  <a:pt x="3914" y="80"/>
                  <a:pt x="3754" y="80"/>
                </a:cubicBezTo>
                <a:close/>
                <a:moveTo>
                  <a:pt x="6067" y="1398"/>
                </a:moveTo>
                <a:cubicBezTo>
                  <a:pt x="5919" y="1398"/>
                  <a:pt x="5973" y="1420"/>
                  <a:pt x="5904" y="1514"/>
                </a:cubicBezTo>
                <a:cubicBezTo>
                  <a:pt x="5866" y="1565"/>
                  <a:pt x="5830" y="1657"/>
                  <a:pt x="5749" y="1657"/>
                </a:cubicBezTo>
                <a:cubicBezTo>
                  <a:pt x="5733" y="1657"/>
                  <a:pt x="5722" y="1646"/>
                  <a:pt x="5722" y="1630"/>
                </a:cubicBezTo>
                <a:cubicBezTo>
                  <a:pt x="5722" y="1544"/>
                  <a:pt x="5755" y="1483"/>
                  <a:pt x="5689" y="1438"/>
                </a:cubicBezTo>
                <a:cubicBezTo>
                  <a:pt x="5618" y="1438"/>
                  <a:pt x="5524" y="1427"/>
                  <a:pt x="5466" y="1461"/>
                </a:cubicBezTo>
                <a:cubicBezTo>
                  <a:pt x="5413" y="1492"/>
                  <a:pt x="5325" y="1513"/>
                  <a:pt x="5325" y="1577"/>
                </a:cubicBezTo>
                <a:cubicBezTo>
                  <a:pt x="5325" y="1608"/>
                  <a:pt x="5355" y="1612"/>
                  <a:pt x="5365" y="1643"/>
                </a:cubicBezTo>
                <a:cubicBezTo>
                  <a:pt x="5374" y="1671"/>
                  <a:pt x="5369" y="1713"/>
                  <a:pt x="5371" y="1750"/>
                </a:cubicBezTo>
                <a:cubicBezTo>
                  <a:pt x="5373" y="1775"/>
                  <a:pt x="5380" y="1812"/>
                  <a:pt x="5385" y="1849"/>
                </a:cubicBezTo>
                <a:cubicBezTo>
                  <a:pt x="5389" y="1883"/>
                  <a:pt x="5413" y="1893"/>
                  <a:pt x="5424" y="1923"/>
                </a:cubicBezTo>
                <a:cubicBezTo>
                  <a:pt x="5435" y="1953"/>
                  <a:pt x="5435" y="1984"/>
                  <a:pt x="5444" y="2015"/>
                </a:cubicBezTo>
                <a:cubicBezTo>
                  <a:pt x="5454" y="2053"/>
                  <a:pt x="5469" y="2053"/>
                  <a:pt x="5479" y="2093"/>
                </a:cubicBezTo>
                <a:cubicBezTo>
                  <a:pt x="5500" y="2179"/>
                  <a:pt x="5495" y="2188"/>
                  <a:pt x="5537" y="2260"/>
                </a:cubicBezTo>
                <a:cubicBezTo>
                  <a:pt x="5578" y="2331"/>
                  <a:pt x="5648" y="2491"/>
                  <a:pt x="5709" y="2532"/>
                </a:cubicBezTo>
                <a:cubicBezTo>
                  <a:pt x="5801" y="2595"/>
                  <a:pt x="5999" y="2541"/>
                  <a:pt x="6083" y="2508"/>
                </a:cubicBezTo>
                <a:cubicBezTo>
                  <a:pt x="6169" y="2474"/>
                  <a:pt x="6155" y="2487"/>
                  <a:pt x="6221" y="2427"/>
                </a:cubicBezTo>
                <a:cubicBezTo>
                  <a:pt x="6256" y="2396"/>
                  <a:pt x="6303" y="2340"/>
                  <a:pt x="6334" y="2315"/>
                </a:cubicBezTo>
                <a:cubicBezTo>
                  <a:pt x="6374" y="2281"/>
                  <a:pt x="6418" y="2246"/>
                  <a:pt x="6459" y="2215"/>
                </a:cubicBezTo>
                <a:cubicBezTo>
                  <a:pt x="6489" y="2192"/>
                  <a:pt x="6528" y="2118"/>
                  <a:pt x="6553" y="2084"/>
                </a:cubicBezTo>
                <a:cubicBezTo>
                  <a:pt x="6591" y="2032"/>
                  <a:pt x="6779" y="1972"/>
                  <a:pt x="6732" y="1834"/>
                </a:cubicBezTo>
                <a:cubicBezTo>
                  <a:pt x="6716" y="1785"/>
                  <a:pt x="6665" y="1752"/>
                  <a:pt x="6631" y="1709"/>
                </a:cubicBezTo>
                <a:cubicBezTo>
                  <a:pt x="6594" y="1660"/>
                  <a:pt x="6540" y="1657"/>
                  <a:pt x="6458" y="1657"/>
                </a:cubicBezTo>
                <a:cubicBezTo>
                  <a:pt x="6418" y="1657"/>
                  <a:pt x="6352" y="1726"/>
                  <a:pt x="6327" y="1751"/>
                </a:cubicBezTo>
                <a:cubicBezTo>
                  <a:pt x="6284" y="1795"/>
                  <a:pt x="6231" y="1814"/>
                  <a:pt x="6195" y="1851"/>
                </a:cubicBezTo>
                <a:cubicBezTo>
                  <a:pt x="6130" y="1916"/>
                  <a:pt x="6143" y="1877"/>
                  <a:pt x="6087" y="1969"/>
                </a:cubicBezTo>
                <a:cubicBezTo>
                  <a:pt x="6068" y="2000"/>
                  <a:pt x="5994" y="2052"/>
                  <a:pt x="5961" y="2074"/>
                </a:cubicBezTo>
                <a:cubicBezTo>
                  <a:pt x="5915" y="2064"/>
                  <a:pt x="5927" y="2064"/>
                  <a:pt x="5908" y="2028"/>
                </a:cubicBezTo>
                <a:cubicBezTo>
                  <a:pt x="5919" y="2007"/>
                  <a:pt x="5990" y="1904"/>
                  <a:pt x="6006" y="1887"/>
                </a:cubicBezTo>
                <a:cubicBezTo>
                  <a:pt x="6048" y="1842"/>
                  <a:pt x="6060" y="1807"/>
                  <a:pt x="6112" y="1755"/>
                </a:cubicBezTo>
                <a:cubicBezTo>
                  <a:pt x="6154" y="1712"/>
                  <a:pt x="6173" y="1664"/>
                  <a:pt x="6207" y="1612"/>
                </a:cubicBezTo>
                <a:cubicBezTo>
                  <a:pt x="6257" y="1536"/>
                  <a:pt x="6280" y="1581"/>
                  <a:pt x="6305" y="1471"/>
                </a:cubicBezTo>
                <a:cubicBezTo>
                  <a:pt x="6291" y="1450"/>
                  <a:pt x="6235" y="1416"/>
                  <a:pt x="6208" y="1403"/>
                </a:cubicBezTo>
                <a:cubicBezTo>
                  <a:pt x="6141" y="1371"/>
                  <a:pt x="6117" y="1398"/>
                  <a:pt x="6067" y="1398"/>
                </a:cubicBezTo>
                <a:close/>
                <a:moveTo>
                  <a:pt x="2230" y="305"/>
                </a:moveTo>
                <a:cubicBezTo>
                  <a:pt x="2278" y="403"/>
                  <a:pt x="2602" y="709"/>
                  <a:pt x="2734" y="709"/>
                </a:cubicBezTo>
                <a:lnTo>
                  <a:pt x="2800" y="709"/>
                </a:lnTo>
                <a:cubicBezTo>
                  <a:pt x="2880" y="709"/>
                  <a:pt x="2957" y="642"/>
                  <a:pt x="2975" y="566"/>
                </a:cubicBezTo>
                <a:cubicBezTo>
                  <a:pt x="2984" y="530"/>
                  <a:pt x="2997" y="471"/>
                  <a:pt x="3021" y="453"/>
                </a:cubicBezTo>
                <a:cubicBezTo>
                  <a:pt x="3082" y="408"/>
                  <a:pt x="3054" y="428"/>
                  <a:pt x="3083" y="356"/>
                </a:cubicBezTo>
                <a:cubicBezTo>
                  <a:pt x="3114" y="279"/>
                  <a:pt x="3126" y="169"/>
                  <a:pt x="3055" y="123"/>
                </a:cubicBezTo>
                <a:cubicBezTo>
                  <a:pt x="3045" y="117"/>
                  <a:pt x="2959" y="80"/>
                  <a:pt x="2945" y="74"/>
                </a:cubicBezTo>
                <a:cubicBezTo>
                  <a:pt x="2938" y="71"/>
                  <a:pt x="2841" y="73"/>
                  <a:pt x="2814" y="73"/>
                </a:cubicBezTo>
                <a:cubicBezTo>
                  <a:pt x="2789" y="56"/>
                  <a:pt x="2723" y="0"/>
                  <a:pt x="2694" y="0"/>
                </a:cubicBezTo>
                <a:lnTo>
                  <a:pt x="2661" y="0"/>
                </a:lnTo>
                <a:cubicBezTo>
                  <a:pt x="2614" y="0"/>
                  <a:pt x="2556" y="23"/>
                  <a:pt x="2519" y="37"/>
                </a:cubicBezTo>
                <a:cubicBezTo>
                  <a:pt x="2440" y="68"/>
                  <a:pt x="2463" y="60"/>
                  <a:pt x="2411" y="114"/>
                </a:cubicBezTo>
                <a:cubicBezTo>
                  <a:pt x="2386" y="140"/>
                  <a:pt x="2349" y="192"/>
                  <a:pt x="2325" y="214"/>
                </a:cubicBezTo>
                <a:cubicBezTo>
                  <a:pt x="2271" y="260"/>
                  <a:pt x="2278" y="250"/>
                  <a:pt x="2230" y="305"/>
                </a:cubicBezTo>
                <a:close/>
                <a:moveTo>
                  <a:pt x="4642" y="2459"/>
                </a:moveTo>
                <a:lnTo>
                  <a:pt x="4662" y="2684"/>
                </a:lnTo>
                <a:cubicBezTo>
                  <a:pt x="4670" y="2686"/>
                  <a:pt x="4680" y="2691"/>
                  <a:pt x="4682" y="2691"/>
                </a:cubicBezTo>
                <a:cubicBezTo>
                  <a:pt x="4745" y="2691"/>
                  <a:pt x="4941" y="2428"/>
                  <a:pt x="4941" y="2359"/>
                </a:cubicBezTo>
                <a:cubicBezTo>
                  <a:pt x="4941" y="2267"/>
                  <a:pt x="4916" y="2239"/>
                  <a:pt x="4854" y="2207"/>
                </a:cubicBezTo>
                <a:cubicBezTo>
                  <a:pt x="4801" y="2235"/>
                  <a:pt x="4752" y="2253"/>
                  <a:pt x="4719" y="2304"/>
                </a:cubicBezTo>
                <a:cubicBezTo>
                  <a:pt x="4689" y="2349"/>
                  <a:pt x="4636" y="2382"/>
                  <a:pt x="4642" y="2459"/>
                </a:cubicBezTo>
                <a:close/>
                <a:moveTo>
                  <a:pt x="4450" y="1935"/>
                </a:moveTo>
                <a:lnTo>
                  <a:pt x="4450" y="1962"/>
                </a:lnTo>
                <a:cubicBezTo>
                  <a:pt x="4450" y="1990"/>
                  <a:pt x="4458" y="1998"/>
                  <a:pt x="4463" y="2021"/>
                </a:cubicBezTo>
                <a:cubicBezTo>
                  <a:pt x="4495" y="2013"/>
                  <a:pt x="4638" y="1928"/>
                  <a:pt x="4660" y="1907"/>
                </a:cubicBezTo>
                <a:cubicBezTo>
                  <a:pt x="4688" y="1882"/>
                  <a:pt x="4712" y="1875"/>
                  <a:pt x="4747" y="1841"/>
                </a:cubicBezTo>
                <a:cubicBezTo>
                  <a:pt x="4785" y="1803"/>
                  <a:pt x="4785" y="1783"/>
                  <a:pt x="4815" y="1750"/>
                </a:cubicBezTo>
                <a:cubicBezTo>
                  <a:pt x="4788" y="1695"/>
                  <a:pt x="4820" y="1682"/>
                  <a:pt x="4742" y="1664"/>
                </a:cubicBezTo>
                <a:cubicBezTo>
                  <a:pt x="4668" y="1713"/>
                  <a:pt x="4450" y="1832"/>
                  <a:pt x="4450" y="19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3" name="直接连接符 9">
            <a:extLst>
              <a:ext uri="{FF2B5EF4-FFF2-40B4-BE49-F238E27FC236}">
                <a16:creationId xmlns:a16="http://schemas.microsoft.com/office/drawing/2014/main" id="{771139BE-C83A-4C1B-889F-D879303C0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7775" y="406400"/>
            <a:ext cx="0" cy="639763"/>
          </a:xfrm>
          <a:prstGeom prst="line">
            <a:avLst/>
          </a:prstGeom>
          <a:noFill/>
          <a:ln w="6350">
            <a:solidFill>
              <a:srgbClr val="3F3F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椭圆 11">
            <a:extLst>
              <a:ext uri="{FF2B5EF4-FFF2-40B4-BE49-F238E27FC236}">
                <a16:creationId xmlns:a16="http://schemas.microsoft.com/office/drawing/2014/main" id="{E7AFD5AD-2ACD-4727-9028-7F8F3D74D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63525"/>
            <a:ext cx="927100" cy="927100"/>
          </a:xfrm>
          <a:prstGeom prst="ellipse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6" name="心形 3">
            <a:extLst>
              <a:ext uri="{FF2B5EF4-FFF2-40B4-BE49-F238E27FC236}">
                <a16:creationId xmlns:a16="http://schemas.microsoft.com/office/drawing/2014/main" id="{BA18D9A3-E1B3-403D-9EA7-ADA8A3198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863" y="473075"/>
            <a:ext cx="506412" cy="508000"/>
          </a:xfrm>
          <a:custGeom>
            <a:avLst/>
            <a:gdLst>
              <a:gd name="T0" fmla="*/ 2147483646 w 21600"/>
              <a:gd name="T1" fmla="*/ 669096301 h 21600"/>
              <a:gd name="T2" fmla="*/ 884651662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7" name="矩形 10">
            <a:extLst>
              <a:ext uri="{FF2B5EF4-FFF2-40B4-BE49-F238E27FC236}">
                <a16:creationId xmlns:a16="http://schemas.microsoft.com/office/drawing/2014/main" id="{4AA5C6A1-DBDE-4204-B69F-BC39CFAA5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304" y="981075"/>
            <a:ext cx="1583005" cy="225319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8" name="矩形 48">
            <a:extLst>
              <a:ext uri="{FF2B5EF4-FFF2-40B4-BE49-F238E27FC236}">
                <a16:creationId xmlns:a16="http://schemas.microsoft.com/office/drawing/2014/main" id="{55BDFBE2-809B-4BF1-84B2-569CB21CD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945" y="1821367"/>
            <a:ext cx="1633755" cy="225720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9" name="矩形 49">
            <a:extLst>
              <a:ext uri="{FF2B5EF4-FFF2-40B4-BE49-F238E27FC236}">
                <a16:creationId xmlns:a16="http://schemas.microsoft.com/office/drawing/2014/main" id="{5FF50E69-BC98-4870-B897-B813F5E93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50" y="981075"/>
            <a:ext cx="1440414" cy="22099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0" name="矩形 50">
            <a:extLst>
              <a:ext uri="{FF2B5EF4-FFF2-40B4-BE49-F238E27FC236}">
                <a16:creationId xmlns:a16="http://schemas.microsoft.com/office/drawing/2014/main" id="{7FA2F6EF-C4BF-47A8-BB41-B7DA6011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572" y="1749053"/>
            <a:ext cx="1625132" cy="22099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1" name="文本框 10">
            <a:extLst>
              <a:ext uri="{FF2B5EF4-FFF2-40B4-BE49-F238E27FC236}">
                <a16:creationId xmlns:a16="http://schemas.microsoft.com/office/drawing/2014/main" id="{112D9BAF-DA89-4A0E-8F34-2B52AD48A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7775" y="619125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</a:t>
            </a:r>
            <a:r>
              <a:rPr lang="en-US" altLang="zh-CN" sz="140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方正兰亭粗黑_GBK" charset="0"/>
              </a:rPr>
              <a:t>CAN </a:t>
            </a:r>
            <a:endParaRPr lang="zh-CN" altLang="zh-CN" sz="14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  <a:sym typeface="方正兰亭粗黑_GBK" charset="0"/>
            </a:endParaRPr>
          </a:p>
        </p:txBody>
      </p:sp>
      <p:grpSp>
        <p:nvGrpSpPr>
          <p:cNvPr id="5120" name="组合 5119">
            <a:extLst>
              <a:ext uri="{FF2B5EF4-FFF2-40B4-BE49-F238E27FC236}">
                <a16:creationId xmlns:a16="http://schemas.microsoft.com/office/drawing/2014/main" id="{71B497D3-30B4-4DC1-82AB-4DE948F11CC4}"/>
              </a:ext>
            </a:extLst>
          </p:cNvPr>
          <p:cNvGrpSpPr/>
          <p:nvPr/>
        </p:nvGrpSpPr>
        <p:grpSpPr>
          <a:xfrm>
            <a:off x="1864544" y="4307167"/>
            <a:ext cx="8168456" cy="1946531"/>
            <a:chOff x="2999115" y="2699881"/>
            <a:chExt cx="8168456" cy="1946531"/>
          </a:xfrm>
        </p:grpSpPr>
        <p:sp>
          <p:nvSpPr>
            <p:cNvPr id="5121" name="任意多边形: 形状 5120">
              <a:extLst>
                <a:ext uri="{FF2B5EF4-FFF2-40B4-BE49-F238E27FC236}">
                  <a16:creationId xmlns:a16="http://schemas.microsoft.com/office/drawing/2014/main" id="{EA54EA93-5037-499E-A0A0-70B7809A8F5F}"/>
                </a:ext>
              </a:extLst>
            </p:cNvPr>
            <p:cNvSpPr/>
            <p:nvPr/>
          </p:nvSpPr>
          <p:spPr>
            <a:xfrm>
              <a:off x="5937934" y="2699881"/>
              <a:ext cx="2257200" cy="1946529"/>
            </a:xfrm>
            <a:custGeom>
              <a:avLst/>
              <a:gdLst>
                <a:gd name="connsiteX0" fmla="*/ 0 w 2257200"/>
                <a:gd name="connsiteY0" fmla="*/ 973265 h 1946529"/>
                <a:gd name="connsiteX1" fmla="*/ 486632 w 2257200"/>
                <a:gd name="connsiteY1" fmla="*/ 0 h 1946529"/>
                <a:gd name="connsiteX2" fmla="*/ 1770568 w 2257200"/>
                <a:gd name="connsiteY2" fmla="*/ 0 h 1946529"/>
                <a:gd name="connsiteX3" fmla="*/ 2257200 w 2257200"/>
                <a:gd name="connsiteY3" fmla="*/ 973265 h 1946529"/>
                <a:gd name="connsiteX4" fmla="*/ 1770568 w 2257200"/>
                <a:gd name="connsiteY4" fmla="*/ 1946529 h 1946529"/>
                <a:gd name="connsiteX5" fmla="*/ 486632 w 2257200"/>
                <a:gd name="connsiteY5" fmla="*/ 1946529 h 1946529"/>
                <a:gd name="connsiteX6" fmla="*/ 0 w 2257200"/>
                <a:gd name="connsiteY6" fmla="*/ 973265 h 1946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7200" h="1946529">
                  <a:moveTo>
                    <a:pt x="0" y="973265"/>
                  </a:moveTo>
                  <a:lnTo>
                    <a:pt x="486632" y="0"/>
                  </a:lnTo>
                  <a:lnTo>
                    <a:pt x="1770568" y="0"/>
                  </a:lnTo>
                  <a:lnTo>
                    <a:pt x="2257200" y="973265"/>
                  </a:lnTo>
                  <a:lnTo>
                    <a:pt x="1770568" y="1946529"/>
                  </a:lnTo>
                  <a:lnTo>
                    <a:pt x="486632" y="1946529"/>
                  </a:lnTo>
                  <a:lnTo>
                    <a:pt x="0" y="973265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0311" tIns="368136" rIns="350311" bIns="368136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200" kern="1200"/>
            </a:p>
          </p:txBody>
        </p:sp>
        <p:sp>
          <p:nvSpPr>
            <p:cNvPr id="5133" name="六边形 5132">
              <a:extLst>
                <a:ext uri="{FF2B5EF4-FFF2-40B4-BE49-F238E27FC236}">
                  <a16:creationId xmlns:a16="http://schemas.microsoft.com/office/drawing/2014/main" id="{64F0F846-95B8-4D14-8D0D-D20B58E9A5CF}"/>
                </a:ext>
              </a:extLst>
            </p:cNvPr>
            <p:cNvSpPr/>
            <p:nvPr/>
          </p:nvSpPr>
          <p:spPr>
            <a:xfrm>
              <a:off x="2999115" y="2699882"/>
              <a:ext cx="2257200" cy="1946529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8000" b="-28000"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35" name="任意多边形: 形状 5134">
              <a:extLst>
                <a:ext uri="{FF2B5EF4-FFF2-40B4-BE49-F238E27FC236}">
                  <a16:creationId xmlns:a16="http://schemas.microsoft.com/office/drawing/2014/main" id="{36CF9341-9092-41DD-90DC-EE42E77653F3}"/>
                </a:ext>
              </a:extLst>
            </p:cNvPr>
            <p:cNvSpPr/>
            <p:nvPr/>
          </p:nvSpPr>
          <p:spPr>
            <a:xfrm>
              <a:off x="8910371" y="2699883"/>
              <a:ext cx="2257200" cy="1946529"/>
            </a:xfrm>
            <a:custGeom>
              <a:avLst/>
              <a:gdLst>
                <a:gd name="connsiteX0" fmla="*/ 0 w 2257200"/>
                <a:gd name="connsiteY0" fmla="*/ 973265 h 1946529"/>
                <a:gd name="connsiteX1" fmla="*/ 486632 w 2257200"/>
                <a:gd name="connsiteY1" fmla="*/ 0 h 1946529"/>
                <a:gd name="connsiteX2" fmla="*/ 1770568 w 2257200"/>
                <a:gd name="connsiteY2" fmla="*/ 0 h 1946529"/>
                <a:gd name="connsiteX3" fmla="*/ 2257200 w 2257200"/>
                <a:gd name="connsiteY3" fmla="*/ 973265 h 1946529"/>
                <a:gd name="connsiteX4" fmla="*/ 1770568 w 2257200"/>
                <a:gd name="connsiteY4" fmla="*/ 1946529 h 1946529"/>
                <a:gd name="connsiteX5" fmla="*/ 486632 w 2257200"/>
                <a:gd name="connsiteY5" fmla="*/ 1946529 h 1946529"/>
                <a:gd name="connsiteX6" fmla="*/ 0 w 2257200"/>
                <a:gd name="connsiteY6" fmla="*/ 973265 h 1946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7200" h="1946529">
                  <a:moveTo>
                    <a:pt x="0" y="973265"/>
                  </a:moveTo>
                  <a:lnTo>
                    <a:pt x="486632" y="0"/>
                  </a:lnTo>
                  <a:lnTo>
                    <a:pt x="1770568" y="0"/>
                  </a:lnTo>
                  <a:lnTo>
                    <a:pt x="2257200" y="973265"/>
                  </a:lnTo>
                  <a:lnTo>
                    <a:pt x="1770568" y="1946529"/>
                  </a:lnTo>
                  <a:lnTo>
                    <a:pt x="486632" y="1946529"/>
                  </a:lnTo>
                  <a:lnTo>
                    <a:pt x="0" y="973265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0311" tIns="368136" rIns="350311" bIns="368136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200" kern="1200"/>
            </a:p>
          </p:txBody>
        </p:sp>
      </p:grpSp>
      <p:sp>
        <p:nvSpPr>
          <p:cNvPr id="5139" name="六边形 5138">
            <a:extLst>
              <a:ext uri="{FF2B5EF4-FFF2-40B4-BE49-F238E27FC236}">
                <a16:creationId xmlns:a16="http://schemas.microsoft.com/office/drawing/2014/main" id="{933E1AC8-11EC-49F3-9845-C7EFA916C333}"/>
              </a:ext>
            </a:extLst>
          </p:cNvPr>
          <p:cNvSpPr/>
          <p:nvPr/>
        </p:nvSpPr>
        <p:spPr bwMode="auto">
          <a:xfrm>
            <a:off x="29540" y="2446715"/>
            <a:ext cx="2058646" cy="1631853"/>
          </a:xfrm>
          <a:prstGeom prst="hexagon">
            <a:avLst/>
          </a:prstGeom>
          <a:blipFill>
            <a:blip r:embed="rId9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六边形 52">
            <a:extLst>
              <a:ext uri="{FF2B5EF4-FFF2-40B4-BE49-F238E27FC236}">
                <a16:creationId xmlns:a16="http://schemas.microsoft.com/office/drawing/2014/main" id="{F1527027-0F6B-4597-AFC2-21526440FDD2}"/>
              </a:ext>
            </a:extLst>
          </p:cNvPr>
          <p:cNvSpPr/>
          <p:nvPr/>
        </p:nvSpPr>
        <p:spPr bwMode="auto">
          <a:xfrm>
            <a:off x="10137775" y="2446715"/>
            <a:ext cx="2058646" cy="1631853"/>
          </a:xfrm>
          <a:prstGeom prst="hexagon">
            <a:avLst/>
          </a:prstGeom>
          <a:blipFill>
            <a:blip r:embed="rId10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" name="标题 1">
            <a:extLst>
              <a:ext uri="{FF2B5EF4-FFF2-40B4-BE49-F238E27FC236}">
                <a16:creationId xmlns:a16="http://schemas.microsoft.com/office/drawing/2014/main" id="{E456D990-A5F0-408C-B296-89F4C3A90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406400"/>
            <a:ext cx="5969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方正兰亭粗黑_GBK" charset="0"/>
              </a:defRPr>
            </a:lvl1pPr>
            <a:lvl2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方正兰亭粗黑_GBK" charset="0"/>
                <a:ea typeface="方正兰亭粗黑_GBK" charset="0"/>
                <a:cs typeface="方正兰亭粗黑_GBK" charset="0"/>
                <a:sym typeface="方正兰亭粗黑_GBK" charset="0"/>
              </a:defRPr>
            </a:lvl2pPr>
            <a:lvl3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方正兰亭粗黑_GBK" charset="0"/>
                <a:ea typeface="方正兰亭粗黑_GBK" charset="0"/>
                <a:cs typeface="方正兰亭粗黑_GBK" charset="0"/>
                <a:sym typeface="方正兰亭粗黑_GBK" charset="0"/>
              </a:defRPr>
            </a:lvl3pPr>
            <a:lvl4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方正兰亭粗黑_GBK" charset="0"/>
                <a:ea typeface="方正兰亭粗黑_GBK" charset="0"/>
                <a:cs typeface="方正兰亭粗黑_GBK" charset="0"/>
                <a:sym typeface="方正兰亭粗黑_GBK" charset="0"/>
              </a:defRPr>
            </a:lvl4pPr>
            <a:lvl5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方正兰亭粗黑_GBK" charset="0"/>
                <a:ea typeface="方正兰亭粗黑_GBK" charset="0"/>
                <a:cs typeface="方正兰亭粗黑_GBK" charset="0"/>
                <a:sym typeface="方正兰亭粗黑_GBK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方正兰亭粗黑_GBK" charset="0"/>
                <a:ea typeface="方正兰亭粗黑_GBK" charset="0"/>
                <a:cs typeface="方正兰亭粗黑_GBK" charset="0"/>
                <a:sym typeface="方正兰亭粗黑_GBK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方正兰亭粗黑_GBK" charset="0"/>
                <a:ea typeface="方正兰亭粗黑_GBK" charset="0"/>
                <a:cs typeface="方正兰亭粗黑_GBK" charset="0"/>
                <a:sym typeface="方正兰亭粗黑_GBK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方正兰亭粗黑_GBK" charset="0"/>
                <a:ea typeface="方正兰亭粗黑_GBK" charset="0"/>
                <a:cs typeface="方正兰亭粗黑_GBK" charset="0"/>
                <a:sym typeface="方正兰亭粗黑_GBK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方正兰亭粗黑_GBK" charset="0"/>
                <a:ea typeface="方正兰亭粗黑_GBK" charset="0"/>
                <a:cs typeface="方正兰亭粗黑_GBK" charset="0"/>
                <a:sym typeface="方正兰亭粗黑_GBK" charset="0"/>
              </a:defRPr>
            </a:lvl9pPr>
          </a:lstStyle>
          <a:p>
            <a:pPr marL="0" indent="0" eaLnBrk="1" hangingPunct="1"/>
            <a:r>
              <a:rPr lang="zh-CN" altLang="en-US" sz="3600" dirty="0">
                <a:solidFill>
                  <a:srgbClr val="C00000"/>
                </a:solidFill>
                <a:ea typeface="宋体" panose="02010600030101010101" pitchFamily="2" charset="-122"/>
              </a:rPr>
              <a:t>图片展示</a:t>
            </a:r>
            <a:endParaRPr lang="zh-CN" altLang="zh-CN" sz="3600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3">
            <a:extLst>
              <a:ext uri="{FF2B5EF4-FFF2-40B4-BE49-F238E27FC236}">
                <a16:creationId xmlns:a16="http://schemas.microsoft.com/office/drawing/2014/main" id="{DBF74A16-CE1D-4BD6-8D05-7AE1A549F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504825"/>
            <a:ext cx="476885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reeform 5">
            <a:extLst>
              <a:ext uri="{FF2B5EF4-FFF2-40B4-BE49-F238E27FC236}">
                <a16:creationId xmlns:a16="http://schemas.microsoft.com/office/drawing/2014/main" id="{C4DDA83D-DBBD-4CF2-BF74-EA829BB44CA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77800" y="463550"/>
            <a:ext cx="2017713" cy="1412875"/>
          </a:xfrm>
          <a:custGeom>
            <a:avLst/>
            <a:gdLst>
              <a:gd name="T0" fmla="*/ 2147483646 w 6779"/>
              <a:gd name="T1" fmla="*/ 2147483646 h 4745"/>
              <a:gd name="T2" fmla="*/ 2147483646 w 6779"/>
              <a:gd name="T3" fmla="*/ 2147483646 h 4745"/>
              <a:gd name="T4" fmla="*/ 2147483646 w 6779"/>
              <a:gd name="T5" fmla="*/ 2147483646 h 4745"/>
              <a:gd name="T6" fmla="*/ 2147483646 w 6779"/>
              <a:gd name="T7" fmla="*/ 2147483646 h 4745"/>
              <a:gd name="T8" fmla="*/ 2147483646 w 6779"/>
              <a:gd name="T9" fmla="*/ 2147483646 h 4745"/>
              <a:gd name="T10" fmla="*/ 2147483646 w 6779"/>
              <a:gd name="T11" fmla="*/ 2147483646 h 4745"/>
              <a:gd name="T12" fmla="*/ 2147483646 w 6779"/>
              <a:gd name="T13" fmla="*/ 2147483646 h 4745"/>
              <a:gd name="T14" fmla="*/ 2147483646 w 6779"/>
              <a:gd name="T15" fmla="*/ 2147483646 h 4745"/>
              <a:gd name="T16" fmla="*/ 2147483646 w 6779"/>
              <a:gd name="T17" fmla="*/ 2147483646 h 4745"/>
              <a:gd name="T18" fmla="*/ 2147483646 w 6779"/>
              <a:gd name="T19" fmla="*/ 2147483646 h 4745"/>
              <a:gd name="T20" fmla="*/ 2147483646 w 6779"/>
              <a:gd name="T21" fmla="*/ 2147483646 h 4745"/>
              <a:gd name="T22" fmla="*/ 2147483646 w 6779"/>
              <a:gd name="T23" fmla="*/ 2147483646 h 4745"/>
              <a:gd name="T24" fmla="*/ 2147483646 w 6779"/>
              <a:gd name="T25" fmla="*/ 2147483646 h 4745"/>
              <a:gd name="T26" fmla="*/ 2147483646 w 6779"/>
              <a:gd name="T27" fmla="*/ 2147483646 h 4745"/>
              <a:gd name="T28" fmla="*/ 2147483646 w 6779"/>
              <a:gd name="T29" fmla="*/ 2147483646 h 4745"/>
              <a:gd name="T30" fmla="*/ 2147483646 w 6779"/>
              <a:gd name="T31" fmla="*/ 2147483646 h 4745"/>
              <a:gd name="T32" fmla="*/ 2147483646 w 6779"/>
              <a:gd name="T33" fmla="*/ 2147483646 h 4745"/>
              <a:gd name="T34" fmla="*/ 2147483646 w 6779"/>
              <a:gd name="T35" fmla="*/ 2147483646 h 4745"/>
              <a:gd name="T36" fmla="*/ 2147483646 w 6779"/>
              <a:gd name="T37" fmla="*/ 2147483646 h 4745"/>
              <a:gd name="T38" fmla="*/ 2147483646 w 6779"/>
              <a:gd name="T39" fmla="*/ 2147483646 h 4745"/>
              <a:gd name="T40" fmla="*/ 2147483646 w 6779"/>
              <a:gd name="T41" fmla="*/ 2147483646 h 4745"/>
              <a:gd name="T42" fmla="*/ 2147483646 w 6779"/>
              <a:gd name="T43" fmla="*/ 2147483646 h 4745"/>
              <a:gd name="T44" fmla="*/ 2147483646 w 6779"/>
              <a:gd name="T45" fmla="*/ 2147483646 h 4745"/>
              <a:gd name="T46" fmla="*/ 2147483646 w 6779"/>
              <a:gd name="T47" fmla="*/ 2147483646 h 4745"/>
              <a:gd name="T48" fmla="*/ 2147483646 w 6779"/>
              <a:gd name="T49" fmla="*/ 2147483646 h 4745"/>
              <a:gd name="T50" fmla="*/ 2147483646 w 6779"/>
              <a:gd name="T51" fmla="*/ 2147483646 h 4745"/>
              <a:gd name="T52" fmla="*/ 2147483646 w 6779"/>
              <a:gd name="T53" fmla="*/ 2147483646 h 4745"/>
              <a:gd name="T54" fmla="*/ 2147483646 w 6779"/>
              <a:gd name="T55" fmla="*/ 2147483646 h 4745"/>
              <a:gd name="T56" fmla="*/ 2147483646 w 6779"/>
              <a:gd name="T57" fmla="*/ 2147483646 h 4745"/>
              <a:gd name="T58" fmla="*/ 2147483646 w 6779"/>
              <a:gd name="T59" fmla="*/ 2147483646 h 4745"/>
              <a:gd name="T60" fmla="*/ 2147483646 w 6779"/>
              <a:gd name="T61" fmla="*/ 2147483646 h 4745"/>
              <a:gd name="T62" fmla="*/ 2147483646 w 6779"/>
              <a:gd name="T63" fmla="*/ 2147483646 h 4745"/>
              <a:gd name="T64" fmla="*/ 2147483646 w 6779"/>
              <a:gd name="T65" fmla="*/ 2147483646 h 4745"/>
              <a:gd name="T66" fmla="*/ 2147483646 w 6779"/>
              <a:gd name="T67" fmla="*/ 2147483646 h 4745"/>
              <a:gd name="T68" fmla="*/ 2147483646 w 6779"/>
              <a:gd name="T69" fmla="*/ 2147483646 h 4745"/>
              <a:gd name="T70" fmla="*/ 2147483646 w 6779"/>
              <a:gd name="T71" fmla="*/ 2147483646 h 4745"/>
              <a:gd name="T72" fmla="*/ 2147483646 w 6779"/>
              <a:gd name="T73" fmla="*/ 2147483646 h 4745"/>
              <a:gd name="T74" fmla="*/ 2147483646 w 6779"/>
              <a:gd name="T75" fmla="*/ 2147483646 h 4745"/>
              <a:gd name="T76" fmla="*/ 2147483646 w 6779"/>
              <a:gd name="T77" fmla="*/ 2147483646 h 4745"/>
              <a:gd name="T78" fmla="*/ 2147483646 w 6779"/>
              <a:gd name="T79" fmla="*/ 2147483646 h 4745"/>
              <a:gd name="T80" fmla="*/ 2147483646 w 6779"/>
              <a:gd name="T81" fmla="*/ 2147483646 h 4745"/>
              <a:gd name="T82" fmla="*/ 2147483646 w 6779"/>
              <a:gd name="T83" fmla="*/ 2147483646 h 4745"/>
              <a:gd name="T84" fmla="*/ 2147483646 w 6779"/>
              <a:gd name="T85" fmla="*/ 2147483646 h 4745"/>
              <a:gd name="T86" fmla="*/ 2147483646 w 6779"/>
              <a:gd name="T87" fmla="*/ 2147483646 h 4745"/>
              <a:gd name="T88" fmla="*/ 2147483646 w 6779"/>
              <a:gd name="T89" fmla="*/ 2147483646 h 4745"/>
              <a:gd name="T90" fmla="*/ 2147483646 w 6779"/>
              <a:gd name="T91" fmla="*/ 2147483646 h 4745"/>
              <a:gd name="T92" fmla="*/ 2147483646 w 6779"/>
              <a:gd name="T93" fmla="*/ 2147483646 h 4745"/>
              <a:gd name="T94" fmla="*/ 2147483646 w 6779"/>
              <a:gd name="T95" fmla="*/ 2147483646 h 4745"/>
              <a:gd name="T96" fmla="*/ 2147483646 w 6779"/>
              <a:gd name="T97" fmla="*/ 2147483646 h 4745"/>
              <a:gd name="T98" fmla="*/ 2147483646 w 6779"/>
              <a:gd name="T99" fmla="*/ 2147483646 h 4745"/>
              <a:gd name="T100" fmla="*/ 2147483646 w 6779"/>
              <a:gd name="T101" fmla="*/ 2147483646 h 4745"/>
              <a:gd name="T102" fmla="*/ 2147483646 w 6779"/>
              <a:gd name="T103" fmla="*/ 2147483646 h 4745"/>
              <a:gd name="T104" fmla="*/ 2147483646 w 6779"/>
              <a:gd name="T105" fmla="*/ 2147483646 h 4745"/>
              <a:gd name="T106" fmla="*/ 2147483646 w 6779"/>
              <a:gd name="T107" fmla="*/ 2147483646 h 4745"/>
              <a:gd name="T108" fmla="*/ 2147483646 w 6779"/>
              <a:gd name="T109" fmla="*/ 0 h 4745"/>
              <a:gd name="T110" fmla="*/ 2147483646 w 6779"/>
              <a:gd name="T111" fmla="*/ 2147483646 h 4745"/>
              <a:gd name="T112" fmla="*/ 2147483646 w 6779"/>
              <a:gd name="T113" fmla="*/ 2147483646 h 4745"/>
              <a:gd name="T114" fmla="*/ 2147483646 w 6779"/>
              <a:gd name="T115" fmla="*/ 2147483646 h 474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79"/>
              <a:gd name="T175" fmla="*/ 0 h 4745"/>
              <a:gd name="T176" fmla="*/ 6779 w 6779"/>
              <a:gd name="T177" fmla="*/ 4745 h 474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79" h="4745">
                <a:moveTo>
                  <a:pt x="2071" y="1438"/>
                </a:moveTo>
                <a:lnTo>
                  <a:pt x="2071" y="1445"/>
                </a:lnTo>
                <a:cubicBezTo>
                  <a:pt x="2071" y="1531"/>
                  <a:pt x="2008" y="1535"/>
                  <a:pt x="1971" y="1570"/>
                </a:cubicBezTo>
                <a:cubicBezTo>
                  <a:pt x="1924" y="1615"/>
                  <a:pt x="1896" y="1635"/>
                  <a:pt x="1841" y="1671"/>
                </a:cubicBezTo>
                <a:cubicBezTo>
                  <a:pt x="1783" y="1710"/>
                  <a:pt x="1780" y="1726"/>
                  <a:pt x="1703" y="1765"/>
                </a:cubicBezTo>
                <a:cubicBezTo>
                  <a:pt x="1646" y="1793"/>
                  <a:pt x="1608" y="1843"/>
                  <a:pt x="1548" y="1843"/>
                </a:cubicBezTo>
                <a:cubicBezTo>
                  <a:pt x="1519" y="1843"/>
                  <a:pt x="1475" y="1739"/>
                  <a:pt x="1470" y="1715"/>
                </a:cubicBezTo>
                <a:cubicBezTo>
                  <a:pt x="1466" y="1695"/>
                  <a:pt x="1454" y="1646"/>
                  <a:pt x="1446" y="1633"/>
                </a:cubicBezTo>
                <a:cubicBezTo>
                  <a:pt x="1436" y="1618"/>
                  <a:pt x="1396" y="1602"/>
                  <a:pt x="1396" y="1577"/>
                </a:cubicBezTo>
                <a:lnTo>
                  <a:pt x="1396" y="1538"/>
                </a:lnTo>
                <a:cubicBezTo>
                  <a:pt x="1396" y="1505"/>
                  <a:pt x="1539" y="1411"/>
                  <a:pt x="1572" y="1389"/>
                </a:cubicBezTo>
                <a:cubicBezTo>
                  <a:pt x="1608" y="1365"/>
                  <a:pt x="1634" y="1345"/>
                  <a:pt x="1658" y="1310"/>
                </a:cubicBezTo>
                <a:cubicBezTo>
                  <a:pt x="1679" y="1278"/>
                  <a:pt x="1697" y="1219"/>
                  <a:pt x="1714" y="1200"/>
                </a:cubicBezTo>
                <a:cubicBezTo>
                  <a:pt x="1670" y="1109"/>
                  <a:pt x="1677" y="961"/>
                  <a:pt x="1592" y="904"/>
                </a:cubicBezTo>
                <a:cubicBezTo>
                  <a:pt x="1556" y="880"/>
                  <a:pt x="1494" y="853"/>
                  <a:pt x="1442" y="849"/>
                </a:cubicBezTo>
                <a:cubicBezTo>
                  <a:pt x="1364" y="842"/>
                  <a:pt x="1324" y="809"/>
                  <a:pt x="1270" y="809"/>
                </a:cubicBezTo>
                <a:cubicBezTo>
                  <a:pt x="1187" y="809"/>
                  <a:pt x="1048" y="997"/>
                  <a:pt x="1005" y="1054"/>
                </a:cubicBezTo>
                <a:cubicBezTo>
                  <a:pt x="979" y="1088"/>
                  <a:pt x="919" y="1155"/>
                  <a:pt x="887" y="1188"/>
                </a:cubicBezTo>
                <a:cubicBezTo>
                  <a:pt x="861" y="1215"/>
                  <a:pt x="863" y="1238"/>
                  <a:pt x="838" y="1265"/>
                </a:cubicBezTo>
                <a:cubicBezTo>
                  <a:pt x="827" y="1276"/>
                  <a:pt x="777" y="1318"/>
                  <a:pt x="766" y="1326"/>
                </a:cubicBezTo>
                <a:cubicBezTo>
                  <a:pt x="696" y="1326"/>
                  <a:pt x="659" y="1362"/>
                  <a:pt x="622" y="1400"/>
                </a:cubicBezTo>
                <a:cubicBezTo>
                  <a:pt x="596" y="1427"/>
                  <a:pt x="530" y="1476"/>
                  <a:pt x="497" y="1500"/>
                </a:cubicBezTo>
                <a:cubicBezTo>
                  <a:pt x="463" y="1525"/>
                  <a:pt x="434" y="1595"/>
                  <a:pt x="419" y="1641"/>
                </a:cubicBezTo>
                <a:cubicBezTo>
                  <a:pt x="404" y="1686"/>
                  <a:pt x="355" y="1778"/>
                  <a:pt x="355" y="1803"/>
                </a:cubicBezTo>
                <a:cubicBezTo>
                  <a:pt x="355" y="1858"/>
                  <a:pt x="456" y="1982"/>
                  <a:pt x="508" y="1982"/>
                </a:cubicBezTo>
                <a:lnTo>
                  <a:pt x="541" y="1980"/>
                </a:lnTo>
                <a:lnTo>
                  <a:pt x="706" y="1974"/>
                </a:lnTo>
                <a:lnTo>
                  <a:pt x="706" y="1982"/>
                </a:lnTo>
                <a:cubicBezTo>
                  <a:pt x="764" y="1980"/>
                  <a:pt x="825" y="1882"/>
                  <a:pt x="892" y="1882"/>
                </a:cubicBezTo>
                <a:lnTo>
                  <a:pt x="925" y="1882"/>
                </a:lnTo>
                <a:cubicBezTo>
                  <a:pt x="971" y="1882"/>
                  <a:pt x="1034" y="2064"/>
                  <a:pt x="1050" y="2108"/>
                </a:cubicBezTo>
                <a:cubicBezTo>
                  <a:pt x="1083" y="2194"/>
                  <a:pt x="940" y="2259"/>
                  <a:pt x="885" y="2286"/>
                </a:cubicBezTo>
                <a:cubicBezTo>
                  <a:pt x="801" y="2330"/>
                  <a:pt x="743" y="2386"/>
                  <a:pt x="668" y="2427"/>
                </a:cubicBezTo>
                <a:cubicBezTo>
                  <a:pt x="645" y="2440"/>
                  <a:pt x="567" y="2479"/>
                  <a:pt x="548" y="2486"/>
                </a:cubicBezTo>
                <a:cubicBezTo>
                  <a:pt x="504" y="2503"/>
                  <a:pt x="482" y="2531"/>
                  <a:pt x="437" y="2554"/>
                </a:cubicBezTo>
                <a:cubicBezTo>
                  <a:pt x="425" y="2560"/>
                  <a:pt x="344" y="2616"/>
                  <a:pt x="331" y="2626"/>
                </a:cubicBezTo>
                <a:cubicBezTo>
                  <a:pt x="312" y="2640"/>
                  <a:pt x="241" y="2689"/>
                  <a:pt x="224" y="2699"/>
                </a:cubicBezTo>
                <a:cubicBezTo>
                  <a:pt x="165" y="2731"/>
                  <a:pt x="46" y="2794"/>
                  <a:pt x="27" y="2859"/>
                </a:cubicBezTo>
                <a:cubicBezTo>
                  <a:pt x="11" y="2914"/>
                  <a:pt x="0" y="2951"/>
                  <a:pt x="4" y="3002"/>
                </a:cubicBezTo>
                <a:cubicBezTo>
                  <a:pt x="6" y="3026"/>
                  <a:pt x="30" y="3130"/>
                  <a:pt x="40" y="3146"/>
                </a:cubicBezTo>
                <a:cubicBezTo>
                  <a:pt x="60" y="3177"/>
                  <a:pt x="110" y="3212"/>
                  <a:pt x="126" y="3239"/>
                </a:cubicBezTo>
                <a:cubicBezTo>
                  <a:pt x="140" y="3263"/>
                  <a:pt x="187" y="3327"/>
                  <a:pt x="216" y="3327"/>
                </a:cubicBezTo>
                <a:lnTo>
                  <a:pt x="229" y="3327"/>
                </a:lnTo>
                <a:cubicBezTo>
                  <a:pt x="277" y="3327"/>
                  <a:pt x="330" y="3270"/>
                  <a:pt x="357" y="3243"/>
                </a:cubicBezTo>
                <a:cubicBezTo>
                  <a:pt x="394" y="3205"/>
                  <a:pt x="441" y="3178"/>
                  <a:pt x="476" y="3143"/>
                </a:cubicBezTo>
                <a:cubicBezTo>
                  <a:pt x="526" y="3094"/>
                  <a:pt x="519" y="3067"/>
                  <a:pt x="588" y="3043"/>
                </a:cubicBezTo>
                <a:cubicBezTo>
                  <a:pt x="626" y="3030"/>
                  <a:pt x="695" y="2983"/>
                  <a:pt x="721" y="2958"/>
                </a:cubicBezTo>
                <a:cubicBezTo>
                  <a:pt x="767" y="2912"/>
                  <a:pt x="792" y="2901"/>
                  <a:pt x="840" y="2864"/>
                </a:cubicBezTo>
                <a:cubicBezTo>
                  <a:pt x="885" y="2830"/>
                  <a:pt x="909" y="2795"/>
                  <a:pt x="956" y="2761"/>
                </a:cubicBezTo>
                <a:cubicBezTo>
                  <a:pt x="986" y="2739"/>
                  <a:pt x="1062" y="2688"/>
                  <a:pt x="1072" y="2659"/>
                </a:cubicBezTo>
                <a:cubicBezTo>
                  <a:pt x="1084" y="2624"/>
                  <a:pt x="1123" y="2532"/>
                  <a:pt x="1164" y="2532"/>
                </a:cubicBezTo>
                <a:lnTo>
                  <a:pt x="1197" y="2532"/>
                </a:lnTo>
                <a:cubicBezTo>
                  <a:pt x="1225" y="2532"/>
                  <a:pt x="1232" y="2586"/>
                  <a:pt x="1236" y="2612"/>
                </a:cubicBezTo>
                <a:cubicBezTo>
                  <a:pt x="1243" y="2659"/>
                  <a:pt x="1255" y="2666"/>
                  <a:pt x="1275" y="2699"/>
                </a:cubicBezTo>
                <a:cubicBezTo>
                  <a:pt x="1293" y="2727"/>
                  <a:pt x="1291" y="2763"/>
                  <a:pt x="1297" y="2803"/>
                </a:cubicBezTo>
                <a:cubicBezTo>
                  <a:pt x="1302" y="2844"/>
                  <a:pt x="1329" y="2844"/>
                  <a:pt x="1329" y="2896"/>
                </a:cubicBezTo>
                <a:lnTo>
                  <a:pt x="1329" y="2903"/>
                </a:lnTo>
                <a:cubicBezTo>
                  <a:pt x="1329" y="2937"/>
                  <a:pt x="1195" y="3039"/>
                  <a:pt x="1165" y="3064"/>
                </a:cubicBezTo>
                <a:cubicBezTo>
                  <a:pt x="1087" y="3130"/>
                  <a:pt x="1067" y="3139"/>
                  <a:pt x="1016" y="3239"/>
                </a:cubicBezTo>
                <a:cubicBezTo>
                  <a:pt x="997" y="3276"/>
                  <a:pt x="996" y="3257"/>
                  <a:pt x="977" y="3279"/>
                </a:cubicBezTo>
                <a:cubicBezTo>
                  <a:pt x="967" y="3290"/>
                  <a:pt x="959" y="3315"/>
                  <a:pt x="949" y="3331"/>
                </a:cubicBezTo>
                <a:cubicBezTo>
                  <a:pt x="939" y="3347"/>
                  <a:pt x="891" y="3422"/>
                  <a:pt x="883" y="3430"/>
                </a:cubicBezTo>
                <a:cubicBezTo>
                  <a:pt x="840" y="3469"/>
                  <a:pt x="740" y="3548"/>
                  <a:pt x="740" y="3612"/>
                </a:cubicBezTo>
                <a:lnTo>
                  <a:pt x="740" y="3652"/>
                </a:lnTo>
                <a:cubicBezTo>
                  <a:pt x="740" y="3703"/>
                  <a:pt x="789" y="3711"/>
                  <a:pt x="827" y="3724"/>
                </a:cubicBezTo>
                <a:cubicBezTo>
                  <a:pt x="861" y="3735"/>
                  <a:pt x="917" y="3764"/>
                  <a:pt x="952" y="3764"/>
                </a:cubicBezTo>
                <a:lnTo>
                  <a:pt x="971" y="3764"/>
                </a:lnTo>
                <a:cubicBezTo>
                  <a:pt x="1018" y="3764"/>
                  <a:pt x="1033" y="3701"/>
                  <a:pt x="1058" y="3665"/>
                </a:cubicBezTo>
                <a:cubicBezTo>
                  <a:pt x="1111" y="3586"/>
                  <a:pt x="1085" y="3627"/>
                  <a:pt x="1157" y="3579"/>
                </a:cubicBezTo>
                <a:cubicBezTo>
                  <a:pt x="1191" y="3587"/>
                  <a:pt x="1202" y="3585"/>
                  <a:pt x="1203" y="3625"/>
                </a:cubicBezTo>
                <a:lnTo>
                  <a:pt x="1217" y="3625"/>
                </a:lnTo>
                <a:lnTo>
                  <a:pt x="1217" y="3599"/>
                </a:lnTo>
                <a:cubicBezTo>
                  <a:pt x="1217" y="3511"/>
                  <a:pt x="1425" y="3436"/>
                  <a:pt x="1488" y="3393"/>
                </a:cubicBezTo>
                <a:cubicBezTo>
                  <a:pt x="1554" y="3428"/>
                  <a:pt x="1508" y="3603"/>
                  <a:pt x="1508" y="3711"/>
                </a:cubicBezTo>
                <a:lnTo>
                  <a:pt x="1508" y="3718"/>
                </a:lnTo>
                <a:cubicBezTo>
                  <a:pt x="1508" y="3776"/>
                  <a:pt x="1608" y="3924"/>
                  <a:pt x="1667" y="3924"/>
                </a:cubicBezTo>
                <a:lnTo>
                  <a:pt x="1687" y="3924"/>
                </a:lnTo>
                <a:cubicBezTo>
                  <a:pt x="1824" y="3924"/>
                  <a:pt x="1949" y="3906"/>
                  <a:pt x="2027" y="3846"/>
                </a:cubicBezTo>
                <a:cubicBezTo>
                  <a:pt x="2067" y="3815"/>
                  <a:pt x="2107" y="3784"/>
                  <a:pt x="2122" y="3729"/>
                </a:cubicBezTo>
                <a:cubicBezTo>
                  <a:pt x="2128" y="3708"/>
                  <a:pt x="2171" y="3567"/>
                  <a:pt x="2171" y="3566"/>
                </a:cubicBezTo>
                <a:lnTo>
                  <a:pt x="2171" y="3552"/>
                </a:lnTo>
                <a:cubicBezTo>
                  <a:pt x="2171" y="3470"/>
                  <a:pt x="2087" y="3499"/>
                  <a:pt x="2066" y="3372"/>
                </a:cubicBezTo>
                <a:cubicBezTo>
                  <a:pt x="2055" y="3300"/>
                  <a:pt x="1972" y="3199"/>
                  <a:pt x="1972" y="3181"/>
                </a:cubicBezTo>
                <a:lnTo>
                  <a:pt x="1972" y="3155"/>
                </a:lnTo>
                <a:cubicBezTo>
                  <a:pt x="1972" y="3119"/>
                  <a:pt x="2007" y="3101"/>
                  <a:pt x="2025" y="3075"/>
                </a:cubicBezTo>
                <a:cubicBezTo>
                  <a:pt x="2042" y="3051"/>
                  <a:pt x="2065" y="3019"/>
                  <a:pt x="2083" y="2994"/>
                </a:cubicBezTo>
                <a:cubicBezTo>
                  <a:pt x="2131" y="2931"/>
                  <a:pt x="2174" y="2911"/>
                  <a:pt x="2225" y="2858"/>
                </a:cubicBezTo>
                <a:cubicBezTo>
                  <a:pt x="2270" y="2813"/>
                  <a:pt x="2338" y="2779"/>
                  <a:pt x="2376" y="2737"/>
                </a:cubicBezTo>
                <a:cubicBezTo>
                  <a:pt x="2402" y="2708"/>
                  <a:pt x="2395" y="2686"/>
                  <a:pt x="2435" y="2656"/>
                </a:cubicBezTo>
                <a:cubicBezTo>
                  <a:pt x="2476" y="2625"/>
                  <a:pt x="2465" y="2614"/>
                  <a:pt x="2495" y="2578"/>
                </a:cubicBezTo>
                <a:cubicBezTo>
                  <a:pt x="2417" y="2429"/>
                  <a:pt x="2338" y="2390"/>
                  <a:pt x="2138" y="2366"/>
                </a:cubicBezTo>
                <a:cubicBezTo>
                  <a:pt x="2063" y="2357"/>
                  <a:pt x="2066" y="2381"/>
                  <a:pt x="2026" y="2379"/>
                </a:cubicBezTo>
                <a:cubicBezTo>
                  <a:pt x="1980" y="2377"/>
                  <a:pt x="1946" y="2361"/>
                  <a:pt x="1900" y="2374"/>
                </a:cubicBezTo>
                <a:cubicBezTo>
                  <a:pt x="1843" y="2389"/>
                  <a:pt x="1839" y="2465"/>
                  <a:pt x="1760" y="2519"/>
                </a:cubicBezTo>
                <a:cubicBezTo>
                  <a:pt x="1728" y="2470"/>
                  <a:pt x="1707" y="2485"/>
                  <a:pt x="1707" y="2393"/>
                </a:cubicBezTo>
                <a:cubicBezTo>
                  <a:pt x="1707" y="2369"/>
                  <a:pt x="1711" y="2322"/>
                  <a:pt x="1705" y="2302"/>
                </a:cubicBezTo>
                <a:cubicBezTo>
                  <a:pt x="1699" y="2284"/>
                  <a:pt x="1674" y="2263"/>
                  <a:pt x="1674" y="2240"/>
                </a:cubicBezTo>
                <a:cubicBezTo>
                  <a:pt x="1674" y="2196"/>
                  <a:pt x="1774" y="2150"/>
                  <a:pt x="1809" y="2124"/>
                </a:cubicBezTo>
                <a:cubicBezTo>
                  <a:pt x="1863" y="2084"/>
                  <a:pt x="1873" y="2049"/>
                  <a:pt x="1949" y="2011"/>
                </a:cubicBezTo>
                <a:cubicBezTo>
                  <a:pt x="2020" y="1975"/>
                  <a:pt x="2046" y="1966"/>
                  <a:pt x="2100" y="1910"/>
                </a:cubicBezTo>
                <a:cubicBezTo>
                  <a:pt x="2121" y="1888"/>
                  <a:pt x="2234" y="1823"/>
                  <a:pt x="2270" y="1823"/>
                </a:cubicBezTo>
                <a:lnTo>
                  <a:pt x="2310" y="1823"/>
                </a:lnTo>
                <a:cubicBezTo>
                  <a:pt x="2338" y="1823"/>
                  <a:pt x="2408" y="1929"/>
                  <a:pt x="2431" y="1953"/>
                </a:cubicBezTo>
                <a:cubicBezTo>
                  <a:pt x="2464" y="1989"/>
                  <a:pt x="2513" y="2053"/>
                  <a:pt x="2543" y="2093"/>
                </a:cubicBezTo>
                <a:cubicBezTo>
                  <a:pt x="2564" y="2120"/>
                  <a:pt x="2727" y="2402"/>
                  <a:pt x="2727" y="2419"/>
                </a:cubicBezTo>
                <a:lnTo>
                  <a:pt x="2727" y="2439"/>
                </a:lnTo>
                <a:cubicBezTo>
                  <a:pt x="2727" y="2469"/>
                  <a:pt x="2675" y="2564"/>
                  <a:pt x="2660" y="2590"/>
                </a:cubicBezTo>
                <a:cubicBezTo>
                  <a:pt x="2639" y="2626"/>
                  <a:pt x="2634" y="2613"/>
                  <a:pt x="2621" y="2664"/>
                </a:cubicBezTo>
                <a:cubicBezTo>
                  <a:pt x="2607" y="2721"/>
                  <a:pt x="2601" y="2703"/>
                  <a:pt x="2581" y="2737"/>
                </a:cubicBezTo>
                <a:cubicBezTo>
                  <a:pt x="2568" y="2761"/>
                  <a:pt x="2570" y="2791"/>
                  <a:pt x="2557" y="2819"/>
                </a:cubicBezTo>
                <a:cubicBezTo>
                  <a:pt x="2544" y="2849"/>
                  <a:pt x="2529" y="2859"/>
                  <a:pt x="2519" y="2893"/>
                </a:cubicBezTo>
                <a:cubicBezTo>
                  <a:pt x="2502" y="2955"/>
                  <a:pt x="2509" y="3034"/>
                  <a:pt x="2509" y="3095"/>
                </a:cubicBezTo>
                <a:cubicBezTo>
                  <a:pt x="2509" y="3153"/>
                  <a:pt x="2482" y="3161"/>
                  <a:pt x="2472" y="3212"/>
                </a:cubicBezTo>
                <a:cubicBezTo>
                  <a:pt x="2465" y="3251"/>
                  <a:pt x="2497" y="3294"/>
                  <a:pt x="2520" y="3309"/>
                </a:cubicBezTo>
                <a:cubicBezTo>
                  <a:pt x="2570" y="3341"/>
                  <a:pt x="2671" y="3393"/>
                  <a:pt x="2747" y="3393"/>
                </a:cubicBezTo>
                <a:cubicBezTo>
                  <a:pt x="2812" y="3393"/>
                  <a:pt x="2835" y="3359"/>
                  <a:pt x="2856" y="3310"/>
                </a:cubicBezTo>
                <a:cubicBezTo>
                  <a:pt x="2868" y="3281"/>
                  <a:pt x="2884" y="3277"/>
                  <a:pt x="2901" y="3256"/>
                </a:cubicBezTo>
                <a:cubicBezTo>
                  <a:pt x="2920" y="3231"/>
                  <a:pt x="2917" y="3214"/>
                  <a:pt x="2929" y="3184"/>
                </a:cubicBezTo>
                <a:cubicBezTo>
                  <a:pt x="2959" y="3108"/>
                  <a:pt x="2995" y="2943"/>
                  <a:pt x="3085" y="2943"/>
                </a:cubicBezTo>
                <a:cubicBezTo>
                  <a:pt x="3103" y="2943"/>
                  <a:pt x="3234" y="3147"/>
                  <a:pt x="3256" y="3176"/>
                </a:cubicBezTo>
                <a:cubicBezTo>
                  <a:pt x="3275" y="3200"/>
                  <a:pt x="3288" y="3205"/>
                  <a:pt x="3311" y="3221"/>
                </a:cubicBezTo>
                <a:cubicBezTo>
                  <a:pt x="3333" y="3236"/>
                  <a:pt x="3337" y="3256"/>
                  <a:pt x="3355" y="3276"/>
                </a:cubicBezTo>
                <a:cubicBezTo>
                  <a:pt x="3386" y="3310"/>
                  <a:pt x="3372" y="3298"/>
                  <a:pt x="3392" y="3338"/>
                </a:cubicBezTo>
                <a:cubicBezTo>
                  <a:pt x="3408" y="3372"/>
                  <a:pt x="3423" y="3369"/>
                  <a:pt x="3442" y="3395"/>
                </a:cubicBezTo>
                <a:cubicBezTo>
                  <a:pt x="3498" y="3472"/>
                  <a:pt x="3573" y="3527"/>
                  <a:pt x="3620" y="3621"/>
                </a:cubicBezTo>
                <a:cubicBezTo>
                  <a:pt x="3651" y="3686"/>
                  <a:pt x="3755" y="3789"/>
                  <a:pt x="3809" y="3836"/>
                </a:cubicBezTo>
                <a:cubicBezTo>
                  <a:pt x="3821" y="3847"/>
                  <a:pt x="3866" y="3927"/>
                  <a:pt x="3889" y="3955"/>
                </a:cubicBezTo>
                <a:cubicBezTo>
                  <a:pt x="3920" y="3993"/>
                  <a:pt x="3961" y="4021"/>
                  <a:pt x="3986" y="4063"/>
                </a:cubicBezTo>
                <a:cubicBezTo>
                  <a:pt x="4042" y="4153"/>
                  <a:pt x="4106" y="4181"/>
                  <a:pt x="4155" y="4298"/>
                </a:cubicBezTo>
                <a:cubicBezTo>
                  <a:pt x="4193" y="4392"/>
                  <a:pt x="4272" y="4457"/>
                  <a:pt x="4323" y="4534"/>
                </a:cubicBezTo>
                <a:cubicBezTo>
                  <a:pt x="4394" y="4642"/>
                  <a:pt x="4432" y="4666"/>
                  <a:pt x="4523" y="4745"/>
                </a:cubicBezTo>
                <a:cubicBezTo>
                  <a:pt x="4564" y="4726"/>
                  <a:pt x="4635" y="4703"/>
                  <a:pt x="4662" y="4672"/>
                </a:cubicBezTo>
                <a:cubicBezTo>
                  <a:pt x="4683" y="4649"/>
                  <a:pt x="4700" y="4650"/>
                  <a:pt x="4719" y="4623"/>
                </a:cubicBezTo>
                <a:cubicBezTo>
                  <a:pt x="4730" y="4609"/>
                  <a:pt x="4758" y="4574"/>
                  <a:pt x="4768" y="4566"/>
                </a:cubicBezTo>
                <a:cubicBezTo>
                  <a:pt x="4753" y="4534"/>
                  <a:pt x="4771" y="4515"/>
                  <a:pt x="4751" y="4478"/>
                </a:cubicBezTo>
                <a:cubicBezTo>
                  <a:pt x="4736" y="4451"/>
                  <a:pt x="4726" y="4433"/>
                  <a:pt x="4711" y="4405"/>
                </a:cubicBezTo>
                <a:cubicBezTo>
                  <a:pt x="4692" y="4370"/>
                  <a:pt x="4630" y="4340"/>
                  <a:pt x="4610" y="4287"/>
                </a:cubicBezTo>
                <a:cubicBezTo>
                  <a:pt x="4594" y="4244"/>
                  <a:pt x="4585" y="4257"/>
                  <a:pt x="4567" y="4224"/>
                </a:cubicBezTo>
                <a:cubicBezTo>
                  <a:pt x="4550" y="4194"/>
                  <a:pt x="4554" y="4171"/>
                  <a:pt x="4531" y="4147"/>
                </a:cubicBezTo>
                <a:cubicBezTo>
                  <a:pt x="4507" y="4120"/>
                  <a:pt x="4448" y="4054"/>
                  <a:pt x="4424" y="4036"/>
                </a:cubicBezTo>
                <a:cubicBezTo>
                  <a:pt x="4358" y="3990"/>
                  <a:pt x="4305" y="3844"/>
                  <a:pt x="4254" y="3768"/>
                </a:cubicBezTo>
                <a:cubicBezTo>
                  <a:pt x="4218" y="3715"/>
                  <a:pt x="4205" y="3690"/>
                  <a:pt x="4164" y="3640"/>
                </a:cubicBezTo>
                <a:cubicBezTo>
                  <a:pt x="4139" y="3612"/>
                  <a:pt x="4133" y="3617"/>
                  <a:pt x="4114" y="3577"/>
                </a:cubicBezTo>
                <a:cubicBezTo>
                  <a:pt x="4094" y="3532"/>
                  <a:pt x="4111" y="3542"/>
                  <a:pt x="4078" y="3501"/>
                </a:cubicBezTo>
                <a:cubicBezTo>
                  <a:pt x="4057" y="3475"/>
                  <a:pt x="4051" y="3468"/>
                  <a:pt x="4045" y="3427"/>
                </a:cubicBezTo>
                <a:cubicBezTo>
                  <a:pt x="4039" y="3385"/>
                  <a:pt x="4020" y="3388"/>
                  <a:pt x="4002" y="3358"/>
                </a:cubicBezTo>
                <a:cubicBezTo>
                  <a:pt x="3957" y="3284"/>
                  <a:pt x="3914" y="3274"/>
                  <a:pt x="3896" y="3245"/>
                </a:cubicBezTo>
                <a:cubicBezTo>
                  <a:pt x="3882" y="3224"/>
                  <a:pt x="3884" y="3192"/>
                  <a:pt x="3869" y="3166"/>
                </a:cubicBezTo>
                <a:cubicBezTo>
                  <a:pt x="3855" y="3139"/>
                  <a:pt x="3845" y="3120"/>
                  <a:pt x="3830" y="3093"/>
                </a:cubicBezTo>
                <a:cubicBezTo>
                  <a:pt x="3804" y="3046"/>
                  <a:pt x="3755" y="3004"/>
                  <a:pt x="3732" y="2965"/>
                </a:cubicBezTo>
                <a:cubicBezTo>
                  <a:pt x="3720" y="2944"/>
                  <a:pt x="3660" y="2833"/>
                  <a:pt x="3653" y="2825"/>
                </a:cubicBezTo>
                <a:cubicBezTo>
                  <a:pt x="3637" y="2806"/>
                  <a:pt x="3561" y="2748"/>
                  <a:pt x="3534" y="2726"/>
                </a:cubicBezTo>
                <a:cubicBezTo>
                  <a:pt x="3511" y="2706"/>
                  <a:pt x="3350" y="2487"/>
                  <a:pt x="3350" y="2465"/>
                </a:cubicBezTo>
                <a:lnTo>
                  <a:pt x="3350" y="2459"/>
                </a:lnTo>
                <a:cubicBezTo>
                  <a:pt x="3350" y="2327"/>
                  <a:pt x="3735" y="1997"/>
                  <a:pt x="3735" y="1909"/>
                </a:cubicBezTo>
                <a:cubicBezTo>
                  <a:pt x="3735" y="1867"/>
                  <a:pt x="3618" y="1738"/>
                  <a:pt x="3589" y="1717"/>
                </a:cubicBezTo>
                <a:cubicBezTo>
                  <a:pt x="3531" y="1674"/>
                  <a:pt x="3474" y="1591"/>
                  <a:pt x="3377" y="1591"/>
                </a:cubicBezTo>
                <a:cubicBezTo>
                  <a:pt x="3316" y="1591"/>
                  <a:pt x="3173" y="1657"/>
                  <a:pt x="3140" y="1685"/>
                </a:cubicBezTo>
                <a:cubicBezTo>
                  <a:pt x="3087" y="1729"/>
                  <a:pt x="3018" y="1836"/>
                  <a:pt x="2979" y="1862"/>
                </a:cubicBezTo>
                <a:cubicBezTo>
                  <a:pt x="2932" y="1837"/>
                  <a:pt x="2877" y="1767"/>
                  <a:pt x="2846" y="1723"/>
                </a:cubicBezTo>
                <a:cubicBezTo>
                  <a:pt x="2811" y="1673"/>
                  <a:pt x="2748" y="1610"/>
                  <a:pt x="2781" y="1538"/>
                </a:cubicBezTo>
                <a:cubicBezTo>
                  <a:pt x="2793" y="1513"/>
                  <a:pt x="2906" y="1437"/>
                  <a:pt x="2940" y="1426"/>
                </a:cubicBezTo>
                <a:cubicBezTo>
                  <a:pt x="3006" y="1404"/>
                  <a:pt x="3087" y="1438"/>
                  <a:pt x="3178" y="1438"/>
                </a:cubicBezTo>
                <a:lnTo>
                  <a:pt x="3191" y="1438"/>
                </a:lnTo>
                <a:cubicBezTo>
                  <a:pt x="3210" y="1438"/>
                  <a:pt x="3311" y="1376"/>
                  <a:pt x="3319" y="1367"/>
                </a:cubicBezTo>
                <a:cubicBezTo>
                  <a:pt x="3343" y="1338"/>
                  <a:pt x="3361" y="1252"/>
                  <a:pt x="3351" y="1205"/>
                </a:cubicBezTo>
                <a:cubicBezTo>
                  <a:pt x="3338" y="1148"/>
                  <a:pt x="3185" y="1030"/>
                  <a:pt x="3129" y="1016"/>
                </a:cubicBezTo>
                <a:cubicBezTo>
                  <a:pt x="3067" y="1002"/>
                  <a:pt x="3037" y="1029"/>
                  <a:pt x="2977" y="1045"/>
                </a:cubicBezTo>
                <a:cubicBezTo>
                  <a:pt x="2914" y="1060"/>
                  <a:pt x="2845" y="1044"/>
                  <a:pt x="2791" y="1064"/>
                </a:cubicBezTo>
                <a:cubicBezTo>
                  <a:pt x="2714" y="1092"/>
                  <a:pt x="2655" y="1192"/>
                  <a:pt x="2535" y="1220"/>
                </a:cubicBezTo>
                <a:cubicBezTo>
                  <a:pt x="2504" y="1199"/>
                  <a:pt x="2434" y="1097"/>
                  <a:pt x="2405" y="1059"/>
                </a:cubicBezTo>
                <a:cubicBezTo>
                  <a:pt x="2354" y="993"/>
                  <a:pt x="2352" y="943"/>
                  <a:pt x="2299" y="872"/>
                </a:cubicBezTo>
                <a:cubicBezTo>
                  <a:pt x="2237" y="788"/>
                  <a:pt x="2240" y="785"/>
                  <a:pt x="2127" y="753"/>
                </a:cubicBezTo>
                <a:cubicBezTo>
                  <a:pt x="2067" y="736"/>
                  <a:pt x="1933" y="708"/>
                  <a:pt x="1875" y="739"/>
                </a:cubicBezTo>
                <a:cubicBezTo>
                  <a:pt x="1633" y="870"/>
                  <a:pt x="1755" y="902"/>
                  <a:pt x="1861" y="1059"/>
                </a:cubicBezTo>
                <a:cubicBezTo>
                  <a:pt x="1900" y="1118"/>
                  <a:pt x="1935" y="1180"/>
                  <a:pt x="1972" y="1239"/>
                </a:cubicBezTo>
                <a:cubicBezTo>
                  <a:pt x="1994" y="1275"/>
                  <a:pt x="2071" y="1393"/>
                  <a:pt x="2071" y="1438"/>
                </a:cubicBezTo>
                <a:close/>
                <a:moveTo>
                  <a:pt x="4019" y="1697"/>
                </a:moveTo>
                <a:lnTo>
                  <a:pt x="4072" y="2134"/>
                </a:lnTo>
                <a:cubicBezTo>
                  <a:pt x="4113" y="2195"/>
                  <a:pt x="4136" y="2325"/>
                  <a:pt x="4154" y="2411"/>
                </a:cubicBezTo>
                <a:cubicBezTo>
                  <a:pt x="4180" y="2541"/>
                  <a:pt x="4183" y="2584"/>
                  <a:pt x="4229" y="2700"/>
                </a:cubicBezTo>
                <a:cubicBezTo>
                  <a:pt x="4264" y="2786"/>
                  <a:pt x="4300" y="2869"/>
                  <a:pt x="4333" y="2954"/>
                </a:cubicBezTo>
                <a:cubicBezTo>
                  <a:pt x="4363" y="3029"/>
                  <a:pt x="4352" y="3012"/>
                  <a:pt x="4391" y="3075"/>
                </a:cubicBezTo>
                <a:cubicBezTo>
                  <a:pt x="4403" y="3095"/>
                  <a:pt x="4420" y="3105"/>
                  <a:pt x="4432" y="3127"/>
                </a:cubicBezTo>
                <a:cubicBezTo>
                  <a:pt x="4444" y="3149"/>
                  <a:pt x="4445" y="3172"/>
                  <a:pt x="4458" y="3193"/>
                </a:cubicBezTo>
                <a:cubicBezTo>
                  <a:pt x="4512" y="3282"/>
                  <a:pt x="4520" y="3355"/>
                  <a:pt x="4565" y="3444"/>
                </a:cubicBezTo>
                <a:cubicBezTo>
                  <a:pt x="4576" y="3466"/>
                  <a:pt x="4589" y="3474"/>
                  <a:pt x="4600" y="3496"/>
                </a:cubicBezTo>
                <a:cubicBezTo>
                  <a:pt x="4611" y="3518"/>
                  <a:pt x="4615" y="3542"/>
                  <a:pt x="4628" y="3560"/>
                </a:cubicBezTo>
                <a:cubicBezTo>
                  <a:pt x="4659" y="3604"/>
                  <a:pt x="4664" y="3630"/>
                  <a:pt x="4700" y="3673"/>
                </a:cubicBezTo>
                <a:cubicBezTo>
                  <a:pt x="4713" y="3689"/>
                  <a:pt x="4768" y="3765"/>
                  <a:pt x="4774" y="3778"/>
                </a:cubicBezTo>
                <a:cubicBezTo>
                  <a:pt x="4784" y="3800"/>
                  <a:pt x="4781" y="3832"/>
                  <a:pt x="4793" y="3852"/>
                </a:cubicBezTo>
                <a:cubicBezTo>
                  <a:pt x="4799" y="3861"/>
                  <a:pt x="4824" y="3889"/>
                  <a:pt x="4834" y="3904"/>
                </a:cubicBezTo>
                <a:cubicBezTo>
                  <a:pt x="4900" y="3997"/>
                  <a:pt x="4959" y="3990"/>
                  <a:pt x="5088" y="3991"/>
                </a:cubicBezTo>
                <a:lnTo>
                  <a:pt x="5124" y="3956"/>
                </a:lnTo>
                <a:lnTo>
                  <a:pt x="5133" y="3904"/>
                </a:lnTo>
                <a:cubicBezTo>
                  <a:pt x="5144" y="3835"/>
                  <a:pt x="5017" y="3639"/>
                  <a:pt x="4989" y="3556"/>
                </a:cubicBezTo>
                <a:cubicBezTo>
                  <a:pt x="4977" y="3520"/>
                  <a:pt x="4962" y="3510"/>
                  <a:pt x="4947" y="3480"/>
                </a:cubicBezTo>
                <a:cubicBezTo>
                  <a:pt x="4933" y="3452"/>
                  <a:pt x="4926" y="3420"/>
                  <a:pt x="4912" y="3389"/>
                </a:cubicBezTo>
                <a:cubicBezTo>
                  <a:pt x="4879" y="3318"/>
                  <a:pt x="4890" y="3266"/>
                  <a:pt x="4836" y="3213"/>
                </a:cubicBezTo>
                <a:cubicBezTo>
                  <a:pt x="4806" y="3183"/>
                  <a:pt x="4734" y="3121"/>
                  <a:pt x="4721" y="3083"/>
                </a:cubicBezTo>
                <a:cubicBezTo>
                  <a:pt x="4685" y="2984"/>
                  <a:pt x="4727" y="2960"/>
                  <a:pt x="4766" y="2907"/>
                </a:cubicBezTo>
                <a:cubicBezTo>
                  <a:pt x="4808" y="2850"/>
                  <a:pt x="4835" y="2828"/>
                  <a:pt x="4886" y="2782"/>
                </a:cubicBezTo>
                <a:cubicBezTo>
                  <a:pt x="4902" y="2767"/>
                  <a:pt x="4938" y="2734"/>
                  <a:pt x="4952" y="2723"/>
                </a:cubicBezTo>
                <a:cubicBezTo>
                  <a:pt x="4974" y="2706"/>
                  <a:pt x="5008" y="2672"/>
                  <a:pt x="5020" y="2664"/>
                </a:cubicBezTo>
                <a:cubicBezTo>
                  <a:pt x="5133" y="2674"/>
                  <a:pt x="5121" y="2820"/>
                  <a:pt x="5155" y="2914"/>
                </a:cubicBezTo>
                <a:cubicBezTo>
                  <a:pt x="5166" y="2944"/>
                  <a:pt x="5218" y="2992"/>
                  <a:pt x="5241" y="3019"/>
                </a:cubicBezTo>
                <a:cubicBezTo>
                  <a:pt x="5270" y="3052"/>
                  <a:pt x="5333" y="3062"/>
                  <a:pt x="5391" y="3062"/>
                </a:cubicBezTo>
                <a:cubicBezTo>
                  <a:pt x="5488" y="3062"/>
                  <a:pt x="5469" y="3008"/>
                  <a:pt x="5517" y="2976"/>
                </a:cubicBezTo>
                <a:lnTo>
                  <a:pt x="5577" y="2976"/>
                </a:lnTo>
                <a:cubicBezTo>
                  <a:pt x="5623" y="2907"/>
                  <a:pt x="5578" y="2885"/>
                  <a:pt x="5602" y="2809"/>
                </a:cubicBezTo>
                <a:cubicBezTo>
                  <a:pt x="5621" y="2752"/>
                  <a:pt x="5585" y="2688"/>
                  <a:pt x="5566" y="2642"/>
                </a:cubicBezTo>
                <a:cubicBezTo>
                  <a:pt x="5534" y="2562"/>
                  <a:pt x="5559" y="2559"/>
                  <a:pt x="5489" y="2500"/>
                </a:cubicBezTo>
                <a:cubicBezTo>
                  <a:pt x="5460" y="2476"/>
                  <a:pt x="5447" y="2488"/>
                  <a:pt x="5431" y="2445"/>
                </a:cubicBezTo>
                <a:cubicBezTo>
                  <a:pt x="5409" y="2385"/>
                  <a:pt x="5422" y="2416"/>
                  <a:pt x="5388" y="2375"/>
                </a:cubicBezTo>
                <a:cubicBezTo>
                  <a:pt x="5366" y="2348"/>
                  <a:pt x="5335" y="2262"/>
                  <a:pt x="5325" y="2220"/>
                </a:cubicBezTo>
                <a:cubicBezTo>
                  <a:pt x="5305" y="2140"/>
                  <a:pt x="5269" y="2194"/>
                  <a:pt x="5258" y="2061"/>
                </a:cubicBezTo>
                <a:cubicBezTo>
                  <a:pt x="5255" y="2016"/>
                  <a:pt x="5228" y="1955"/>
                  <a:pt x="5217" y="1884"/>
                </a:cubicBezTo>
                <a:cubicBezTo>
                  <a:pt x="5210" y="1838"/>
                  <a:pt x="5179" y="1726"/>
                  <a:pt x="5179" y="1697"/>
                </a:cubicBezTo>
                <a:cubicBezTo>
                  <a:pt x="5179" y="1658"/>
                  <a:pt x="5206" y="1612"/>
                  <a:pt x="5206" y="1571"/>
                </a:cubicBezTo>
                <a:cubicBezTo>
                  <a:pt x="5206" y="1511"/>
                  <a:pt x="5177" y="1415"/>
                  <a:pt x="5150" y="1381"/>
                </a:cubicBezTo>
                <a:cubicBezTo>
                  <a:pt x="5131" y="1357"/>
                  <a:pt x="5041" y="1279"/>
                  <a:pt x="5007" y="1279"/>
                </a:cubicBezTo>
                <a:lnTo>
                  <a:pt x="4941" y="1279"/>
                </a:lnTo>
                <a:cubicBezTo>
                  <a:pt x="4890" y="1279"/>
                  <a:pt x="4867" y="1311"/>
                  <a:pt x="4818" y="1322"/>
                </a:cubicBezTo>
                <a:cubicBezTo>
                  <a:pt x="4759" y="1335"/>
                  <a:pt x="4733" y="1323"/>
                  <a:pt x="4680" y="1350"/>
                </a:cubicBezTo>
                <a:cubicBezTo>
                  <a:pt x="4655" y="1362"/>
                  <a:pt x="4581" y="1391"/>
                  <a:pt x="4568" y="1403"/>
                </a:cubicBezTo>
                <a:cubicBezTo>
                  <a:pt x="4525" y="1443"/>
                  <a:pt x="4503" y="1439"/>
                  <a:pt x="4462" y="1470"/>
                </a:cubicBezTo>
                <a:cubicBezTo>
                  <a:pt x="4441" y="1486"/>
                  <a:pt x="4279" y="1592"/>
                  <a:pt x="4260" y="1600"/>
                </a:cubicBezTo>
                <a:cubicBezTo>
                  <a:pt x="4154" y="1645"/>
                  <a:pt x="4097" y="1581"/>
                  <a:pt x="4019" y="1697"/>
                </a:cubicBezTo>
                <a:close/>
                <a:moveTo>
                  <a:pt x="3754" y="80"/>
                </a:moveTo>
                <a:cubicBezTo>
                  <a:pt x="3742" y="88"/>
                  <a:pt x="3696" y="130"/>
                  <a:pt x="3697" y="146"/>
                </a:cubicBezTo>
                <a:lnTo>
                  <a:pt x="3675" y="563"/>
                </a:lnTo>
                <a:lnTo>
                  <a:pt x="3655" y="1041"/>
                </a:lnTo>
                <a:cubicBezTo>
                  <a:pt x="3653" y="1087"/>
                  <a:pt x="3664" y="1094"/>
                  <a:pt x="3654" y="1152"/>
                </a:cubicBezTo>
                <a:cubicBezTo>
                  <a:pt x="3650" y="1176"/>
                  <a:pt x="3624" y="1221"/>
                  <a:pt x="3633" y="1256"/>
                </a:cubicBezTo>
                <a:cubicBezTo>
                  <a:pt x="3652" y="1326"/>
                  <a:pt x="3686" y="1372"/>
                  <a:pt x="3756" y="1391"/>
                </a:cubicBezTo>
                <a:cubicBezTo>
                  <a:pt x="3900" y="1429"/>
                  <a:pt x="4029" y="1472"/>
                  <a:pt x="4187" y="1440"/>
                </a:cubicBezTo>
                <a:cubicBezTo>
                  <a:pt x="4256" y="1426"/>
                  <a:pt x="4313" y="1392"/>
                  <a:pt x="4361" y="1356"/>
                </a:cubicBezTo>
                <a:cubicBezTo>
                  <a:pt x="4407" y="1321"/>
                  <a:pt x="4470" y="1289"/>
                  <a:pt x="4519" y="1255"/>
                </a:cubicBezTo>
                <a:cubicBezTo>
                  <a:pt x="4553" y="1232"/>
                  <a:pt x="4560" y="1227"/>
                  <a:pt x="4608" y="1218"/>
                </a:cubicBezTo>
                <a:cubicBezTo>
                  <a:pt x="4660" y="1208"/>
                  <a:pt x="4658" y="1188"/>
                  <a:pt x="4698" y="1176"/>
                </a:cubicBezTo>
                <a:cubicBezTo>
                  <a:pt x="4743" y="1162"/>
                  <a:pt x="4762" y="1170"/>
                  <a:pt x="4801" y="1180"/>
                </a:cubicBezTo>
                <a:cubicBezTo>
                  <a:pt x="4877" y="1199"/>
                  <a:pt x="4848" y="1180"/>
                  <a:pt x="4907" y="1180"/>
                </a:cubicBezTo>
                <a:lnTo>
                  <a:pt x="4914" y="1180"/>
                </a:lnTo>
                <a:cubicBezTo>
                  <a:pt x="4945" y="1180"/>
                  <a:pt x="4964" y="1206"/>
                  <a:pt x="5020" y="1206"/>
                </a:cubicBezTo>
                <a:lnTo>
                  <a:pt x="5066" y="1206"/>
                </a:lnTo>
                <a:cubicBezTo>
                  <a:pt x="5118" y="1206"/>
                  <a:pt x="5164" y="1153"/>
                  <a:pt x="5186" y="1120"/>
                </a:cubicBezTo>
                <a:cubicBezTo>
                  <a:pt x="5303" y="1176"/>
                  <a:pt x="5240" y="1222"/>
                  <a:pt x="5336" y="1268"/>
                </a:cubicBezTo>
                <a:cubicBezTo>
                  <a:pt x="5415" y="1307"/>
                  <a:pt x="5460" y="1332"/>
                  <a:pt x="5577" y="1332"/>
                </a:cubicBezTo>
                <a:lnTo>
                  <a:pt x="5736" y="1332"/>
                </a:lnTo>
                <a:cubicBezTo>
                  <a:pt x="5779" y="1332"/>
                  <a:pt x="6020" y="1214"/>
                  <a:pt x="6056" y="1189"/>
                </a:cubicBezTo>
                <a:cubicBezTo>
                  <a:pt x="6153" y="1123"/>
                  <a:pt x="6303" y="1115"/>
                  <a:pt x="6261" y="946"/>
                </a:cubicBezTo>
                <a:cubicBezTo>
                  <a:pt x="6246" y="888"/>
                  <a:pt x="6258" y="802"/>
                  <a:pt x="6163" y="818"/>
                </a:cubicBezTo>
                <a:cubicBezTo>
                  <a:pt x="6088" y="830"/>
                  <a:pt x="6048" y="854"/>
                  <a:pt x="5982" y="870"/>
                </a:cubicBezTo>
                <a:cubicBezTo>
                  <a:pt x="5890" y="892"/>
                  <a:pt x="5887" y="878"/>
                  <a:pt x="5804" y="924"/>
                </a:cubicBezTo>
                <a:cubicBezTo>
                  <a:pt x="5765" y="945"/>
                  <a:pt x="5683" y="988"/>
                  <a:pt x="5630" y="988"/>
                </a:cubicBezTo>
                <a:cubicBezTo>
                  <a:pt x="5594" y="988"/>
                  <a:pt x="5595" y="938"/>
                  <a:pt x="5583" y="915"/>
                </a:cubicBezTo>
                <a:cubicBezTo>
                  <a:pt x="5680" y="850"/>
                  <a:pt x="5790" y="779"/>
                  <a:pt x="5860" y="688"/>
                </a:cubicBezTo>
                <a:cubicBezTo>
                  <a:pt x="5880" y="663"/>
                  <a:pt x="5961" y="594"/>
                  <a:pt x="5991" y="567"/>
                </a:cubicBezTo>
                <a:cubicBezTo>
                  <a:pt x="6040" y="524"/>
                  <a:pt x="6113" y="513"/>
                  <a:pt x="6113" y="431"/>
                </a:cubicBezTo>
                <a:cubicBezTo>
                  <a:pt x="6113" y="404"/>
                  <a:pt x="6068" y="391"/>
                  <a:pt x="6054" y="365"/>
                </a:cubicBezTo>
                <a:cubicBezTo>
                  <a:pt x="6036" y="333"/>
                  <a:pt x="6041" y="306"/>
                  <a:pt x="5998" y="294"/>
                </a:cubicBezTo>
                <a:cubicBezTo>
                  <a:pt x="5927" y="274"/>
                  <a:pt x="5863" y="315"/>
                  <a:pt x="5823" y="353"/>
                </a:cubicBezTo>
                <a:cubicBezTo>
                  <a:pt x="5799" y="376"/>
                  <a:pt x="5711" y="438"/>
                  <a:pt x="5679" y="460"/>
                </a:cubicBezTo>
                <a:cubicBezTo>
                  <a:pt x="5641" y="485"/>
                  <a:pt x="5581" y="563"/>
                  <a:pt x="5524" y="563"/>
                </a:cubicBezTo>
                <a:cubicBezTo>
                  <a:pt x="5447" y="563"/>
                  <a:pt x="5515" y="418"/>
                  <a:pt x="5382" y="347"/>
                </a:cubicBezTo>
                <a:cubicBezTo>
                  <a:pt x="5282" y="293"/>
                  <a:pt x="5183" y="363"/>
                  <a:pt x="5113" y="398"/>
                </a:cubicBezTo>
                <a:cubicBezTo>
                  <a:pt x="4941" y="483"/>
                  <a:pt x="5251" y="762"/>
                  <a:pt x="5139" y="928"/>
                </a:cubicBezTo>
                <a:cubicBezTo>
                  <a:pt x="5095" y="898"/>
                  <a:pt x="5016" y="765"/>
                  <a:pt x="4996" y="706"/>
                </a:cubicBezTo>
                <a:cubicBezTo>
                  <a:pt x="4975" y="643"/>
                  <a:pt x="4989" y="625"/>
                  <a:pt x="4950" y="567"/>
                </a:cubicBezTo>
                <a:cubicBezTo>
                  <a:pt x="4918" y="521"/>
                  <a:pt x="4903" y="503"/>
                  <a:pt x="4867" y="464"/>
                </a:cubicBezTo>
                <a:cubicBezTo>
                  <a:pt x="4791" y="382"/>
                  <a:pt x="4703" y="409"/>
                  <a:pt x="4573" y="400"/>
                </a:cubicBezTo>
                <a:cubicBezTo>
                  <a:pt x="4475" y="393"/>
                  <a:pt x="4483" y="394"/>
                  <a:pt x="4424" y="431"/>
                </a:cubicBezTo>
                <a:cubicBezTo>
                  <a:pt x="4390" y="451"/>
                  <a:pt x="4338" y="479"/>
                  <a:pt x="4338" y="530"/>
                </a:cubicBezTo>
                <a:cubicBezTo>
                  <a:pt x="4338" y="557"/>
                  <a:pt x="4391" y="622"/>
                  <a:pt x="4408" y="658"/>
                </a:cubicBezTo>
                <a:cubicBezTo>
                  <a:pt x="4433" y="710"/>
                  <a:pt x="4449" y="747"/>
                  <a:pt x="4466" y="811"/>
                </a:cubicBezTo>
                <a:lnTo>
                  <a:pt x="4417" y="855"/>
                </a:lnTo>
                <a:cubicBezTo>
                  <a:pt x="4281" y="855"/>
                  <a:pt x="4240" y="935"/>
                  <a:pt x="4198" y="935"/>
                </a:cubicBezTo>
                <a:cubicBezTo>
                  <a:pt x="4153" y="935"/>
                  <a:pt x="4145" y="900"/>
                  <a:pt x="4145" y="855"/>
                </a:cubicBezTo>
                <a:lnTo>
                  <a:pt x="4145" y="842"/>
                </a:lnTo>
                <a:cubicBezTo>
                  <a:pt x="4145" y="786"/>
                  <a:pt x="4162" y="683"/>
                  <a:pt x="4165" y="616"/>
                </a:cubicBezTo>
                <a:cubicBezTo>
                  <a:pt x="4169" y="535"/>
                  <a:pt x="4212" y="502"/>
                  <a:pt x="4212" y="418"/>
                </a:cubicBezTo>
                <a:lnTo>
                  <a:pt x="4212" y="404"/>
                </a:lnTo>
                <a:cubicBezTo>
                  <a:pt x="4212" y="279"/>
                  <a:pt x="4194" y="317"/>
                  <a:pt x="4234" y="208"/>
                </a:cubicBezTo>
                <a:cubicBezTo>
                  <a:pt x="4263" y="129"/>
                  <a:pt x="4210" y="95"/>
                  <a:pt x="4154" y="71"/>
                </a:cubicBezTo>
                <a:cubicBezTo>
                  <a:pt x="4007" y="8"/>
                  <a:pt x="3914" y="80"/>
                  <a:pt x="3754" y="80"/>
                </a:cubicBezTo>
                <a:close/>
                <a:moveTo>
                  <a:pt x="6067" y="1398"/>
                </a:moveTo>
                <a:cubicBezTo>
                  <a:pt x="5919" y="1398"/>
                  <a:pt x="5973" y="1420"/>
                  <a:pt x="5904" y="1514"/>
                </a:cubicBezTo>
                <a:cubicBezTo>
                  <a:pt x="5866" y="1565"/>
                  <a:pt x="5830" y="1657"/>
                  <a:pt x="5749" y="1657"/>
                </a:cubicBezTo>
                <a:cubicBezTo>
                  <a:pt x="5733" y="1657"/>
                  <a:pt x="5722" y="1646"/>
                  <a:pt x="5722" y="1630"/>
                </a:cubicBezTo>
                <a:cubicBezTo>
                  <a:pt x="5722" y="1544"/>
                  <a:pt x="5755" y="1483"/>
                  <a:pt x="5689" y="1438"/>
                </a:cubicBezTo>
                <a:cubicBezTo>
                  <a:pt x="5618" y="1438"/>
                  <a:pt x="5524" y="1427"/>
                  <a:pt x="5466" y="1461"/>
                </a:cubicBezTo>
                <a:cubicBezTo>
                  <a:pt x="5413" y="1492"/>
                  <a:pt x="5325" y="1513"/>
                  <a:pt x="5325" y="1577"/>
                </a:cubicBezTo>
                <a:cubicBezTo>
                  <a:pt x="5325" y="1608"/>
                  <a:pt x="5355" y="1612"/>
                  <a:pt x="5365" y="1643"/>
                </a:cubicBezTo>
                <a:cubicBezTo>
                  <a:pt x="5374" y="1671"/>
                  <a:pt x="5369" y="1713"/>
                  <a:pt x="5371" y="1750"/>
                </a:cubicBezTo>
                <a:cubicBezTo>
                  <a:pt x="5373" y="1775"/>
                  <a:pt x="5380" y="1812"/>
                  <a:pt x="5385" y="1849"/>
                </a:cubicBezTo>
                <a:cubicBezTo>
                  <a:pt x="5389" y="1883"/>
                  <a:pt x="5413" y="1893"/>
                  <a:pt x="5424" y="1923"/>
                </a:cubicBezTo>
                <a:cubicBezTo>
                  <a:pt x="5435" y="1953"/>
                  <a:pt x="5435" y="1984"/>
                  <a:pt x="5444" y="2015"/>
                </a:cubicBezTo>
                <a:cubicBezTo>
                  <a:pt x="5454" y="2053"/>
                  <a:pt x="5469" y="2053"/>
                  <a:pt x="5479" y="2093"/>
                </a:cubicBezTo>
                <a:cubicBezTo>
                  <a:pt x="5500" y="2179"/>
                  <a:pt x="5495" y="2188"/>
                  <a:pt x="5537" y="2260"/>
                </a:cubicBezTo>
                <a:cubicBezTo>
                  <a:pt x="5578" y="2331"/>
                  <a:pt x="5648" y="2491"/>
                  <a:pt x="5709" y="2532"/>
                </a:cubicBezTo>
                <a:cubicBezTo>
                  <a:pt x="5801" y="2595"/>
                  <a:pt x="5999" y="2541"/>
                  <a:pt x="6083" y="2508"/>
                </a:cubicBezTo>
                <a:cubicBezTo>
                  <a:pt x="6169" y="2474"/>
                  <a:pt x="6155" y="2487"/>
                  <a:pt x="6221" y="2427"/>
                </a:cubicBezTo>
                <a:cubicBezTo>
                  <a:pt x="6256" y="2396"/>
                  <a:pt x="6303" y="2340"/>
                  <a:pt x="6334" y="2315"/>
                </a:cubicBezTo>
                <a:cubicBezTo>
                  <a:pt x="6374" y="2281"/>
                  <a:pt x="6418" y="2246"/>
                  <a:pt x="6459" y="2215"/>
                </a:cubicBezTo>
                <a:cubicBezTo>
                  <a:pt x="6489" y="2192"/>
                  <a:pt x="6528" y="2118"/>
                  <a:pt x="6553" y="2084"/>
                </a:cubicBezTo>
                <a:cubicBezTo>
                  <a:pt x="6591" y="2032"/>
                  <a:pt x="6779" y="1972"/>
                  <a:pt x="6732" y="1834"/>
                </a:cubicBezTo>
                <a:cubicBezTo>
                  <a:pt x="6716" y="1785"/>
                  <a:pt x="6665" y="1752"/>
                  <a:pt x="6631" y="1709"/>
                </a:cubicBezTo>
                <a:cubicBezTo>
                  <a:pt x="6594" y="1660"/>
                  <a:pt x="6540" y="1657"/>
                  <a:pt x="6458" y="1657"/>
                </a:cubicBezTo>
                <a:cubicBezTo>
                  <a:pt x="6418" y="1657"/>
                  <a:pt x="6352" y="1726"/>
                  <a:pt x="6327" y="1751"/>
                </a:cubicBezTo>
                <a:cubicBezTo>
                  <a:pt x="6284" y="1795"/>
                  <a:pt x="6231" y="1814"/>
                  <a:pt x="6195" y="1851"/>
                </a:cubicBezTo>
                <a:cubicBezTo>
                  <a:pt x="6130" y="1916"/>
                  <a:pt x="6143" y="1877"/>
                  <a:pt x="6087" y="1969"/>
                </a:cubicBezTo>
                <a:cubicBezTo>
                  <a:pt x="6068" y="2000"/>
                  <a:pt x="5994" y="2052"/>
                  <a:pt x="5961" y="2074"/>
                </a:cubicBezTo>
                <a:cubicBezTo>
                  <a:pt x="5915" y="2064"/>
                  <a:pt x="5927" y="2064"/>
                  <a:pt x="5908" y="2028"/>
                </a:cubicBezTo>
                <a:cubicBezTo>
                  <a:pt x="5919" y="2007"/>
                  <a:pt x="5990" y="1904"/>
                  <a:pt x="6006" y="1887"/>
                </a:cubicBezTo>
                <a:cubicBezTo>
                  <a:pt x="6048" y="1842"/>
                  <a:pt x="6060" y="1807"/>
                  <a:pt x="6112" y="1755"/>
                </a:cubicBezTo>
                <a:cubicBezTo>
                  <a:pt x="6154" y="1712"/>
                  <a:pt x="6173" y="1664"/>
                  <a:pt x="6207" y="1612"/>
                </a:cubicBezTo>
                <a:cubicBezTo>
                  <a:pt x="6257" y="1536"/>
                  <a:pt x="6280" y="1581"/>
                  <a:pt x="6305" y="1471"/>
                </a:cubicBezTo>
                <a:cubicBezTo>
                  <a:pt x="6291" y="1450"/>
                  <a:pt x="6235" y="1416"/>
                  <a:pt x="6208" y="1403"/>
                </a:cubicBezTo>
                <a:cubicBezTo>
                  <a:pt x="6141" y="1371"/>
                  <a:pt x="6117" y="1398"/>
                  <a:pt x="6067" y="1398"/>
                </a:cubicBezTo>
                <a:close/>
                <a:moveTo>
                  <a:pt x="2230" y="305"/>
                </a:moveTo>
                <a:cubicBezTo>
                  <a:pt x="2278" y="403"/>
                  <a:pt x="2602" y="709"/>
                  <a:pt x="2734" y="709"/>
                </a:cubicBezTo>
                <a:lnTo>
                  <a:pt x="2800" y="709"/>
                </a:lnTo>
                <a:cubicBezTo>
                  <a:pt x="2880" y="709"/>
                  <a:pt x="2957" y="642"/>
                  <a:pt x="2975" y="566"/>
                </a:cubicBezTo>
                <a:cubicBezTo>
                  <a:pt x="2984" y="530"/>
                  <a:pt x="2997" y="471"/>
                  <a:pt x="3021" y="453"/>
                </a:cubicBezTo>
                <a:cubicBezTo>
                  <a:pt x="3082" y="408"/>
                  <a:pt x="3054" y="428"/>
                  <a:pt x="3083" y="356"/>
                </a:cubicBezTo>
                <a:cubicBezTo>
                  <a:pt x="3114" y="279"/>
                  <a:pt x="3126" y="169"/>
                  <a:pt x="3055" y="123"/>
                </a:cubicBezTo>
                <a:cubicBezTo>
                  <a:pt x="3045" y="117"/>
                  <a:pt x="2959" y="80"/>
                  <a:pt x="2945" y="74"/>
                </a:cubicBezTo>
                <a:cubicBezTo>
                  <a:pt x="2938" y="71"/>
                  <a:pt x="2841" y="73"/>
                  <a:pt x="2814" y="73"/>
                </a:cubicBezTo>
                <a:cubicBezTo>
                  <a:pt x="2789" y="56"/>
                  <a:pt x="2723" y="0"/>
                  <a:pt x="2694" y="0"/>
                </a:cubicBezTo>
                <a:lnTo>
                  <a:pt x="2661" y="0"/>
                </a:lnTo>
                <a:cubicBezTo>
                  <a:pt x="2614" y="0"/>
                  <a:pt x="2556" y="23"/>
                  <a:pt x="2519" y="37"/>
                </a:cubicBezTo>
                <a:cubicBezTo>
                  <a:pt x="2440" y="68"/>
                  <a:pt x="2463" y="60"/>
                  <a:pt x="2411" y="114"/>
                </a:cubicBezTo>
                <a:cubicBezTo>
                  <a:pt x="2386" y="140"/>
                  <a:pt x="2349" y="192"/>
                  <a:pt x="2325" y="214"/>
                </a:cubicBezTo>
                <a:cubicBezTo>
                  <a:pt x="2271" y="260"/>
                  <a:pt x="2278" y="250"/>
                  <a:pt x="2230" y="305"/>
                </a:cubicBezTo>
                <a:close/>
                <a:moveTo>
                  <a:pt x="4642" y="2459"/>
                </a:moveTo>
                <a:lnTo>
                  <a:pt x="4662" y="2684"/>
                </a:lnTo>
                <a:cubicBezTo>
                  <a:pt x="4670" y="2686"/>
                  <a:pt x="4680" y="2691"/>
                  <a:pt x="4682" y="2691"/>
                </a:cubicBezTo>
                <a:cubicBezTo>
                  <a:pt x="4745" y="2691"/>
                  <a:pt x="4941" y="2428"/>
                  <a:pt x="4941" y="2359"/>
                </a:cubicBezTo>
                <a:cubicBezTo>
                  <a:pt x="4941" y="2267"/>
                  <a:pt x="4916" y="2239"/>
                  <a:pt x="4854" y="2207"/>
                </a:cubicBezTo>
                <a:cubicBezTo>
                  <a:pt x="4801" y="2235"/>
                  <a:pt x="4752" y="2253"/>
                  <a:pt x="4719" y="2304"/>
                </a:cubicBezTo>
                <a:cubicBezTo>
                  <a:pt x="4689" y="2349"/>
                  <a:pt x="4636" y="2382"/>
                  <a:pt x="4642" y="2459"/>
                </a:cubicBezTo>
                <a:close/>
                <a:moveTo>
                  <a:pt x="4450" y="1935"/>
                </a:moveTo>
                <a:lnTo>
                  <a:pt x="4450" y="1962"/>
                </a:lnTo>
                <a:cubicBezTo>
                  <a:pt x="4450" y="1990"/>
                  <a:pt x="4458" y="1998"/>
                  <a:pt x="4463" y="2021"/>
                </a:cubicBezTo>
                <a:cubicBezTo>
                  <a:pt x="4495" y="2013"/>
                  <a:pt x="4638" y="1928"/>
                  <a:pt x="4660" y="1907"/>
                </a:cubicBezTo>
                <a:cubicBezTo>
                  <a:pt x="4688" y="1882"/>
                  <a:pt x="4712" y="1875"/>
                  <a:pt x="4747" y="1841"/>
                </a:cubicBezTo>
                <a:cubicBezTo>
                  <a:pt x="4785" y="1803"/>
                  <a:pt x="4785" y="1783"/>
                  <a:pt x="4815" y="1750"/>
                </a:cubicBezTo>
                <a:cubicBezTo>
                  <a:pt x="4788" y="1695"/>
                  <a:pt x="4820" y="1682"/>
                  <a:pt x="4742" y="1664"/>
                </a:cubicBezTo>
                <a:cubicBezTo>
                  <a:pt x="4668" y="1713"/>
                  <a:pt x="4450" y="1832"/>
                  <a:pt x="4450" y="19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148" name="组合 8">
            <a:extLst>
              <a:ext uri="{FF2B5EF4-FFF2-40B4-BE49-F238E27FC236}">
                <a16:creationId xmlns:a16="http://schemas.microsoft.com/office/drawing/2014/main" id="{9430AE73-3556-41DD-83B5-9477B86D8D8D}"/>
              </a:ext>
            </a:extLst>
          </p:cNvPr>
          <p:cNvGrpSpPr>
            <a:grpSpLocks/>
          </p:cNvGrpSpPr>
          <p:nvPr/>
        </p:nvGrpSpPr>
        <p:grpSpPr bwMode="auto">
          <a:xfrm>
            <a:off x="2520950" y="381000"/>
            <a:ext cx="1878013" cy="1368425"/>
            <a:chOff x="0" y="0"/>
            <a:chExt cx="1877437" cy="1367233"/>
          </a:xfrm>
        </p:grpSpPr>
        <p:sp>
          <p:nvSpPr>
            <p:cNvPr id="6154" name="文本框 9">
              <a:extLst>
                <a:ext uri="{FF2B5EF4-FFF2-40B4-BE49-F238E27FC236}">
                  <a16:creationId xmlns:a16="http://schemas.microsoft.com/office/drawing/2014/main" id="{5BBF2170-D6D7-4E20-86FF-D3ABBAAAE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2634"/>
              <a:ext cx="18774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ea typeface="宋体" panose="02010600030101010101" pitchFamily="2" charset="-122"/>
                </a:rPr>
                <a:t>成功，是给坚持到底的人</a:t>
              </a:r>
            </a:p>
          </p:txBody>
        </p:sp>
        <p:sp>
          <p:nvSpPr>
            <p:cNvPr id="6155" name="文本框 10">
              <a:extLst>
                <a:ext uri="{FF2B5EF4-FFF2-40B4-BE49-F238E27FC236}">
                  <a16:creationId xmlns:a16="http://schemas.microsoft.com/office/drawing/2014/main" id="{E8DFA444-9DAB-439C-9D7B-D36243C40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774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ea typeface="宋体" panose="02010600030101010101" pitchFamily="2" charset="-122"/>
                </a:rPr>
                <a:t>希望，是给时刻积极的人</a:t>
              </a:r>
            </a:p>
          </p:txBody>
        </p:sp>
        <p:sp>
          <p:nvSpPr>
            <p:cNvPr id="6156" name="文本框 11">
              <a:extLst>
                <a:ext uri="{FF2B5EF4-FFF2-40B4-BE49-F238E27FC236}">
                  <a16:creationId xmlns:a16="http://schemas.microsoft.com/office/drawing/2014/main" id="{13A10968-A44C-4585-95BC-5F25B417D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65268"/>
              <a:ext cx="17876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ea typeface="宋体" panose="02010600030101010101" pitchFamily="2" charset="-122"/>
                </a:rPr>
                <a:t>In order to successed</a:t>
              </a:r>
              <a:endParaRPr lang="zh-CN" altLang="en-US" sz="120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57" name="文本框 12">
              <a:extLst>
                <a:ext uri="{FF2B5EF4-FFF2-40B4-BE49-F238E27FC236}">
                  <a16:creationId xmlns:a16="http://schemas.microsoft.com/office/drawing/2014/main" id="{09CFA1C7-17DE-4315-A547-E0B85D86D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97901"/>
              <a:ext cx="1624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C00000"/>
                  </a:solidFill>
                  <a:latin typeface="方正兰亭粗黑_GBK" charset="0"/>
                  <a:ea typeface="宋体" panose="02010600030101010101" pitchFamily="2" charset="-122"/>
                  <a:sym typeface="方正兰亭粗黑_GBK" charset="0"/>
                </a:rPr>
                <a:t>我能 </a:t>
              </a:r>
              <a:r>
                <a:rPr lang="en-US" altLang="zh-CN" sz="1800">
                  <a:solidFill>
                    <a:srgbClr val="C00000"/>
                  </a:solidFill>
                  <a:latin typeface="方正兰亭粗黑_GBK" charset="0"/>
                  <a:ea typeface="宋体" panose="02010600030101010101" pitchFamily="2" charset="-122"/>
                  <a:sym typeface="方正兰亭粗黑_GBK" charset="0"/>
                </a:rPr>
                <a:t>I CAN</a:t>
              </a:r>
              <a:endParaRPr lang="zh-CN" altLang="en-US" sz="1800">
                <a:solidFill>
                  <a:srgbClr val="C00000"/>
                </a:solidFill>
                <a:latin typeface="方正兰亭粗黑_GBK" charset="0"/>
                <a:ea typeface="宋体" panose="02010600030101010101" pitchFamily="2" charset="-122"/>
                <a:sym typeface="方正兰亭粗黑_GBK" charset="0"/>
              </a:endParaRPr>
            </a:p>
          </p:txBody>
        </p:sp>
      </p:grpSp>
      <p:sp>
        <p:nvSpPr>
          <p:cNvPr id="6149" name="直接连接符 13">
            <a:extLst>
              <a:ext uri="{FF2B5EF4-FFF2-40B4-BE49-F238E27FC236}">
                <a16:creationId xmlns:a16="http://schemas.microsoft.com/office/drawing/2014/main" id="{3224FC4F-A887-432B-AF9E-B732EDA49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7438" y="381000"/>
            <a:ext cx="0" cy="1495425"/>
          </a:xfrm>
          <a:prstGeom prst="line">
            <a:avLst/>
          </a:prstGeom>
          <a:noFill/>
          <a:ln w="6350">
            <a:solidFill>
              <a:srgbClr val="3F3F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150" name="Group 3">
            <a:extLst>
              <a:ext uri="{FF2B5EF4-FFF2-40B4-BE49-F238E27FC236}">
                <a16:creationId xmlns:a16="http://schemas.microsoft.com/office/drawing/2014/main" id="{F80C313B-1BC8-4ABD-9B3F-87E987EA34BE}"/>
              </a:ext>
            </a:extLst>
          </p:cNvPr>
          <p:cNvGrpSpPr>
            <a:grpSpLocks/>
          </p:cNvGrpSpPr>
          <p:nvPr/>
        </p:nvGrpSpPr>
        <p:grpSpPr bwMode="auto">
          <a:xfrm>
            <a:off x="0" y="3795713"/>
            <a:ext cx="12192000" cy="3113087"/>
            <a:chOff x="0" y="0"/>
            <a:chExt cx="12747674" cy="3448124"/>
          </a:xfrm>
        </p:grpSpPr>
        <p:sp>
          <p:nvSpPr>
            <p:cNvPr id="6152" name="矩形 84">
              <a:extLst>
                <a:ext uri="{FF2B5EF4-FFF2-40B4-BE49-F238E27FC236}">
                  <a16:creationId xmlns:a16="http://schemas.microsoft.com/office/drawing/2014/main" id="{70C0D547-E9B8-450F-8FA0-E383F84BC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564" y="55637"/>
              <a:ext cx="10806545" cy="3392487"/>
            </a:xfrm>
            <a:prstGeom prst="rect">
              <a:avLst/>
            </a:prstGeom>
            <a:solidFill>
              <a:srgbClr val="DD6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纤黑简体" charset="0"/>
                  <a:ea typeface="方正兰亭纤黑简体" charset="0"/>
                  <a:cs typeface="方正兰亭纤黑简体" charset="0"/>
                  <a:sym typeface="方正兰亭纤黑简体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53" name="梯形 85">
              <a:extLst>
                <a:ext uri="{FF2B5EF4-FFF2-40B4-BE49-F238E27FC236}">
                  <a16:creationId xmlns:a16="http://schemas.microsoft.com/office/drawing/2014/main" id="{15E427B6-2797-4A0C-858D-83CD53DA62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12747674" cy="1238839"/>
            </a:xfrm>
            <a:custGeom>
              <a:avLst/>
              <a:gdLst>
                <a:gd name="T0" fmla="*/ 2147483646 w 21600"/>
                <a:gd name="T1" fmla="*/ 2037546148 h 21600"/>
                <a:gd name="T2" fmla="*/ 2147483646 w 21600"/>
                <a:gd name="T3" fmla="*/ 2147483646 h 21600"/>
                <a:gd name="T4" fmla="*/ 2147483646 w 21600"/>
                <a:gd name="T5" fmla="*/ 2037546148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16 w 21600"/>
                <a:gd name="T13" fmla="*/ 2616 h 21600"/>
                <a:gd name="T14" fmla="*/ 18984 w 21600"/>
                <a:gd name="T15" fmla="*/ 189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6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6151" name="文本框 6">
            <a:extLst>
              <a:ext uri="{FF2B5EF4-FFF2-40B4-BE49-F238E27FC236}">
                <a16:creationId xmlns:a16="http://schemas.microsoft.com/office/drawing/2014/main" id="{10223E24-FF17-4B42-8CE0-5075FEE59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4706938"/>
            <a:ext cx="84121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纤黑简体" charset="0"/>
                <a:ea typeface="方正兰亭纤黑简体" charset="0"/>
                <a:cs typeface="方正兰亭纤黑简体" charset="0"/>
                <a:sym typeface="方正兰亭纤黑简体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支持我，请投我一票吧！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方正兰亭粗黑_GBK"/>
        <a:ea typeface="方正兰亭粗黑_GBK"/>
        <a:cs typeface="方正兰亭粗黑_GBK"/>
      </a:majorFont>
      <a:minorFont>
        <a:latin typeface="方正兰亭纤黑简体"/>
        <a:ea typeface="方正兰亭纤黑简体"/>
        <a:cs typeface="方正兰亭纤黑简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Pages>0</Pages>
  <Words>148</Words>
  <Characters>0</Characters>
  <Application>Microsoft Office PowerPoint</Application>
  <DocSecurity>0</DocSecurity>
  <PresentationFormat>宽屏</PresentationFormat>
  <Lines>0</Lines>
  <Paragraphs>21</Paragraphs>
  <Slides>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方正兰亭纤黑简体</vt:lpstr>
      <vt:lpstr>方正兰亭粗黑_GBK</vt:lpstr>
      <vt:lpstr>等线</vt:lpstr>
      <vt:lpstr>微软雅黑</vt:lpstr>
      <vt:lpstr>Wingdings</vt:lpstr>
      <vt:lpstr>Arial Unicode MS</vt:lpstr>
      <vt:lpstr>Office 主题</vt:lpstr>
      <vt:lpstr>PowerPoint 演示文稿</vt:lpstr>
      <vt:lpstr>竞选岗位：学习部长</vt:lpstr>
      <vt:lpstr>PowerPoint 演示文稿</vt:lpstr>
      <vt:lpstr>PowerPoint 演示文稿</vt:lpstr>
    </vt:vector>
  </TitlesOfParts>
  <Manager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T</dc:creator>
  <cp:keywords/>
  <dc:description/>
  <cp:lastModifiedBy>徐 世杰</cp:lastModifiedBy>
  <cp:revision>43</cp:revision>
  <dcterms:created xsi:type="dcterms:W3CDTF">2014-05-02T15:49:00Z</dcterms:created>
  <dcterms:modified xsi:type="dcterms:W3CDTF">2021-09-25T07:25:44Z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2052-9.1.0.5100</vt:lpwstr>
  </property>
</Properties>
</file>