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3"/>
    <p:sldId id="272" r:id="rId4"/>
    <p:sldId id="273" r:id="rId5"/>
    <p:sldId id="274" r:id="rId6"/>
    <p:sldId id="275" r:id="rId7"/>
    <p:sldId id="276" r:id="rId8"/>
    <p:sldId id="278" r:id="rId9"/>
    <p:sldId id="280" r:id="rId10"/>
    <p:sldId id="281" r:id="rId11"/>
    <p:sldId id="282" r:id="rId12"/>
    <p:sldId id="283" r:id="rId13"/>
    <p:sldId id="284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94D7"/>
    <a:srgbClr val="328512"/>
    <a:srgbClr val="E61B46"/>
    <a:srgbClr val="86C531"/>
    <a:srgbClr val="005B00"/>
    <a:srgbClr val="F9FAF9"/>
    <a:srgbClr val="7C9F37"/>
    <a:srgbClr val="A7CE39"/>
    <a:srgbClr val="F4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518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360F-2A18-4818-A522-24AC2B652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A051-D91D-4614-A82F-8A49C02B57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.png"/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46280" y="-978051"/>
            <a:ext cx="2233898" cy="4935889"/>
            <a:chOff x="1293955" y="-957189"/>
            <a:chExt cx="2233898" cy="4935889"/>
          </a:xfrm>
        </p:grpSpPr>
        <p:grpSp>
          <p:nvGrpSpPr>
            <p:cNvPr id="8" name="组合 7"/>
            <p:cNvGrpSpPr/>
            <p:nvPr/>
          </p:nvGrpSpPr>
          <p:grpSpPr>
            <a:xfrm>
              <a:off x="1900467" y="-957189"/>
              <a:ext cx="1384239" cy="2785989"/>
              <a:chOff x="1900467" y="-957189"/>
              <a:chExt cx="1384239" cy="2785989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412395" y="-957189"/>
                <a:ext cx="0" cy="2785989"/>
              </a:xfrm>
              <a:prstGeom prst="line">
                <a:avLst/>
              </a:prstGeom>
              <a:ln>
                <a:solidFill>
                  <a:srgbClr val="7C9F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2411401" y="-442211"/>
                <a:ext cx="873305" cy="1485630"/>
              </a:xfrm>
              <a:prstGeom prst="line">
                <a:avLst/>
              </a:prstGeom>
              <a:ln>
                <a:solidFill>
                  <a:srgbClr val="32851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1900467" y="-600000"/>
                <a:ext cx="510439" cy="1845780"/>
              </a:xfrm>
              <a:prstGeom prst="line">
                <a:avLst/>
              </a:prstGeom>
              <a:ln>
                <a:solidFill>
                  <a:srgbClr val="005B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1293955" y="1746828"/>
              <a:ext cx="2233898" cy="2231872"/>
              <a:chOff x="4037105" y="896342"/>
              <a:chExt cx="1012031" cy="1011114"/>
            </a:xfrm>
            <a:effectLst>
              <a:outerShdw dist="177800" dir="2700000" algn="tl" rotWithShape="0">
                <a:schemeClr val="bg1">
                  <a:lumMod val="75000"/>
                  <a:alpha val="40000"/>
                </a:schemeClr>
              </a:outerShdw>
            </a:effectLst>
          </p:grpSpPr>
          <p:sp>
            <p:nvSpPr>
              <p:cNvPr id="11" name="Freeform 1876"/>
              <p:cNvSpPr/>
              <p:nvPr/>
            </p:nvSpPr>
            <p:spPr bwMode="auto">
              <a:xfrm>
                <a:off x="4037105" y="896342"/>
                <a:ext cx="1012031" cy="1011114"/>
              </a:xfrm>
              <a:custGeom>
                <a:avLst/>
                <a:gdLst>
                  <a:gd name="T0" fmla="*/ 2147483647 w 1916"/>
                  <a:gd name="T1" fmla="*/ 2147483647 h 1915"/>
                  <a:gd name="T2" fmla="*/ 2147483647 w 1916"/>
                  <a:gd name="T3" fmla="*/ 2147483647 h 1915"/>
                  <a:gd name="T4" fmla="*/ 2147483647 w 1916"/>
                  <a:gd name="T5" fmla="*/ 2147483647 h 1915"/>
                  <a:gd name="T6" fmla="*/ 2147483647 w 1916"/>
                  <a:gd name="T7" fmla="*/ 2147483647 h 1915"/>
                  <a:gd name="T8" fmla="*/ 2147483647 w 1916"/>
                  <a:gd name="T9" fmla="*/ 2147483647 h 1915"/>
                  <a:gd name="T10" fmla="*/ 2147483647 w 1916"/>
                  <a:gd name="T11" fmla="*/ 2147483647 h 1915"/>
                  <a:gd name="T12" fmla="*/ 2147483647 w 1916"/>
                  <a:gd name="T13" fmla="*/ 2147483647 h 1915"/>
                  <a:gd name="T14" fmla="*/ 2147483647 w 1916"/>
                  <a:gd name="T15" fmla="*/ 2147483647 h 1915"/>
                  <a:gd name="T16" fmla="*/ 2147483647 w 1916"/>
                  <a:gd name="T17" fmla="*/ 2147483647 h 1915"/>
                  <a:gd name="T18" fmla="*/ 2147483647 w 1916"/>
                  <a:gd name="T19" fmla="*/ 2147483647 h 1915"/>
                  <a:gd name="T20" fmla="*/ 2147483647 w 1916"/>
                  <a:gd name="T21" fmla="*/ 2147483647 h 1915"/>
                  <a:gd name="T22" fmla="*/ 2147483647 w 1916"/>
                  <a:gd name="T23" fmla="*/ 2147483647 h 1915"/>
                  <a:gd name="T24" fmla="*/ 2147483647 w 1916"/>
                  <a:gd name="T25" fmla="*/ 2147483647 h 1915"/>
                  <a:gd name="T26" fmla="*/ 2147483647 w 1916"/>
                  <a:gd name="T27" fmla="*/ 2147483647 h 1915"/>
                  <a:gd name="T28" fmla="*/ 2147483647 w 1916"/>
                  <a:gd name="T29" fmla="*/ 2147483647 h 1915"/>
                  <a:gd name="T30" fmla="*/ 2147483647 w 1916"/>
                  <a:gd name="T31" fmla="*/ 2147483647 h 1915"/>
                  <a:gd name="T32" fmla="*/ 2147483647 w 1916"/>
                  <a:gd name="T33" fmla="*/ 2147483647 h 1915"/>
                  <a:gd name="T34" fmla="*/ 2147483647 w 1916"/>
                  <a:gd name="T35" fmla="*/ 2147483647 h 1915"/>
                  <a:gd name="T36" fmla="*/ 2147483647 w 1916"/>
                  <a:gd name="T37" fmla="*/ 2147483647 h 1915"/>
                  <a:gd name="T38" fmla="*/ 2147483647 w 1916"/>
                  <a:gd name="T39" fmla="*/ 2147483647 h 1915"/>
                  <a:gd name="T40" fmla="*/ 2147483647 w 1916"/>
                  <a:gd name="T41" fmla="*/ 2147483647 h 1915"/>
                  <a:gd name="T42" fmla="*/ 2147483647 w 1916"/>
                  <a:gd name="T43" fmla="*/ 2147483647 h 1915"/>
                  <a:gd name="T44" fmla="*/ 2147483647 w 1916"/>
                  <a:gd name="T45" fmla="*/ 2147483647 h 1915"/>
                  <a:gd name="T46" fmla="*/ 2147483647 w 1916"/>
                  <a:gd name="T47" fmla="*/ 2147483647 h 1915"/>
                  <a:gd name="T48" fmla="*/ 2147483647 w 1916"/>
                  <a:gd name="T49" fmla="*/ 2147483647 h 1915"/>
                  <a:gd name="T50" fmla="*/ 2147483647 w 1916"/>
                  <a:gd name="T51" fmla="*/ 2147483647 h 1915"/>
                  <a:gd name="T52" fmla="*/ 2147483647 w 1916"/>
                  <a:gd name="T53" fmla="*/ 2147483647 h 1915"/>
                  <a:gd name="T54" fmla="*/ 2147483647 w 1916"/>
                  <a:gd name="T55" fmla="*/ 2147483647 h 1915"/>
                  <a:gd name="T56" fmla="*/ 2147483647 w 1916"/>
                  <a:gd name="T57" fmla="*/ 2147483647 h 1915"/>
                  <a:gd name="T58" fmla="*/ 2147483647 w 1916"/>
                  <a:gd name="T59" fmla="*/ 2147483647 h 1915"/>
                  <a:gd name="T60" fmla="*/ 2147483647 w 1916"/>
                  <a:gd name="T61" fmla="*/ 2147483647 h 1915"/>
                  <a:gd name="T62" fmla="*/ 2147483647 w 1916"/>
                  <a:gd name="T63" fmla="*/ 2147483647 h 1915"/>
                  <a:gd name="T64" fmla="*/ 2147483647 w 1916"/>
                  <a:gd name="T65" fmla="*/ 2147483647 h 1915"/>
                  <a:gd name="T66" fmla="*/ 2147483647 w 1916"/>
                  <a:gd name="T67" fmla="*/ 2147483647 h 1915"/>
                  <a:gd name="T68" fmla="*/ 2147483647 w 1916"/>
                  <a:gd name="T69" fmla="*/ 2147483647 h 1915"/>
                  <a:gd name="T70" fmla="*/ 2147483647 w 1916"/>
                  <a:gd name="T71" fmla="*/ 2147483647 h 1915"/>
                  <a:gd name="T72" fmla="*/ 2147483647 w 1916"/>
                  <a:gd name="T73" fmla="*/ 2147483647 h 1915"/>
                  <a:gd name="T74" fmla="*/ 2147483647 w 1916"/>
                  <a:gd name="T75" fmla="*/ 2147483647 h 1915"/>
                  <a:gd name="T76" fmla="*/ 2147483647 w 1916"/>
                  <a:gd name="T77" fmla="*/ 2147483647 h 1915"/>
                  <a:gd name="T78" fmla="*/ 2147483647 w 1916"/>
                  <a:gd name="T79" fmla="*/ 2147483647 h 1915"/>
                  <a:gd name="T80" fmla="*/ 2147483647 w 1916"/>
                  <a:gd name="T81" fmla="*/ 2147483647 h 1915"/>
                  <a:gd name="T82" fmla="*/ 2147483647 w 1916"/>
                  <a:gd name="T83" fmla="*/ 2147483647 h 1915"/>
                  <a:gd name="T84" fmla="*/ 2147483647 w 1916"/>
                  <a:gd name="T85" fmla="*/ 2147483647 h 1915"/>
                  <a:gd name="T86" fmla="*/ 2147483647 w 1916"/>
                  <a:gd name="T87" fmla="*/ 2147483647 h 19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16"/>
                  <a:gd name="T133" fmla="*/ 0 h 1915"/>
                  <a:gd name="T134" fmla="*/ 1916 w 1916"/>
                  <a:gd name="T135" fmla="*/ 1915 h 19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16" h="1915">
                    <a:moveTo>
                      <a:pt x="958" y="0"/>
                    </a:moveTo>
                    <a:lnTo>
                      <a:pt x="1021" y="76"/>
                    </a:lnTo>
                    <a:lnTo>
                      <a:pt x="1094" y="10"/>
                    </a:lnTo>
                    <a:lnTo>
                      <a:pt x="1146" y="94"/>
                    </a:lnTo>
                    <a:lnTo>
                      <a:pt x="1229" y="39"/>
                    </a:lnTo>
                    <a:lnTo>
                      <a:pt x="1267" y="129"/>
                    </a:lnTo>
                    <a:lnTo>
                      <a:pt x="1357" y="87"/>
                    </a:lnTo>
                    <a:lnTo>
                      <a:pt x="1381" y="182"/>
                    </a:lnTo>
                    <a:lnTo>
                      <a:pt x="1476" y="151"/>
                    </a:lnTo>
                    <a:lnTo>
                      <a:pt x="1488" y="250"/>
                    </a:lnTo>
                    <a:lnTo>
                      <a:pt x="1586" y="234"/>
                    </a:lnTo>
                    <a:lnTo>
                      <a:pt x="1583" y="333"/>
                    </a:lnTo>
                    <a:lnTo>
                      <a:pt x="1682" y="330"/>
                    </a:lnTo>
                    <a:lnTo>
                      <a:pt x="1666" y="428"/>
                    </a:lnTo>
                    <a:lnTo>
                      <a:pt x="1763" y="440"/>
                    </a:lnTo>
                    <a:lnTo>
                      <a:pt x="1734" y="533"/>
                    </a:lnTo>
                    <a:lnTo>
                      <a:pt x="1829" y="560"/>
                    </a:lnTo>
                    <a:lnTo>
                      <a:pt x="1787" y="649"/>
                    </a:lnTo>
                    <a:lnTo>
                      <a:pt x="1877" y="687"/>
                    </a:lnTo>
                    <a:lnTo>
                      <a:pt x="1822" y="770"/>
                    </a:lnTo>
                    <a:lnTo>
                      <a:pt x="1906" y="821"/>
                    </a:lnTo>
                    <a:lnTo>
                      <a:pt x="1840" y="895"/>
                    </a:lnTo>
                    <a:lnTo>
                      <a:pt x="1916" y="957"/>
                    </a:lnTo>
                    <a:lnTo>
                      <a:pt x="1840" y="1020"/>
                    </a:lnTo>
                    <a:lnTo>
                      <a:pt x="1906" y="1094"/>
                    </a:lnTo>
                    <a:lnTo>
                      <a:pt x="1822" y="1145"/>
                    </a:lnTo>
                    <a:lnTo>
                      <a:pt x="1877" y="1228"/>
                    </a:lnTo>
                    <a:lnTo>
                      <a:pt x="1787" y="1266"/>
                    </a:lnTo>
                    <a:lnTo>
                      <a:pt x="1829" y="1355"/>
                    </a:lnTo>
                    <a:lnTo>
                      <a:pt x="1734" y="1381"/>
                    </a:lnTo>
                    <a:lnTo>
                      <a:pt x="1763" y="1475"/>
                    </a:lnTo>
                    <a:lnTo>
                      <a:pt x="1666" y="1487"/>
                    </a:lnTo>
                    <a:lnTo>
                      <a:pt x="1682" y="1585"/>
                    </a:lnTo>
                    <a:lnTo>
                      <a:pt x="1583" y="1582"/>
                    </a:lnTo>
                    <a:lnTo>
                      <a:pt x="1586" y="1681"/>
                    </a:lnTo>
                    <a:lnTo>
                      <a:pt x="1488" y="1665"/>
                    </a:lnTo>
                    <a:lnTo>
                      <a:pt x="1476" y="1764"/>
                    </a:lnTo>
                    <a:lnTo>
                      <a:pt x="1381" y="1733"/>
                    </a:lnTo>
                    <a:lnTo>
                      <a:pt x="1357" y="1828"/>
                    </a:lnTo>
                    <a:lnTo>
                      <a:pt x="1267" y="1786"/>
                    </a:lnTo>
                    <a:lnTo>
                      <a:pt x="1229" y="1876"/>
                    </a:lnTo>
                    <a:lnTo>
                      <a:pt x="1146" y="1821"/>
                    </a:lnTo>
                    <a:lnTo>
                      <a:pt x="1094" y="1905"/>
                    </a:lnTo>
                    <a:lnTo>
                      <a:pt x="1021" y="1839"/>
                    </a:lnTo>
                    <a:lnTo>
                      <a:pt x="958" y="1915"/>
                    </a:lnTo>
                    <a:lnTo>
                      <a:pt x="895" y="1839"/>
                    </a:lnTo>
                    <a:lnTo>
                      <a:pt x="822" y="1905"/>
                    </a:lnTo>
                    <a:lnTo>
                      <a:pt x="771" y="1821"/>
                    </a:lnTo>
                    <a:lnTo>
                      <a:pt x="689" y="1876"/>
                    </a:lnTo>
                    <a:lnTo>
                      <a:pt x="650" y="1786"/>
                    </a:lnTo>
                    <a:lnTo>
                      <a:pt x="561" y="1828"/>
                    </a:lnTo>
                    <a:lnTo>
                      <a:pt x="535" y="1733"/>
                    </a:lnTo>
                    <a:lnTo>
                      <a:pt x="441" y="1764"/>
                    </a:lnTo>
                    <a:lnTo>
                      <a:pt x="429" y="1665"/>
                    </a:lnTo>
                    <a:lnTo>
                      <a:pt x="331" y="1681"/>
                    </a:lnTo>
                    <a:lnTo>
                      <a:pt x="334" y="1582"/>
                    </a:lnTo>
                    <a:lnTo>
                      <a:pt x="235" y="1585"/>
                    </a:lnTo>
                    <a:lnTo>
                      <a:pt x="250" y="1487"/>
                    </a:lnTo>
                    <a:lnTo>
                      <a:pt x="153" y="1475"/>
                    </a:lnTo>
                    <a:lnTo>
                      <a:pt x="183" y="1381"/>
                    </a:lnTo>
                    <a:lnTo>
                      <a:pt x="87" y="1355"/>
                    </a:lnTo>
                    <a:lnTo>
                      <a:pt x="131" y="1266"/>
                    </a:lnTo>
                    <a:lnTo>
                      <a:pt x="40" y="1228"/>
                    </a:lnTo>
                    <a:lnTo>
                      <a:pt x="95" y="1145"/>
                    </a:lnTo>
                    <a:lnTo>
                      <a:pt x="11" y="1094"/>
                    </a:lnTo>
                    <a:lnTo>
                      <a:pt x="77" y="1020"/>
                    </a:lnTo>
                    <a:lnTo>
                      <a:pt x="0" y="957"/>
                    </a:lnTo>
                    <a:lnTo>
                      <a:pt x="77" y="895"/>
                    </a:lnTo>
                    <a:lnTo>
                      <a:pt x="11" y="821"/>
                    </a:lnTo>
                    <a:lnTo>
                      <a:pt x="95" y="770"/>
                    </a:lnTo>
                    <a:lnTo>
                      <a:pt x="40" y="687"/>
                    </a:lnTo>
                    <a:lnTo>
                      <a:pt x="131" y="649"/>
                    </a:lnTo>
                    <a:lnTo>
                      <a:pt x="87" y="560"/>
                    </a:lnTo>
                    <a:lnTo>
                      <a:pt x="183" y="533"/>
                    </a:lnTo>
                    <a:lnTo>
                      <a:pt x="153" y="440"/>
                    </a:lnTo>
                    <a:lnTo>
                      <a:pt x="250" y="428"/>
                    </a:lnTo>
                    <a:lnTo>
                      <a:pt x="235" y="330"/>
                    </a:lnTo>
                    <a:lnTo>
                      <a:pt x="334" y="333"/>
                    </a:lnTo>
                    <a:lnTo>
                      <a:pt x="331" y="234"/>
                    </a:lnTo>
                    <a:lnTo>
                      <a:pt x="429" y="250"/>
                    </a:lnTo>
                    <a:lnTo>
                      <a:pt x="441" y="151"/>
                    </a:lnTo>
                    <a:lnTo>
                      <a:pt x="535" y="182"/>
                    </a:lnTo>
                    <a:lnTo>
                      <a:pt x="561" y="87"/>
                    </a:lnTo>
                    <a:lnTo>
                      <a:pt x="650" y="129"/>
                    </a:lnTo>
                    <a:lnTo>
                      <a:pt x="689" y="39"/>
                    </a:lnTo>
                    <a:lnTo>
                      <a:pt x="771" y="94"/>
                    </a:lnTo>
                    <a:lnTo>
                      <a:pt x="822" y="10"/>
                    </a:lnTo>
                    <a:lnTo>
                      <a:pt x="895" y="76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86C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alpha val="46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val 14"/>
              <p:cNvSpPr/>
              <p:nvPr/>
            </p:nvSpPr>
            <p:spPr bwMode="auto">
              <a:xfrm>
                <a:off x="4141880" y="1000071"/>
                <a:ext cx="802481" cy="803671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25" y="1381125"/>
            <a:ext cx="1118274" cy="111827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698"/>
            <a:ext cx="9144000" cy="3346704"/>
          </a:xfrm>
          <a:prstGeom prst="rect">
            <a:avLst/>
          </a:prstGeom>
        </p:spPr>
      </p:pic>
      <p:sp>
        <p:nvSpPr>
          <p:cNvPr id="19" name="TextBox 29"/>
          <p:cNvSpPr txBox="1"/>
          <p:nvPr/>
        </p:nvSpPr>
        <p:spPr>
          <a:xfrm>
            <a:off x="4902528" y="1949336"/>
            <a:ext cx="3666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自我介绍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.Heiti GB18030PUA" panose="01010104010101010101" pitchFamily="2" charset="-122"/>
              <a:ea typeface=".Heiti GB18030PUA" panose="01010104010101010101" pitchFamily="2" charset="-122"/>
              <a:cs typeface=".Heiti GB18030PUA" panose="01010104010101010101" pitchFamily="2" charset="-122"/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5445561" y="2918029"/>
            <a:ext cx="312383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三（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）班 梁宸瑞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.Heiti GB18030PUA" panose="01010104010101010101" pitchFamily="2" charset="-122"/>
              <a:ea typeface=".Heiti GB18030PUA" panose="01010104010101010101" pitchFamily="2" charset="-122"/>
              <a:cs typeface=".Heiti GB18030PUA" panose="0101010401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45594" y="1832724"/>
            <a:ext cx="362310" cy="362310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9525" y="2852714"/>
            <a:ext cx="1514474" cy="22717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256"/>
            <a:ext cx="5307260" cy="4695825"/>
          </a:xfrm>
          <a:prstGeom prst="rect">
            <a:avLst/>
          </a:prstGeom>
        </p:spPr>
      </p:pic>
      <p:pic>
        <p:nvPicPr>
          <p:cNvPr id="2" name="图片 1" descr="2222222222222 01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595" y="1955165"/>
            <a:ext cx="1758315" cy="177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" presetID="2" presetClass="entr" presetSubtype="1" accel="62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6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9" presetID="2" presetClass="entr" presetSubtype="2" accel="31000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2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99"/>
                                </p:stCondLst>
                                <p:childTnLst>
                                  <p:par>
                                    <p:cTn id="31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9099"/>
                                </p:stCondLst>
                                <p:childTnLst>
                                  <p:par>
                                    <p:cTn id="3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1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599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" presetID="2" presetClass="entr" presetSubtype="1" ac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9" presetID="2" presetClass="entr" presetSubtype="2" accel="31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2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99"/>
                                </p:stCondLst>
                                <p:childTnLst>
                                  <p:par>
                                    <p:cTn id="31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9099"/>
                                </p:stCondLst>
                                <p:childTnLst>
                                  <p:par>
                                    <p:cTn id="3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1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599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7207" y="361909"/>
              <a:ext cx="1852168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竞选目标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648"/>
            <a:ext cx="9144000" cy="334670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20626766">
            <a:off x="609060" y="1658426"/>
            <a:ext cx="2272119" cy="2523941"/>
            <a:chOff x="1243708" y="1296054"/>
            <a:chExt cx="1773676" cy="197025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82180">
              <a:off x="1243708" y="1296054"/>
              <a:ext cx="1773676" cy="197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 rot="609727">
              <a:off x="1984789" y="2114355"/>
              <a:ext cx="787168" cy="31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defRPr/>
              </a:pPr>
              <a:r>
                <a:rPr lang="zh-CN" altLang="zh-CN" sz="2000" kern="0" dirty="0" smtClean="0">
                  <a:solidFill>
                    <a:srgbClr val="352B2B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DFPGuYinMedium-B5"/>
                </a:rPr>
                <a:t>体育部</a:t>
              </a:r>
              <a:endParaRPr lang="zh-CN" altLang="zh-CN" sz="2000" kern="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DFPGuYinMedium-B5"/>
              </a:endParaRPr>
            </a:p>
          </p:txBody>
        </p:sp>
      </p:grpSp>
      <p:sp>
        <p:nvSpPr>
          <p:cNvPr id="14" name="Text Placeholder 3"/>
          <p:cNvSpPr txBox="1"/>
          <p:nvPr/>
        </p:nvSpPr>
        <p:spPr>
          <a:xfrm rot="956993">
            <a:off x="3295427" y="2056528"/>
            <a:ext cx="2729768" cy="7613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我热爱体育，喜欢打篮球，更喜欢和同学们一起进行活动。运动不但能锻炼身体同时更能增加同学们之间的感情。</a:t>
            </a:r>
            <a:endParaRPr lang="zh-CN" altLang="en-US" sz="1100" dirty="0" smtClean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87" y="26332"/>
            <a:ext cx="1803771" cy="18037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20" y="3314700"/>
            <a:ext cx="949056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9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accel="51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9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9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accel="5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9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7207" y="361909"/>
              <a:ext cx="1852168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竞选感言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648"/>
            <a:ext cx="9144000" cy="3346704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 bwMode="auto">
          <a:xfrm>
            <a:off x="1435387" y="1568258"/>
            <a:ext cx="6692325" cy="191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spc="3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尊敬的老师、亲爱的学生：</a:t>
            </a:r>
            <a:endParaRPr lang="zh-CN" altLang="en-US" sz="2000" kern="0" spc="300" dirty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spc="3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     </a:t>
            </a:r>
            <a:endParaRPr lang="en-US" altLang="zh-CN" sz="1600" kern="0" spc="300" dirty="0" smtClean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kern="0" spc="3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 </a:t>
            </a:r>
            <a:r>
              <a:rPr lang="en-US" altLang="zh-CN" sz="1600" kern="0" spc="3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     </a:t>
            </a:r>
            <a:r>
              <a:rPr lang="zh-CN" altLang="en-US" sz="1600" kern="0" spc="3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假如</a:t>
            </a:r>
            <a:r>
              <a:rPr lang="zh-CN" altLang="en-US" sz="1600" kern="0" spc="3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我是体育部一员，我会首先树立服务意识，热爱和关心每一个队员，真心实意地为他们服务。</a:t>
            </a:r>
            <a:endParaRPr lang="zh-CN" altLang="en-US" sz="1600" kern="0" spc="300" dirty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spc="3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      其次，在</a:t>
            </a:r>
            <a:r>
              <a:rPr lang="zh-CN" altLang="en-US" sz="1600" kern="0" spc="3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大队部的领导下开展丰富多彩的、有意义的体育活动，让大家在运动中茁壮成长，让每一个队员都能在少先队组织中愉快地生活，不断地进步</a:t>
            </a:r>
            <a:r>
              <a:rPr lang="zh-CN" altLang="en-US" sz="1600" kern="0" spc="3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。</a:t>
            </a:r>
            <a:endParaRPr lang="en-US" altLang="zh-CN" sz="1600" kern="0" spc="300" dirty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56" y="3723056"/>
            <a:ext cx="4629150" cy="1236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9171" y="247650"/>
            <a:ext cx="2538292" cy="489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80" y="38100"/>
            <a:ext cx="2913842" cy="30490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698"/>
            <a:ext cx="9144000" cy="3346704"/>
          </a:xfrm>
          <a:prstGeom prst="rect">
            <a:avLst/>
          </a:prstGeom>
        </p:spPr>
      </p:pic>
      <p:sp>
        <p:nvSpPr>
          <p:cNvPr id="3" name="TextBox 29"/>
          <p:cNvSpPr txBox="1"/>
          <p:nvPr/>
        </p:nvSpPr>
        <p:spPr>
          <a:xfrm>
            <a:off x="2251309" y="2945571"/>
            <a:ext cx="444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zh-CN" altLang="en-US" sz="4800" dirty="0" smtClean="0">
                <a:solidFill>
                  <a:srgbClr val="352B2B"/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我的演讲完毕</a:t>
            </a:r>
            <a:endParaRPr lang="zh-CN" altLang="en-US" sz="4800" dirty="0">
              <a:solidFill>
                <a:srgbClr val="352B2B"/>
              </a:solidFill>
              <a:latin typeface=".Heiti GB18030PUA" panose="01010104010101010101" pitchFamily="2" charset="-122"/>
              <a:ea typeface=".Heiti GB18030PUA" panose="01010104010101010101" pitchFamily="2" charset="-122"/>
              <a:cs typeface=".Heiti GB18030PUA" panose="01010104010101010101" pitchFamily="2" charset="-122"/>
            </a:endParaRPr>
          </a:p>
        </p:txBody>
      </p:sp>
      <p:sp>
        <p:nvSpPr>
          <p:cNvPr id="4" name="TextBox 30"/>
          <p:cNvSpPr txBox="1"/>
          <p:nvPr/>
        </p:nvSpPr>
        <p:spPr>
          <a:xfrm>
            <a:off x="2395695" y="3709202"/>
            <a:ext cx="415732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dirty="0" smtClean="0">
                <a:solidFill>
                  <a:srgbClr val="352B2B"/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请大家投我一票吧！</a:t>
            </a:r>
            <a:endParaRPr lang="zh-CN" altLang="en-US" sz="3200" dirty="0" smtClean="0">
              <a:solidFill>
                <a:srgbClr val="352B2B"/>
              </a:solidFill>
              <a:latin typeface=".Heiti GB18030PUA" panose="01010104010101010101" pitchFamily="2" charset="-122"/>
              <a:ea typeface=".Heiti GB18030PUA" panose="01010104010101010101" pitchFamily="2" charset="-122"/>
              <a:cs typeface=".Heiti GB18030PUA" panose="01010104010101010101" pitchFamily="2" charset="-122"/>
            </a:endParaRPr>
          </a:p>
          <a:p>
            <a:pPr algn="ctr" defTabSz="914400"/>
            <a:r>
              <a:rPr lang="zh-CN" altLang="en-US" sz="3200" dirty="0">
                <a:solidFill>
                  <a:srgbClr val="352B2B"/>
                </a:solidFill>
                <a:latin typeface=".Heiti GB18030PUA" panose="01010104010101010101" pitchFamily="2" charset="-122"/>
                <a:ea typeface=".Heiti GB18030PUA" panose="01010104010101010101" pitchFamily="2" charset="-122"/>
                <a:cs typeface=".Heiti GB18030PUA" panose="01010104010101010101" pitchFamily="2" charset="-122"/>
              </a:rPr>
              <a:t>谢谢大家！</a:t>
            </a:r>
            <a:endParaRPr lang="zh-CN" altLang="en-US" sz="3200" dirty="0">
              <a:solidFill>
                <a:srgbClr val="352B2B"/>
              </a:solidFill>
              <a:latin typeface=".Heiti GB18030PUA" panose="01010104010101010101" pitchFamily="2" charset="-122"/>
              <a:ea typeface=".Heiti GB18030PUA" panose="01010104010101010101" pitchFamily="2" charset="-122"/>
              <a:cs typeface=".Heiti GB18030PUA" panose="0101010401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22" y="196343"/>
            <a:ext cx="2231819" cy="2231819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3" y="371853"/>
            <a:ext cx="1621036" cy="2212092"/>
          </a:xfrm>
          <a:prstGeom prst="rect">
            <a:avLst/>
          </a:prstGeom>
        </p:spPr>
      </p:pic>
      <p:pic>
        <p:nvPicPr>
          <p:cNvPr id="9" name="图片 8" descr="C:/Users/ADMINI~1/AppData/Local/Temp/picturecompress_20210925154544/output_1.pngoutpu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5" y="891540"/>
            <a:ext cx="1437640" cy="147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26000" fill="hold" grpId="0" nodeType="afterEffect" p14:presetBounceEnd="3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accel="44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9" accel="52000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2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2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26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9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7" y="2643188"/>
            <a:ext cx="9148607" cy="2500312"/>
          </a:xfrm>
          <a:prstGeom prst="rect">
            <a:avLst/>
          </a:prstGeo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 rot="20788388" flipH="1">
            <a:off x="4022725" y="1247140"/>
            <a:ext cx="287464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姓名：梁宸瑞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年龄：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岁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性别：男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生日：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2012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24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日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65" y="0"/>
            <a:ext cx="3529058" cy="30588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0" y="343760"/>
            <a:ext cx="1743121" cy="1743121"/>
          </a:xfrm>
          <a:prstGeom prst="rect">
            <a:avLst/>
          </a:prstGeom>
        </p:spPr>
      </p:pic>
      <p:pic>
        <p:nvPicPr>
          <p:cNvPr id="11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38263" y="459549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4f271ffa0d654af28b0ff3b51db1c9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1721485" y="979170"/>
            <a:ext cx="1839595" cy="249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" presetID="2" presetClass="entr" presetSubtype="8" accel="5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7482 -0.48673 C -0.23177 -0.50864 -0.19514 -0.57407 -0.14948 -0.59444 C -0.10225 -0.6145 -0.05798 -0.61265 0.00643 -0.61049 C 0.07066 -0.60833 0.14757 -0.56636 0.23698 -0.5821 C 0.32657 -0.59784 0.43559 -0.70092 0.54375 -0.70586 C 0.65174 -0.71049 0.81407 -0.63024 0.88542 -0.61018 " pathEditMode="relative" rAng="0" ptsTypes="AAAAAA">
                                          <p:cBhvr>
                                            <p:cTn id="25" dur="6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003" y="-109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" presetID="2" presetClass="entr" presetSubtype="8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7482 -0.48673 C -0.23177 -0.50864 -0.19514 -0.57407 -0.14948 -0.59444 C -0.10225 -0.6145 -0.05798 -0.61265 0.00643 -0.61049 C 0.07066 -0.60833 0.14757 -0.56636 0.23698 -0.5821 C 0.32657 -0.59784 0.43559 -0.70092 0.54375 -0.70586 C 0.65174 -0.71049 0.81407 -0.63024 0.88542 -0.61018 " pathEditMode="relative" rAng="0" ptsTypes="AAAAAA">
                                          <p:cBhvr>
                                            <p:cTn id="25" dur="6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003" y="-109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43800" cy="51435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69417" y="-88789"/>
            <a:ext cx="2844444" cy="1206349"/>
            <a:chOff x="5769417" y="-88789"/>
            <a:chExt cx="2844444" cy="120634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17" y="-88789"/>
              <a:ext cx="2844444" cy="120634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491732" y="314284"/>
              <a:ext cx="1852168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2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自荐信</a:t>
              </a:r>
              <a:endParaRPr lang="en-US" altLang="zh-CN" sz="3200" spc="-15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698"/>
            <a:ext cx="9144000" cy="3346704"/>
          </a:xfrm>
          <a:prstGeom prst="rect">
            <a:avLst/>
          </a:prstGeom>
        </p:spPr>
      </p:pic>
      <p:sp>
        <p:nvSpPr>
          <p:cNvPr id="6" name="文本框 10"/>
          <p:cNvSpPr txBox="1"/>
          <p:nvPr/>
        </p:nvSpPr>
        <p:spPr>
          <a:xfrm rot="475652">
            <a:off x="2225675" y="1446530"/>
            <a:ext cx="4937760" cy="2313305"/>
          </a:xfrm>
          <a:prstGeom prst="rect">
            <a:avLst/>
          </a:prstGeom>
          <a:noFill/>
        </p:spPr>
        <p:txBody>
          <a:bodyPr lIns="65023" tIns="32511" rIns="65023" bIns="32511"/>
          <a:lstStyle/>
          <a:p>
            <a:pPr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学生们好！老师好！</a:t>
            </a:r>
            <a:endParaRPr lang="zh-CN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方正卡通简体" panose="03000509000000000000" pitchFamily="65" charset="-122"/>
              <a:ea typeface="方正卡通简体" panose="03000509000000000000" pitchFamily="65" charset="-122"/>
              <a:sym typeface="Arial" panose="020B0604020202020204" pitchFamily="34" charset="0"/>
            </a:endParaRPr>
          </a:p>
          <a:p>
            <a:pPr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  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       我是三一班的梁宸瑞。三年来，在老师的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辛勤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培育教导下，我长大了，连年被评为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“三好”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学生。老师给我的评价是：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做事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认真，乐于助人；同学们给我的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评价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是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学习成绩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好，举止大方；我给自己的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评价是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：充满自信，喜欢挑战，乐于奉献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。作为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一名光荣的少先队员</a:t>
            </a:r>
            <a:r>
              <a:rPr lang="en-US" altLang="zh-CN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,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能生活在这样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一个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充满活力的大集体中，我感到无比的光荣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和自豪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。为了能更好的为学生们服务、更全面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的为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红领巾增光添色，我参加了这次</a:t>
            </a:r>
            <a:r>
              <a:rPr lang="zh-CN" alt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竞选活动。</a:t>
            </a:r>
            <a:r>
              <a:rPr lang="zh-CN" altLang="en-US" sz="1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  <a:sym typeface="Arial" panose="020B0604020202020204" pitchFamily="34" charset="0"/>
              </a:rPr>
              <a:t> </a:t>
            </a:r>
            <a:endParaRPr lang="en-US" altLang="zh-CN" sz="1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方正卡通简体" panose="03000509000000000000" pitchFamily="65" charset="-122"/>
              <a:ea typeface="方正卡通简体" panose="03000509000000000000" pitchFamily="65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698"/>
            <a:ext cx="9144000" cy="334670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67207" y="361909"/>
              <a:ext cx="1852168" cy="54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 smtClean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我的性格</a:t>
              </a:r>
              <a:endParaRPr lang="en-US" altLang="zh-CN" sz="2800" spc="-15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cxnSp>
        <p:nvCxnSpPr>
          <p:cNvPr id="10" name="Straight Connector 2"/>
          <p:cNvCxnSpPr/>
          <p:nvPr/>
        </p:nvCxnSpPr>
        <p:spPr>
          <a:xfrm>
            <a:off x="4383136" y="3294324"/>
            <a:ext cx="1149701" cy="692970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1" name="Straight Connector 3"/>
          <p:cNvCxnSpPr/>
          <p:nvPr/>
        </p:nvCxnSpPr>
        <p:spPr>
          <a:xfrm>
            <a:off x="4713872" y="2262743"/>
            <a:ext cx="1110327" cy="677221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2" name="Straight Connector 4"/>
          <p:cNvCxnSpPr/>
          <p:nvPr/>
        </p:nvCxnSpPr>
        <p:spPr>
          <a:xfrm flipV="1">
            <a:off x="3327932" y="3152580"/>
            <a:ext cx="1433188" cy="661472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3" name="Straight Connector 5"/>
          <p:cNvCxnSpPr/>
          <p:nvPr/>
        </p:nvCxnSpPr>
        <p:spPr>
          <a:xfrm flipV="1">
            <a:off x="2705834" y="2152499"/>
            <a:ext cx="1315068" cy="779591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4" name="Straight Connector 6"/>
          <p:cNvCxnSpPr/>
          <p:nvPr/>
        </p:nvCxnSpPr>
        <p:spPr>
          <a:xfrm flipV="1">
            <a:off x="6021066" y="2459610"/>
            <a:ext cx="559101" cy="1267820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5" name="Straight Connector 7"/>
          <p:cNvCxnSpPr/>
          <p:nvPr/>
        </p:nvCxnSpPr>
        <p:spPr>
          <a:xfrm flipV="1">
            <a:off x="5139103" y="2002880"/>
            <a:ext cx="519728" cy="1189074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6" name="Straight Connector 8"/>
          <p:cNvCxnSpPr/>
          <p:nvPr/>
        </p:nvCxnSpPr>
        <p:spPr>
          <a:xfrm>
            <a:off x="5879322" y="2648602"/>
            <a:ext cx="944959" cy="1015831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7" name="Straight Connector 9"/>
          <p:cNvCxnSpPr/>
          <p:nvPr/>
        </p:nvCxnSpPr>
        <p:spPr>
          <a:xfrm>
            <a:off x="6643164" y="2050128"/>
            <a:ext cx="803215" cy="732344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8" name="Straight Connector 10"/>
          <p:cNvCxnSpPr/>
          <p:nvPr/>
        </p:nvCxnSpPr>
        <p:spPr>
          <a:xfrm flipV="1">
            <a:off x="2044362" y="2459610"/>
            <a:ext cx="771717" cy="716594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9" name="Straight Connector 11"/>
          <p:cNvCxnSpPr/>
          <p:nvPr/>
        </p:nvCxnSpPr>
        <p:spPr>
          <a:xfrm flipV="1">
            <a:off x="1587631" y="1908384"/>
            <a:ext cx="771717" cy="716594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20" name="Freeform 239"/>
          <p:cNvSpPr>
            <a:spLocks noEditPoints="1"/>
          </p:cNvSpPr>
          <p:nvPr/>
        </p:nvSpPr>
        <p:spPr bwMode="auto">
          <a:xfrm>
            <a:off x="3476207" y="1880421"/>
            <a:ext cx="1653679" cy="165367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4921E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240"/>
          <p:cNvSpPr>
            <a:spLocks noEditPoints="1"/>
          </p:cNvSpPr>
          <p:nvPr/>
        </p:nvSpPr>
        <p:spPr bwMode="auto">
          <a:xfrm>
            <a:off x="2263509" y="2653262"/>
            <a:ext cx="1438111" cy="143811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328512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241"/>
          <p:cNvSpPr>
            <a:spLocks noEditPoints="1"/>
          </p:cNvSpPr>
          <p:nvPr/>
        </p:nvSpPr>
        <p:spPr bwMode="auto">
          <a:xfrm>
            <a:off x="1355354" y="2349538"/>
            <a:ext cx="1043393" cy="104339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0094D7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Freeform 241"/>
          <p:cNvSpPr>
            <a:spLocks noEditPoints="1"/>
          </p:cNvSpPr>
          <p:nvPr/>
        </p:nvSpPr>
        <p:spPr bwMode="auto">
          <a:xfrm rot="21321938">
            <a:off x="2063451" y="1616334"/>
            <a:ext cx="1043393" cy="104339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E61B46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1612883" y="26848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乐观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2287593" y="197754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积极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2658165" y="316980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执着</a:t>
            </a:r>
            <a:endParaRPr lang="en-US" altLang="zh-CN" sz="990" b="1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979175" y="2366574"/>
            <a:ext cx="697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乐观</a:t>
            </a:r>
            <a:endParaRPr lang="en-US" altLang="zh-CN" sz="2000" dirty="0" smtClean="0">
              <a:solidFill>
                <a:prstClr val="black">
                  <a:lumMod val="85000"/>
                  <a:lumOff val="1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做人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8" name="Freeform 240"/>
          <p:cNvSpPr>
            <a:spLocks noEditPoints="1"/>
          </p:cNvSpPr>
          <p:nvPr/>
        </p:nvSpPr>
        <p:spPr bwMode="auto">
          <a:xfrm>
            <a:off x="4878189" y="2720712"/>
            <a:ext cx="1438111" cy="143811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0094D7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5291624" y="32943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诚实</a:t>
            </a:r>
            <a:endParaRPr lang="en-US" altLang="zh-CN" sz="990" b="1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30" name="Freeform 240"/>
          <p:cNvSpPr>
            <a:spLocks noEditPoints="1"/>
          </p:cNvSpPr>
          <p:nvPr/>
        </p:nvSpPr>
        <p:spPr bwMode="auto">
          <a:xfrm>
            <a:off x="5425683" y="1467661"/>
            <a:ext cx="1438111" cy="143811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86C531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5824199" y="201238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CN" altLang="en-US" sz="200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可爱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2" name="Freeform 240"/>
          <p:cNvSpPr>
            <a:spLocks noEditPoints="1"/>
          </p:cNvSpPr>
          <p:nvPr/>
        </p:nvSpPr>
        <p:spPr bwMode="auto">
          <a:xfrm>
            <a:off x="6379930" y="2460840"/>
            <a:ext cx="1438111" cy="143811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E61B46"/>
          </a:solidFill>
          <a:ln>
            <a:noFill/>
          </a:ln>
        </p:spPr>
        <p:txBody>
          <a:bodyPr vert="horz" wrap="square" lIns="56698" tIns="28349" rIns="56698" bIns="28349" numCol="1" anchor="t" anchorCtr="0" compatLnSpc="1"/>
          <a:lstStyle/>
          <a:p>
            <a:pPr marL="0" marR="0" lvl="0" indent="0" defTabSz="566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83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6765145" y="29918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勇敢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942851" y="142113"/>
            <a:ext cx="2201149" cy="1947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698"/>
            <a:ext cx="9144000" cy="33467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67207" y="361909"/>
              <a:ext cx="1852168" cy="54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我的爱好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5" y="1148182"/>
            <a:ext cx="2911206" cy="2786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64" y="1443350"/>
            <a:ext cx="2698192" cy="25824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0" y="1812831"/>
            <a:ext cx="2415140" cy="23115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68" y="611894"/>
            <a:ext cx="2204832" cy="22343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75" y="1095516"/>
            <a:ext cx="1353477" cy="13716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90" y="1065637"/>
            <a:ext cx="1027246" cy="104102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1425171" y="2263956"/>
            <a:ext cx="191298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篮球</a:t>
            </a:r>
            <a:endParaRPr lang="zh-CN" altLang="en-US" sz="4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 flipH="1">
            <a:off x="4153983" y="2416356"/>
            <a:ext cx="191298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阅读</a:t>
            </a:r>
            <a:endParaRPr lang="zh-CN" altLang="en-US" sz="4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 flipH="1">
            <a:off x="6748668" y="2648676"/>
            <a:ext cx="19129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zh-CN" altLang="en-US" sz="44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书法</a:t>
            </a:r>
            <a:endParaRPr lang="zh-CN" altLang="en-US" sz="4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9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6" accel="44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accel="44000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accel="44000" fill="hold" nodeType="withEffect" p14:presetBounceEnd="4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8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9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6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accel="44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accel="44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8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648"/>
            <a:ext cx="9144000" cy="33467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67207" y="361909"/>
              <a:ext cx="1852168" cy="54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 smtClean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我的形象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38875" y="1619250"/>
            <a:ext cx="4565246" cy="1487932"/>
            <a:chOff x="1622627" y="1619250"/>
            <a:chExt cx="4565246" cy="14879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3" b="39815"/>
            <a:stretch>
              <a:fillRect/>
            </a:stretch>
          </p:blipFill>
          <p:spPr>
            <a:xfrm>
              <a:off x="1622627" y="1619250"/>
              <a:ext cx="4565246" cy="1487932"/>
            </a:xfrm>
            <a:prstGeom prst="rect">
              <a:avLst/>
            </a:prstGeom>
          </p:spPr>
        </p:pic>
        <p:sp>
          <p:nvSpPr>
            <p:cNvPr id="8" name="TextBox 20"/>
            <p:cNvSpPr txBox="1"/>
            <p:nvPr/>
          </p:nvSpPr>
          <p:spPr>
            <a:xfrm>
              <a:off x="2485832" y="2421382"/>
              <a:ext cx="318173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1600" dirty="0" smtClean="0">
                  <a:solidFill>
                    <a:srgbClr val="352B2B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梁宸瑞是一个内心善良的孩子</a:t>
              </a:r>
              <a:endParaRPr lang="zh-CN" altLang="en-US" sz="16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11805" y="3295650"/>
            <a:ext cx="4565246" cy="1487932"/>
            <a:chOff x="3895557" y="3295650"/>
            <a:chExt cx="4565246" cy="1487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3" b="39815"/>
            <a:stretch>
              <a:fillRect/>
            </a:stretch>
          </p:blipFill>
          <p:spPr>
            <a:xfrm>
              <a:off x="3895557" y="3295650"/>
              <a:ext cx="4565246" cy="1487932"/>
            </a:xfrm>
            <a:prstGeom prst="rect">
              <a:avLst/>
            </a:prstGeom>
          </p:spPr>
        </p:pic>
        <p:sp>
          <p:nvSpPr>
            <p:cNvPr id="11" name="TextBox 20"/>
            <p:cNvSpPr txBox="1"/>
            <p:nvPr/>
          </p:nvSpPr>
          <p:spPr>
            <a:xfrm>
              <a:off x="4854012" y="4115816"/>
              <a:ext cx="318173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1600" dirty="0" smtClean="0">
                  <a:solidFill>
                    <a:srgbClr val="352B2B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梁宸瑞是一个爱学习的孩子</a:t>
              </a:r>
              <a:endParaRPr lang="zh-CN" altLang="en-US" sz="16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5" y="959139"/>
            <a:ext cx="1625776" cy="16315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7" y="3086101"/>
            <a:ext cx="20574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7207" y="361909"/>
              <a:ext cx="1852168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 smtClean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我的</a:t>
              </a:r>
              <a:r>
                <a:rPr lang="zh-CN" altLang="en-US" sz="28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梦想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648"/>
            <a:ext cx="9144000" cy="33467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83" y="2191128"/>
            <a:ext cx="3157734" cy="2609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1031772"/>
            <a:ext cx="1714502" cy="24261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91" y="-326888"/>
            <a:ext cx="3430833" cy="2571750"/>
          </a:xfrm>
          <a:prstGeom prst="rect">
            <a:avLst/>
          </a:prstGeom>
        </p:spPr>
      </p:pic>
      <p:sp>
        <p:nvSpPr>
          <p:cNvPr id="8" name="TextBox 11"/>
          <p:cNvSpPr>
            <a:spLocks noChangeArrowheads="1"/>
          </p:cNvSpPr>
          <p:nvPr/>
        </p:nvSpPr>
        <p:spPr bwMode="auto">
          <a:xfrm>
            <a:off x="5461284" y="762156"/>
            <a:ext cx="3044017" cy="93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/>
          <a:p>
            <a:pPr algn="ctr" defTabSz="914400"/>
            <a:r>
              <a:rPr lang="zh-CN" altLang="en-US" sz="2800" dirty="0" smtClean="0">
                <a:solidFill>
                  <a:srgbClr val="E61B4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anose="020B0503020204020204" pitchFamily="34" charset="-122"/>
              </a:rPr>
              <a:t>当</a:t>
            </a:r>
            <a:r>
              <a:rPr lang="zh-CN" altLang="en-US" sz="2800" dirty="0">
                <a:solidFill>
                  <a:srgbClr val="E61B4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anose="020B0503020204020204" pitchFamily="34" charset="-122"/>
              </a:rPr>
              <a:t>一</a:t>
            </a:r>
            <a:r>
              <a:rPr lang="zh-CN" altLang="en-US" sz="2800" dirty="0" smtClean="0">
                <a:solidFill>
                  <a:srgbClr val="E61B4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anose="020B0503020204020204" pitchFamily="34" charset="-122"/>
              </a:rPr>
              <a:t>名</a:t>
            </a:r>
            <a:endParaRPr lang="en-US" altLang="zh-CN" sz="2800" dirty="0" smtClean="0">
              <a:solidFill>
                <a:srgbClr val="E61B46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anose="020B0503020204020204" pitchFamily="34" charset="-122"/>
            </a:endParaRPr>
          </a:p>
          <a:p>
            <a:pPr algn="ctr" defTabSz="914400"/>
            <a:r>
              <a:rPr lang="zh-CN" altLang="en-US" sz="2800" dirty="0" smtClean="0">
                <a:solidFill>
                  <a:srgbClr val="E61B4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anose="020B0503020204020204" pitchFamily="34" charset="-122"/>
              </a:rPr>
              <a:t>宇航员</a:t>
            </a:r>
            <a:r>
              <a:rPr lang="zh-CN" altLang="en-US" sz="2800" dirty="0" smtClean="0">
                <a:solidFill>
                  <a:srgbClr val="0094D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anose="020B0503020204020204" pitchFamily="34" charset="-122"/>
              </a:rPr>
              <a:t>飞</a:t>
            </a:r>
            <a:r>
              <a:rPr lang="zh-CN" altLang="en-US" sz="2800" dirty="0">
                <a:solidFill>
                  <a:srgbClr val="0094D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anose="020B0503020204020204" pitchFamily="34" charset="-122"/>
              </a:rPr>
              <a:t>上月球</a:t>
            </a:r>
            <a:endParaRPr lang="zh-CN" altLang="en-US" sz="2800" dirty="0">
              <a:solidFill>
                <a:srgbClr val="0094D7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3" y="1844504"/>
            <a:ext cx="1965496" cy="19654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33" y="3109025"/>
            <a:ext cx="2012354" cy="1847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9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2" presetClass="entr" presetSubtype="8" accel="33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9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2" presetClass="entr" presetSubtype="8" ac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7207" y="361909"/>
              <a:ext cx="1852168" cy="54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 smtClean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荣誉</a:t>
              </a:r>
              <a:r>
                <a:rPr lang="zh-CN" altLang="en-US" sz="28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证书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098"/>
            <a:ext cx="9144000" cy="3346704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2447539" y="1627732"/>
            <a:ext cx="4363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2020</a:t>
            </a:r>
            <a:r>
              <a:rPr lang="zh-CN" altLang="en-US" sz="18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年</a:t>
            </a:r>
            <a:r>
              <a:rPr lang="en-US" altLang="zh-CN" sz="18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7</a:t>
            </a:r>
            <a:r>
              <a:rPr lang="zh-CN" altLang="en-US" sz="18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月 </a:t>
            </a:r>
            <a:endParaRPr lang="zh-CN" altLang="en-US" sz="1800" dirty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defTabSz="914400"/>
            <a:r>
              <a:rPr lang="zh-CN" altLang="en-US" sz="1800" dirty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一年级下学期，获得全班三好学生称号</a:t>
            </a:r>
            <a:endParaRPr lang="zh-CN" altLang="en-US" sz="1800" dirty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58" y="1455177"/>
            <a:ext cx="750367" cy="97819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2760794" y="2304996"/>
            <a:ext cx="4363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2021</a:t>
            </a:r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年</a:t>
            </a:r>
            <a:r>
              <a:rPr lang="en-US" altLang="zh-CN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1</a:t>
            </a:r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月</a:t>
            </a:r>
            <a:endParaRPr lang="zh-CN" altLang="en-US" sz="1800" dirty="0" smtClean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r" defTabSz="914400"/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二年级上学期，获得全班三号学生称号</a:t>
            </a:r>
            <a:endParaRPr lang="zh-CN" altLang="en-US" sz="1800" dirty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60" y="2139063"/>
            <a:ext cx="750367" cy="978195"/>
          </a:xfrm>
          <a:prstGeom prst="rect">
            <a:avLst/>
          </a:prstGeom>
        </p:spPr>
      </p:pic>
      <p:sp>
        <p:nvSpPr>
          <p:cNvPr id="10" name="TextBox 20"/>
          <p:cNvSpPr txBox="1"/>
          <p:nvPr/>
        </p:nvSpPr>
        <p:spPr>
          <a:xfrm>
            <a:off x="3141391" y="3242436"/>
            <a:ext cx="52609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2021</a:t>
            </a:r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年</a:t>
            </a:r>
            <a:r>
              <a:rPr lang="en-US" altLang="zh-CN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6</a:t>
            </a:r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月</a:t>
            </a:r>
            <a:r>
              <a:rPr lang="en-US" altLang="zh-CN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28</a:t>
            </a:r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日</a:t>
            </a:r>
            <a:endParaRPr lang="zh-CN" altLang="en-US" sz="1800" dirty="0" smtClean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defTabSz="914400"/>
            <a:r>
              <a:rPr lang="zh-CN" altLang="en-US" sz="1800" dirty="0" smtClean="0">
                <a:solidFill>
                  <a:srgbClr val="352B2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二年级下学期，获得全班三好学生称号</a:t>
            </a:r>
            <a:endParaRPr lang="zh-CN" altLang="en-US" sz="1800" dirty="0" smtClean="0">
              <a:solidFill>
                <a:srgbClr val="352B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11" y="3076505"/>
            <a:ext cx="750367" cy="978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174" y="0"/>
            <a:ext cx="2409825" cy="2409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60" y="2751711"/>
            <a:ext cx="2071685" cy="207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5542" y="0"/>
            <a:ext cx="4416049" cy="44160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1092" y="-88789"/>
            <a:ext cx="2844444" cy="1206349"/>
            <a:chOff x="121092" y="-88789"/>
            <a:chExt cx="2844444" cy="12063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2" y="-88789"/>
              <a:ext cx="2844444" cy="120634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7207" y="361909"/>
              <a:ext cx="1852168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spc="-15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我的荣誉</a:t>
              </a:r>
              <a:endParaRPr lang="zh-CN" altLang="en-US" sz="2800" spc="-15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6" name="图片 5" descr="岗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10" y="1206500"/>
            <a:ext cx="1736090" cy="1302385"/>
          </a:xfrm>
          <a:prstGeom prst="rect">
            <a:avLst/>
          </a:prstGeom>
        </p:spPr>
      </p:pic>
      <p:pic>
        <p:nvPicPr>
          <p:cNvPr id="11" name="图片 10" descr="数学之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310" y="2229485"/>
            <a:ext cx="1744980" cy="1308735"/>
          </a:xfrm>
          <a:prstGeom prst="rect">
            <a:avLst/>
          </a:prstGeom>
        </p:spPr>
      </p:pic>
      <p:pic>
        <p:nvPicPr>
          <p:cNvPr id="12" name="图片 11" descr="三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550" y="1206500"/>
            <a:ext cx="1778000" cy="1333500"/>
          </a:xfrm>
          <a:prstGeom prst="rect">
            <a:avLst/>
          </a:prstGeom>
        </p:spPr>
      </p:pic>
      <p:pic>
        <p:nvPicPr>
          <p:cNvPr id="14" name="图片 13" descr="三好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550" y="3075940"/>
            <a:ext cx="1785620" cy="1339850"/>
          </a:xfrm>
          <a:prstGeom prst="rect">
            <a:avLst/>
          </a:prstGeom>
        </p:spPr>
      </p:pic>
      <p:pic>
        <p:nvPicPr>
          <p:cNvPr id="23" name="图片 22" descr="三好学生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110" y="3087370"/>
            <a:ext cx="1770380" cy="1328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626</Words>
  <Application>WPS 演示</Application>
  <PresentationFormat>全屏显示(16:9)</PresentationFormat>
  <Paragraphs>81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.Heiti GB18030PUA</vt:lpstr>
      <vt:lpstr>方正卡通简体</vt:lpstr>
      <vt:lpstr>Times New Roman</vt:lpstr>
      <vt:lpstr>微软雅黑</vt:lpstr>
      <vt:lpstr>Clear Sans</vt:lpstr>
      <vt:lpstr>Shruti</vt:lpstr>
      <vt:lpstr>Calibri</vt:lpstr>
      <vt:lpstr>DFPGuYinMedium-B5</vt:lpstr>
      <vt:lpstr>Latha</vt:lpstr>
      <vt:lpstr>Lato Light</vt:lpstr>
      <vt:lpstr>Lato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心艺广告</cp:lastModifiedBy>
  <cp:revision>8</cp:revision>
  <dcterms:created xsi:type="dcterms:W3CDTF">2018-09-06T08:31:00Z</dcterms:created>
  <dcterms:modified xsi:type="dcterms:W3CDTF">2021-09-26T05:23:22Z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E72A367E922744098B92BAA2DD9024AE</vt:lpwstr>
  </property>
</Properties>
</file>