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8"/>
  </p:notesMasterIdLst>
  <p:sldIdLst>
    <p:sldId id="470" r:id="rId2"/>
    <p:sldId id="479" r:id="rId3"/>
    <p:sldId id="478" r:id="rId4"/>
    <p:sldId id="477" r:id="rId5"/>
    <p:sldId id="498" r:id="rId6"/>
    <p:sldId id="496" r:id="rId7"/>
    <p:sldId id="480" r:id="rId8"/>
    <p:sldId id="481" r:id="rId9"/>
    <p:sldId id="499" r:id="rId10"/>
    <p:sldId id="483" r:id="rId11"/>
    <p:sldId id="485" r:id="rId12"/>
    <p:sldId id="505" r:id="rId13"/>
    <p:sldId id="504" r:id="rId14"/>
    <p:sldId id="490" r:id="rId15"/>
    <p:sldId id="506" r:id="rId16"/>
    <p:sldId id="502" r:id="rId17"/>
  </p:sldIdLst>
  <p:sldSz cx="12190413" cy="6859588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ECF9"/>
    <a:srgbClr val="80D6EF"/>
    <a:srgbClr val="62C6E8"/>
    <a:srgbClr val="F9BD39"/>
    <a:srgbClr val="98DA13"/>
    <a:srgbClr val="F5A0AC"/>
    <a:srgbClr val="6DC9F0"/>
    <a:srgbClr val="C695E4"/>
    <a:srgbClr val="C5F7D2"/>
    <a:srgbClr val="F674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7778" autoAdjust="0"/>
  </p:normalViewPr>
  <p:slideViewPr>
    <p:cSldViewPr snapToGrid="0" showGuides="1">
      <p:cViewPr>
        <p:scale>
          <a:sx n="70" d="100"/>
          <a:sy n="70" d="100"/>
        </p:scale>
        <p:origin x="-690" y="108"/>
      </p:cViewPr>
      <p:guideLst>
        <p:guide orient="horz" pos="216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2021/9/12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5069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3633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95887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9885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7160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7160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200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36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670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98972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856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374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3713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0865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988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D2E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532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C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" t="15410" r="1626" b="15596"/>
          <a:stretch/>
        </p:blipFill>
        <p:spPr>
          <a:xfrm>
            <a:off x="7667217" y="323229"/>
            <a:ext cx="4131762" cy="291746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336319"/>
            <a:ext cx="12183762" cy="159519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780" b="32844"/>
          <a:stretch/>
        </p:blipFill>
        <p:spPr>
          <a:xfrm>
            <a:off x="7903176" y="2815416"/>
            <a:ext cx="4280586" cy="4093803"/>
          </a:xfrm>
          <a:prstGeom prst="rect">
            <a:avLst/>
          </a:prstGeom>
        </p:spPr>
      </p:pic>
      <p:pic>
        <p:nvPicPr>
          <p:cNvPr id="93" name="图片 92">
            <a:extLst>
              <a:ext uri="{FF2B5EF4-FFF2-40B4-BE49-F238E27FC236}">
                <a16:creationId xmlns="" xmlns:a16="http://schemas.microsoft.com/office/drawing/2014/main" id="{10939C9D-6162-492F-A2BF-67FB9F18A3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47" r="60202" b="34830"/>
          <a:stretch/>
        </p:blipFill>
        <p:spPr>
          <a:xfrm>
            <a:off x="0" y="-61017"/>
            <a:ext cx="5295331" cy="3600221"/>
          </a:xfrm>
          <a:prstGeom prst="rect">
            <a:avLst/>
          </a:prstGeom>
        </p:spPr>
      </p:pic>
      <p:pic>
        <p:nvPicPr>
          <p:cNvPr id="94" name="图片 93">
            <a:extLst>
              <a:ext uri="{FF2B5EF4-FFF2-40B4-BE49-F238E27FC236}">
                <a16:creationId xmlns="" xmlns:a16="http://schemas.microsoft.com/office/drawing/2014/main" id="{27E266B6-15C9-4CE5-AB99-8A9D4F7BB0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314" t="-203" r="199" b="86704"/>
          <a:stretch/>
        </p:blipFill>
        <p:spPr>
          <a:xfrm>
            <a:off x="10686197" y="-61017"/>
            <a:ext cx="1497565" cy="879883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="" xmlns:a16="http://schemas.microsoft.com/office/drawing/2014/main" id="{A2F58180-D8A2-47DE-8F42-8E02A0368CC0}"/>
              </a:ext>
            </a:extLst>
          </p:cNvPr>
          <p:cNvSpPr txBox="1"/>
          <p:nvPr/>
        </p:nvSpPr>
        <p:spPr>
          <a:xfrm>
            <a:off x="2483892" y="2426538"/>
            <a:ext cx="6837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Hi~</a:t>
            </a:r>
            <a:r>
              <a:rPr lang="zh-CN" altLang="en-US" sz="66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认识一下我吧！</a:t>
            </a:r>
            <a:endParaRPr lang="zh-CN" altLang="en-US" sz="66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84" t="61434" r="1299" b="182"/>
          <a:stretch/>
        </p:blipFill>
        <p:spPr>
          <a:xfrm flipH="1">
            <a:off x="18304" y="4238234"/>
            <a:ext cx="5769461" cy="2686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414" t="84150"/>
          <a:stretch/>
        </p:blipFill>
        <p:spPr>
          <a:xfrm flipH="1">
            <a:off x="-1" y="6059770"/>
            <a:ext cx="3464169" cy="871743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206D5F0B-BEA3-46E2-A7A7-BE26DF1026CB}"/>
              </a:ext>
            </a:extLst>
          </p:cNvPr>
          <p:cNvSpPr txBox="1"/>
          <p:nvPr/>
        </p:nvSpPr>
        <p:spPr>
          <a:xfrm>
            <a:off x="1957770" y="3715593"/>
            <a:ext cx="808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大队委竞选报告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43795B7F-D740-44A6-ACD4-9CAA65EB30F7}"/>
              </a:ext>
            </a:extLst>
          </p:cNvPr>
          <p:cNvSpPr txBox="1"/>
          <p:nvPr/>
        </p:nvSpPr>
        <p:spPr>
          <a:xfrm>
            <a:off x="3380378" y="4453933"/>
            <a:ext cx="560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六年级（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）班   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姓</a:t>
            </a: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名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颜盛楠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422924" y="963135"/>
            <a:ext cx="1318744" cy="1249152"/>
            <a:chOff x="2422924" y="963135"/>
            <a:chExt cx="1318744" cy="1249152"/>
          </a:xfrm>
        </p:grpSpPr>
        <p:sp>
          <p:nvSpPr>
            <p:cNvPr id="34" name="椭圆 33"/>
            <p:cNvSpPr/>
            <p:nvPr/>
          </p:nvSpPr>
          <p:spPr>
            <a:xfrm>
              <a:off x="2422924" y="963135"/>
              <a:ext cx="1318744" cy="1249152"/>
            </a:xfrm>
            <a:prstGeom prst="ellipse">
              <a:avLst/>
            </a:prstGeom>
            <a:solidFill>
              <a:srgbClr val="80D6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553983" y="1087278"/>
              <a:ext cx="1056627" cy="10008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10939C9D-6162-492F-A2BF-67FB9F18A3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28" t="11047" r="65451" b="73503"/>
          <a:stretch/>
        </p:blipFill>
        <p:spPr>
          <a:xfrm>
            <a:off x="1089775" y="1248013"/>
            <a:ext cx="2171346" cy="130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42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297457"/>
            <a:ext cx="12183762" cy="159519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46904" y="36848"/>
            <a:ext cx="4017297" cy="1126878"/>
            <a:chOff x="566734" y="23326"/>
            <a:chExt cx="4668253" cy="126732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66" t="26631" r="7355" b="52580"/>
            <a:stretch/>
          </p:blipFill>
          <p:spPr>
            <a:xfrm>
              <a:off x="566734" y="23326"/>
              <a:ext cx="4668253" cy="1267326"/>
            </a:xfrm>
            <a:prstGeom prst="rect">
              <a:avLst/>
            </a:prstGeom>
          </p:spPr>
        </p:pic>
        <p:sp>
          <p:nvSpPr>
            <p:cNvPr id="19" name="TextBox 8">
              <a:extLst>
                <a:ext uri="{FF2B5EF4-FFF2-40B4-BE49-F238E27FC236}">
                  <a16:creationId xmlns="" xmlns:a16="http://schemas.microsoft.com/office/drawing/2014/main" id="{BA57A1CA-B01D-4DBE-9365-228584F19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144" y="326659"/>
              <a:ext cx="3167501" cy="692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dist" fontAlgn="base">
                <a:spcBef>
                  <a:spcPct val="0"/>
                </a:spcBef>
                <a:spcAft>
                  <a:spcPct val="0"/>
                </a:spcAft>
                <a:defRPr sz="5400">
                  <a:gradFill flip="none" rotWithShape="1">
                    <a:gsLst>
                      <a:gs pos="0">
                        <a:srgbClr val="01B3C5">
                          <a:alpha val="35000"/>
                        </a:srgbClr>
                      </a:gs>
                      <a:gs pos="38000">
                        <a:srgbClr val="FD9F00">
                          <a:alpha val="63000"/>
                        </a:srgbClr>
                      </a:gs>
                      <a:gs pos="97000">
                        <a:srgbClr val="F17475"/>
                      </a:gs>
                      <a:gs pos="75000">
                        <a:srgbClr val="77448C">
                          <a:alpha val="43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华文琥珀" panose="02010800040101010101" pitchFamily="2" charset="-122"/>
                  <a:ea typeface="华文琥珀" panose="02010800040101010101" pitchFamily="2" charset="-122"/>
                  <a:cs typeface="宋体" pitchFamily="2" charset="-122"/>
                </a:defRPr>
              </a:lvl1pPr>
            </a:lstStyle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我的优势</a:t>
              </a:r>
              <a:endPara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5050" y="1433443"/>
            <a:ext cx="3472149" cy="41337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352" y="1433443"/>
            <a:ext cx="3472149" cy="41337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4201" y="1433443"/>
            <a:ext cx="3472149" cy="413373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9174BC9A-507C-4A1C-8EFA-9BBA6A0EC47F}"/>
              </a:ext>
            </a:extLst>
          </p:cNvPr>
          <p:cNvSpPr txBox="1"/>
          <p:nvPr/>
        </p:nvSpPr>
        <p:spPr>
          <a:xfrm>
            <a:off x="1160060" y="2456559"/>
            <a:ext cx="2169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多年担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任学习部长的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经历，具有丰富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的大队委工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作经验。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930DEB52-515E-4DEC-BE00-E37BFC0D2091}"/>
              </a:ext>
            </a:extLst>
          </p:cNvPr>
          <p:cNvSpPr txBox="1"/>
          <p:nvPr/>
        </p:nvSpPr>
        <p:spPr>
          <a:xfrm>
            <a:off x="4694559" y="2585805"/>
            <a:ext cx="2337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组织能力强，对待班级工作热情，热心，能够充当老师的好助手和同学的好榜样。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5C6458D5-F180-4491-BA82-10C38563F28C}"/>
              </a:ext>
            </a:extLst>
          </p:cNvPr>
          <p:cNvSpPr txBox="1"/>
          <p:nvPr/>
        </p:nvSpPr>
        <p:spPr>
          <a:xfrm>
            <a:off x="8354475" y="2378055"/>
            <a:ext cx="221329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个人综合素质好，学习成绩优秀，德，智，体全面发展，多次被评为“三好学生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” 。</a:t>
            </a:r>
            <a:endParaRPr lang="zh-CN" altLang="en-US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5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297457"/>
            <a:ext cx="12183762" cy="1595195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46904" y="36848"/>
            <a:ext cx="4017297" cy="1126878"/>
            <a:chOff x="566734" y="23326"/>
            <a:chExt cx="4668253" cy="126732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66" t="26631" r="7355" b="52580"/>
            <a:stretch/>
          </p:blipFill>
          <p:spPr>
            <a:xfrm>
              <a:off x="566734" y="23326"/>
              <a:ext cx="4668253" cy="1267326"/>
            </a:xfrm>
            <a:prstGeom prst="rect">
              <a:avLst/>
            </a:prstGeom>
          </p:spPr>
        </p:pic>
        <p:sp>
          <p:nvSpPr>
            <p:cNvPr id="39" name="TextBox 8">
              <a:extLst>
                <a:ext uri="{FF2B5EF4-FFF2-40B4-BE49-F238E27FC236}">
                  <a16:creationId xmlns="" xmlns:a16="http://schemas.microsoft.com/office/drawing/2014/main" id="{BA57A1CA-B01D-4DBE-9365-228584F19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144" y="326659"/>
              <a:ext cx="3167501" cy="692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dist" fontAlgn="base">
                <a:spcBef>
                  <a:spcPct val="0"/>
                </a:spcBef>
                <a:spcAft>
                  <a:spcPct val="0"/>
                </a:spcAft>
                <a:defRPr sz="5400">
                  <a:gradFill flip="none" rotWithShape="1">
                    <a:gsLst>
                      <a:gs pos="0">
                        <a:srgbClr val="01B3C5">
                          <a:alpha val="35000"/>
                        </a:srgbClr>
                      </a:gs>
                      <a:gs pos="38000">
                        <a:srgbClr val="FD9F00">
                          <a:alpha val="63000"/>
                        </a:srgbClr>
                      </a:gs>
                      <a:gs pos="97000">
                        <a:srgbClr val="F17475"/>
                      </a:gs>
                      <a:gs pos="75000">
                        <a:srgbClr val="77448C">
                          <a:alpha val="43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华文琥珀" panose="02010800040101010101" pitchFamily="2" charset="-122"/>
                  <a:ea typeface="华文琥珀" panose="02010800040101010101" pitchFamily="2" charset="-122"/>
                  <a:cs typeface="宋体" pitchFamily="2" charset="-122"/>
                </a:defRPr>
              </a:lvl1pPr>
            </a:lstStyle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我的</a:t>
              </a:r>
              <a:r>
                <a:rPr lang="zh-CN" altLang="en-US" sz="4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荣誉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243" y="167230"/>
            <a:ext cx="10649536" cy="6526715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="" xmlns:a16="http://schemas.microsoft.com/office/drawing/2014/main" id="{003058D9-7D21-4370-AD35-60585E5E9C6B}"/>
              </a:ext>
            </a:extLst>
          </p:cNvPr>
          <p:cNvGrpSpPr/>
          <p:nvPr/>
        </p:nvGrpSpPr>
        <p:grpSpPr>
          <a:xfrm>
            <a:off x="2738562" y="3050680"/>
            <a:ext cx="7563580" cy="830997"/>
            <a:chOff x="4244515" y="3285526"/>
            <a:chExt cx="6632541" cy="830997"/>
          </a:xfrm>
        </p:grpSpPr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5319EBFE-EF8A-4930-B9B1-AD4791DE3207}"/>
                </a:ext>
              </a:extLst>
            </p:cNvPr>
            <p:cNvSpPr txBox="1"/>
            <p:nvPr/>
          </p:nvSpPr>
          <p:spPr>
            <a:xfrm>
              <a:off x="4244515" y="3285526"/>
              <a:ext cx="31278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lang="en-US" altLang="zh-CN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2019</a:t>
              </a:r>
              <a:r>
                <a:rPr lang="zh-CN" altLang="en-US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7</a:t>
              </a:r>
              <a:r>
                <a:rPr lang="zh-CN" altLang="en-US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月 </a:t>
              </a: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&gt;&gt;&gt;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DA2B9AFB-F1A1-488B-AF6B-3169DE680411}"/>
                </a:ext>
              </a:extLst>
            </p:cNvPr>
            <p:cNvSpPr txBox="1"/>
            <p:nvPr/>
          </p:nvSpPr>
          <p:spPr>
            <a:xfrm>
              <a:off x="6447068" y="3285526"/>
              <a:ext cx="44299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在建筑模型竞赛中获得</a:t>
              </a:r>
              <a:r>
                <a:rPr lang="en-US" altLang="zh-CN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3D</a:t>
              </a:r>
              <a:r>
                <a:rPr lang="zh-CN" altLang="en-US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木模项目的一等奖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3A774AD1-5CE3-4048-894C-58DA6CDE827A}"/>
              </a:ext>
            </a:extLst>
          </p:cNvPr>
          <p:cNvGrpSpPr/>
          <p:nvPr/>
        </p:nvGrpSpPr>
        <p:grpSpPr>
          <a:xfrm>
            <a:off x="2738562" y="3932583"/>
            <a:ext cx="7549931" cy="461665"/>
            <a:chOff x="4244516" y="4185611"/>
            <a:chExt cx="6620572" cy="461665"/>
          </a:xfrm>
        </p:grpSpPr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6D7FB8C8-80C8-4B92-82CC-14BACA254BA9}"/>
                </a:ext>
              </a:extLst>
            </p:cNvPr>
            <p:cNvSpPr txBox="1"/>
            <p:nvPr/>
          </p:nvSpPr>
          <p:spPr>
            <a:xfrm>
              <a:off x="4244516" y="4185611"/>
              <a:ext cx="2519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lang="en-US" altLang="zh-CN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2020</a:t>
              </a:r>
              <a:r>
                <a:rPr lang="zh-CN" altLang="en-US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月 </a:t>
              </a:r>
              <a:r>
                <a:rPr lang="en-US" altLang="zh-CN" sz="24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&gt;&gt;&gt;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="" xmlns:a16="http://schemas.microsoft.com/office/drawing/2014/main" id="{977CEA75-A5A0-4169-B543-87D4A7EEB7C1}"/>
                </a:ext>
              </a:extLst>
            </p:cNvPr>
            <p:cNvSpPr txBox="1"/>
            <p:nvPr/>
          </p:nvSpPr>
          <p:spPr>
            <a:xfrm>
              <a:off x="6435100" y="4185611"/>
              <a:ext cx="4429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lang="zh-CN" altLang="en-US" sz="24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获</a:t>
              </a:r>
              <a:r>
                <a:rPr lang="zh-CN" altLang="en-US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得“新北好少年”荣</a:t>
              </a:r>
              <a:r>
                <a:rPr lang="zh-CN" altLang="en-US" sz="24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誉称号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="" xmlns:a16="http://schemas.microsoft.com/office/drawing/2014/main" id="{59D59C48-8849-43E4-AE31-5345AF7817CE}"/>
              </a:ext>
            </a:extLst>
          </p:cNvPr>
          <p:cNvGrpSpPr/>
          <p:nvPr/>
        </p:nvGrpSpPr>
        <p:grpSpPr>
          <a:xfrm>
            <a:off x="2738562" y="4615974"/>
            <a:ext cx="7729269" cy="461665"/>
            <a:chOff x="4244516" y="5085696"/>
            <a:chExt cx="6777834" cy="461665"/>
          </a:xfrm>
        </p:grpSpPr>
        <p:sp>
          <p:nvSpPr>
            <p:cNvPr id="62" name="文本框 61">
              <a:extLst>
                <a:ext uri="{FF2B5EF4-FFF2-40B4-BE49-F238E27FC236}">
                  <a16:creationId xmlns="" xmlns:a16="http://schemas.microsoft.com/office/drawing/2014/main" id="{EB4667AD-86E4-471A-BB9D-9880091BDEB1}"/>
                </a:ext>
              </a:extLst>
            </p:cNvPr>
            <p:cNvSpPr txBox="1"/>
            <p:nvPr/>
          </p:nvSpPr>
          <p:spPr>
            <a:xfrm>
              <a:off x="4244516" y="5085696"/>
              <a:ext cx="2519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lang="zh-CN" altLang="en-US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自</a:t>
              </a:r>
              <a:r>
                <a:rPr lang="en-US" altLang="zh-CN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2016</a:t>
              </a:r>
              <a:r>
                <a:rPr lang="zh-CN" altLang="en-US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年起</a:t>
              </a:r>
              <a:r>
                <a:rPr lang="en-US" altLang="zh-CN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&gt;&gt;&gt;</a:t>
              </a:r>
              <a:endParaRPr lang="en-US" altLang="zh-CN" sz="2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="" xmlns:a16="http://schemas.microsoft.com/office/drawing/2014/main" id="{93FC77B3-32B8-4386-B5CA-2C06D9D4E515}"/>
                </a:ext>
              </a:extLst>
            </p:cNvPr>
            <p:cNvSpPr txBox="1"/>
            <p:nvPr/>
          </p:nvSpPr>
          <p:spPr>
            <a:xfrm>
              <a:off x="6447068" y="5085696"/>
              <a:ext cx="4575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914400">
                <a:defRPr/>
              </a:pPr>
              <a:r>
                <a:rPr lang="zh-CN" altLang="en-US" sz="2400" dirty="0" smtClean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每学期都获得“三好学生”荣誉称号</a:t>
              </a:r>
              <a:endParaRPr lang="zh-CN" altLang="en-US" sz="2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682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8"/>
          <p:cNvGrpSpPr/>
          <p:nvPr/>
        </p:nvGrpSpPr>
        <p:grpSpPr>
          <a:xfrm>
            <a:off x="146904" y="36848"/>
            <a:ext cx="4017297" cy="1126878"/>
            <a:chOff x="566734" y="23326"/>
            <a:chExt cx="4668253" cy="1267326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66" t="26631" r="7355" b="52580"/>
            <a:stretch/>
          </p:blipFill>
          <p:spPr>
            <a:xfrm>
              <a:off x="566734" y="23326"/>
              <a:ext cx="4668253" cy="1267326"/>
            </a:xfrm>
            <a:prstGeom prst="rect">
              <a:avLst/>
            </a:prstGeom>
          </p:spPr>
        </p:pic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BA57A1CA-B01D-4DBE-9365-228584F19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144" y="326659"/>
              <a:ext cx="3167501" cy="692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dist" fontAlgn="base">
                <a:spcBef>
                  <a:spcPct val="0"/>
                </a:spcBef>
                <a:spcAft>
                  <a:spcPct val="0"/>
                </a:spcAft>
                <a:defRPr sz="5400">
                  <a:gradFill flip="none" rotWithShape="1">
                    <a:gsLst>
                      <a:gs pos="0">
                        <a:srgbClr val="01B3C5">
                          <a:alpha val="35000"/>
                        </a:srgbClr>
                      </a:gs>
                      <a:gs pos="38000">
                        <a:srgbClr val="FD9F00">
                          <a:alpha val="63000"/>
                        </a:srgbClr>
                      </a:gs>
                      <a:gs pos="97000">
                        <a:srgbClr val="F17475"/>
                      </a:gs>
                      <a:gs pos="75000">
                        <a:srgbClr val="77448C">
                          <a:alpha val="43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华文琥珀" panose="02010800040101010101" pitchFamily="2" charset="-122"/>
                  <a:ea typeface="华文琥珀" panose="02010800040101010101" pitchFamily="2" charset="-122"/>
                  <a:cs typeface="宋体" pitchFamily="2" charset="-122"/>
                </a:defRPr>
              </a:lvl1pPr>
            </a:lstStyle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我的荣誉</a:t>
              </a:r>
              <a:endPara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297457"/>
            <a:ext cx="12183762" cy="159519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/>
          <a:srcRect l="4746" t="4016" r="4498" b="49075"/>
          <a:stretch>
            <a:fillRect/>
          </a:stretch>
        </p:blipFill>
        <p:spPr>
          <a:xfrm>
            <a:off x="545910" y="2470245"/>
            <a:ext cx="2661314" cy="1834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/>
          <a:srcRect l="2019" t="5736" r="10988" b="47993"/>
          <a:stretch>
            <a:fillRect/>
          </a:stretch>
        </p:blipFill>
        <p:spPr>
          <a:xfrm>
            <a:off x="2456598" y="2394592"/>
            <a:ext cx="2743199" cy="1945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/>
          <a:srcRect l="3513" t="51142" r="2939" b="956"/>
          <a:stretch>
            <a:fillRect/>
          </a:stretch>
        </p:blipFill>
        <p:spPr>
          <a:xfrm>
            <a:off x="8980227" y="2388359"/>
            <a:ext cx="2743200" cy="1872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/>
          <a:srcRect l="2355" t="55799" r="10988" b="247"/>
          <a:stretch>
            <a:fillRect/>
          </a:stretch>
        </p:blipFill>
        <p:spPr>
          <a:xfrm>
            <a:off x="6987654" y="2402005"/>
            <a:ext cx="2884343" cy="195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图片 38" descr="图片包含 家具&#10;&#10;已生成高可信度的说明"/>
          <p:cNvPicPr>
            <a:picLocks noChangeAspect="1"/>
          </p:cNvPicPr>
          <p:nvPr/>
        </p:nvPicPr>
        <p:blipFill>
          <a:blip r:embed="rId7" cstate="print"/>
          <a:srcRect l="3341" t="1935" r="11181" b="52382"/>
          <a:stretch>
            <a:fillRect/>
          </a:stretch>
        </p:blipFill>
        <p:spPr>
          <a:xfrm>
            <a:off x="4625010" y="2101755"/>
            <a:ext cx="3072328" cy="2412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6812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297457"/>
            <a:ext cx="12183762" cy="15951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780" b="32844"/>
          <a:stretch/>
        </p:blipFill>
        <p:spPr>
          <a:xfrm>
            <a:off x="7903176" y="2776554"/>
            <a:ext cx="4280586" cy="4093803"/>
          </a:xfrm>
          <a:prstGeom prst="rect">
            <a:avLst/>
          </a:prstGeom>
        </p:spPr>
      </p:pic>
      <p:pic>
        <p:nvPicPr>
          <p:cNvPr id="93" name="图片 92">
            <a:extLst>
              <a:ext uri="{FF2B5EF4-FFF2-40B4-BE49-F238E27FC236}">
                <a16:creationId xmlns="" xmlns:a16="http://schemas.microsoft.com/office/drawing/2014/main" id="{10939C9D-6162-492F-A2BF-67FB9F18A3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" t="11047" r="60202" b="34830"/>
          <a:stretch/>
        </p:blipFill>
        <p:spPr>
          <a:xfrm flipH="1">
            <a:off x="9154529" y="0"/>
            <a:ext cx="3035883" cy="207459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845A4B9E-14BC-4FF0-88BE-127C45E0DCD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552" y="537167"/>
            <a:ext cx="7088907" cy="476029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815AFF45-E5CA-4F7F-8487-191061CB8387}"/>
              </a:ext>
            </a:extLst>
          </p:cNvPr>
          <p:cNvSpPr/>
          <p:nvPr/>
        </p:nvSpPr>
        <p:spPr>
          <a:xfrm>
            <a:off x="3739689" y="2776554"/>
            <a:ext cx="4732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&lt;</a:t>
            </a:r>
            <a:r>
              <a:rPr lang="en-US" altLang="zh-CN" sz="6600" b="1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04&gt;</a:t>
            </a:r>
            <a:endParaRPr lang="en-US" altLang="zh-CN" sz="66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5400" b="1" dirty="0" smtClean="0">
                <a:solidFill>
                  <a:srgbClr val="F9BD39"/>
                </a:solidFill>
                <a:cs typeface="+mn-ea"/>
                <a:sym typeface="+mn-lt"/>
              </a:rPr>
              <a:t>竞选宣言</a:t>
            </a:r>
            <a:endParaRPr lang="zh-CN" altLang="en-US" sz="54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4" t="19710" r="5599" b="14856"/>
          <a:stretch/>
        </p:blipFill>
        <p:spPr>
          <a:xfrm flipH="1">
            <a:off x="795338" y="4439711"/>
            <a:ext cx="3513222" cy="23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803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297457"/>
            <a:ext cx="12183762" cy="1595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144" y="1307100"/>
            <a:ext cx="9643711" cy="5424588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76D6AB2F-4E12-4839-9603-00093B6A1DE6}"/>
              </a:ext>
            </a:extLst>
          </p:cNvPr>
          <p:cNvSpPr txBox="1"/>
          <p:nvPr/>
        </p:nvSpPr>
        <p:spPr>
          <a:xfrm>
            <a:off x="2195479" y="2651325"/>
            <a:ext cx="5408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亲爱的同学，敬爱的老师：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5E5958E0-C576-4523-8AC8-94974E815A46}"/>
              </a:ext>
            </a:extLst>
          </p:cNvPr>
          <p:cNvSpPr txBox="1"/>
          <p:nvPr/>
        </p:nvSpPr>
        <p:spPr>
          <a:xfrm>
            <a:off x="2059728" y="3226108"/>
            <a:ext cx="771854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我是六（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2)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班的颜盛楠，今年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13</a:t>
            </a: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岁。我是一个性格腼腆，热爱生活的女孩。在学校里我尊敬师长，团结同学。我热爱祖国、热爱集体，愿意为班级，为同学服务。对待学习我总是一丝不苟，认真刻苦。上课认真听讲，课后认真完成老师布置的各项作业。在家里我也是父母的好帮手，经常帮他们做一些力所能及的家务。</a:t>
            </a:r>
            <a:endParaRPr lang="en-US" altLang="zh-CN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46904" y="36848"/>
            <a:ext cx="4017297" cy="1126878"/>
            <a:chOff x="566734" y="23326"/>
            <a:chExt cx="4668253" cy="1267326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66" t="26631" r="7355" b="52580"/>
            <a:stretch/>
          </p:blipFill>
          <p:spPr>
            <a:xfrm>
              <a:off x="566734" y="23326"/>
              <a:ext cx="4668253" cy="1267326"/>
            </a:xfrm>
            <a:prstGeom prst="rect">
              <a:avLst/>
            </a:prstGeom>
          </p:spPr>
        </p:pic>
        <p:sp>
          <p:nvSpPr>
            <p:cNvPr id="43" name="TextBox 8">
              <a:extLst>
                <a:ext uri="{FF2B5EF4-FFF2-40B4-BE49-F238E27FC236}">
                  <a16:creationId xmlns="" xmlns:a16="http://schemas.microsoft.com/office/drawing/2014/main" id="{BA57A1CA-B01D-4DBE-9365-228584F19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144" y="326659"/>
              <a:ext cx="3167501" cy="692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dist" fontAlgn="base">
                <a:spcBef>
                  <a:spcPct val="0"/>
                </a:spcBef>
                <a:spcAft>
                  <a:spcPct val="0"/>
                </a:spcAft>
                <a:defRPr sz="5400">
                  <a:gradFill flip="none" rotWithShape="1">
                    <a:gsLst>
                      <a:gs pos="0">
                        <a:srgbClr val="01B3C5">
                          <a:alpha val="35000"/>
                        </a:srgbClr>
                      </a:gs>
                      <a:gs pos="38000">
                        <a:srgbClr val="FD9F00">
                          <a:alpha val="63000"/>
                        </a:srgbClr>
                      </a:gs>
                      <a:gs pos="97000">
                        <a:srgbClr val="F17475"/>
                      </a:gs>
                      <a:gs pos="75000">
                        <a:srgbClr val="77448C">
                          <a:alpha val="43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华文琥珀" panose="02010800040101010101" pitchFamily="2" charset="-122"/>
                  <a:ea typeface="华文琥珀" panose="02010800040101010101" pitchFamily="2" charset="-122"/>
                  <a:cs typeface="宋体" pitchFamily="2" charset="-122"/>
                </a:defRPr>
              </a:lvl1pPr>
            </a:lstStyle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竞选宣言</a:t>
              </a:r>
              <a:endPara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6198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297457"/>
            <a:ext cx="12183762" cy="1595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144" y="1307100"/>
            <a:ext cx="9643711" cy="5424588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5E5958E0-C576-4523-8AC8-94974E815A46}"/>
              </a:ext>
            </a:extLst>
          </p:cNvPr>
          <p:cNvSpPr txBox="1"/>
          <p:nvPr/>
        </p:nvSpPr>
        <p:spPr>
          <a:xfrm>
            <a:off x="2059728" y="2639244"/>
            <a:ext cx="771854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我积极参加学校组织的各类活动，如：我协助学校收集废纸，在运动会上担任志愿者等等，另外还参加一些校外的公益活动。        </a:t>
            </a:r>
            <a:endParaRPr lang="en-US" altLang="zh-CN" dirty="0" smtClean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我从三年级起就在善真服务社工作，并且从四年级起就担住学习部长。我在平时的工作中积累了丰富的经验，这次我仍想竞选学习部长，我相信我有能力胜任这个职务。如果我竞选上了我一定会继续努力学习，带 领同学们共同进步。如果落选，我也不会气馁，我会更加努力，争取更上一层楼。谢谢大家！</a:t>
            </a:r>
            <a:endParaRPr lang="en-US" altLang="zh-CN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40"/>
          <p:cNvGrpSpPr/>
          <p:nvPr/>
        </p:nvGrpSpPr>
        <p:grpSpPr>
          <a:xfrm>
            <a:off x="146904" y="36848"/>
            <a:ext cx="4017297" cy="1126878"/>
            <a:chOff x="566734" y="23326"/>
            <a:chExt cx="4668253" cy="1267326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66" t="26631" r="7355" b="52580"/>
            <a:stretch/>
          </p:blipFill>
          <p:spPr>
            <a:xfrm>
              <a:off x="566734" y="23326"/>
              <a:ext cx="4668253" cy="1267326"/>
            </a:xfrm>
            <a:prstGeom prst="rect">
              <a:avLst/>
            </a:prstGeom>
          </p:spPr>
        </p:pic>
        <p:sp>
          <p:nvSpPr>
            <p:cNvPr id="43" name="TextBox 8">
              <a:extLst>
                <a:ext uri="{FF2B5EF4-FFF2-40B4-BE49-F238E27FC236}">
                  <a16:creationId xmlns="" xmlns:a16="http://schemas.microsoft.com/office/drawing/2014/main" id="{BA57A1CA-B01D-4DBE-9365-228584F19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144" y="326659"/>
              <a:ext cx="3167501" cy="692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dist" fontAlgn="base">
                <a:spcBef>
                  <a:spcPct val="0"/>
                </a:spcBef>
                <a:spcAft>
                  <a:spcPct val="0"/>
                </a:spcAft>
                <a:defRPr sz="5400">
                  <a:gradFill flip="none" rotWithShape="1">
                    <a:gsLst>
                      <a:gs pos="0">
                        <a:srgbClr val="01B3C5">
                          <a:alpha val="35000"/>
                        </a:srgbClr>
                      </a:gs>
                      <a:gs pos="38000">
                        <a:srgbClr val="FD9F00">
                          <a:alpha val="63000"/>
                        </a:srgbClr>
                      </a:gs>
                      <a:gs pos="97000">
                        <a:srgbClr val="F17475"/>
                      </a:gs>
                      <a:gs pos="75000">
                        <a:srgbClr val="77448C">
                          <a:alpha val="43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华文琥珀" panose="02010800040101010101" pitchFamily="2" charset="-122"/>
                  <a:ea typeface="华文琥珀" panose="02010800040101010101" pitchFamily="2" charset="-122"/>
                  <a:cs typeface="宋体" pitchFamily="2" charset="-122"/>
                </a:defRPr>
              </a:lvl1pPr>
            </a:lstStyle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竞选宣言</a:t>
              </a:r>
              <a:endPara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6198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" t="15410" r="1626" b="15596"/>
          <a:stretch/>
        </p:blipFill>
        <p:spPr>
          <a:xfrm>
            <a:off x="7623478" y="196575"/>
            <a:ext cx="4607169" cy="325315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336319"/>
            <a:ext cx="12183762" cy="159519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780" b="32844"/>
          <a:stretch/>
        </p:blipFill>
        <p:spPr>
          <a:xfrm>
            <a:off x="7903176" y="2815416"/>
            <a:ext cx="4280586" cy="4093803"/>
          </a:xfrm>
          <a:prstGeom prst="rect">
            <a:avLst/>
          </a:prstGeom>
        </p:spPr>
      </p:pic>
      <p:pic>
        <p:nvPicPr>
          <p:cNvPr id="93" name="图片 92">
            <a:extLst>
              <a:ext uri="{FF2B5EF4-FFF2-40B4-BE49-F238E27FC236}">
                <a16:creationId xmlns="" xmlns:a16="http://schemas.microsoft.com/office/drawing/2014/main" id="{10939C9D-6162-492F-A2BF-67FB9F18A3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47" r="60202" b="34830"/>
          <a:stretch/>
        </p:blipFill>
        <p:spPr>
          <a:xfrm>
            <a:off x="0" y="-61017"/>
            <a:ext cx="5295331" cy="3600221"/>
          </a:xfrm>
          <a:prstGeom prst="rect">
            <a:avLst/>
          </a:prstGeom>
        </p:spPr>
      </p:pic>
      <p:pic>
        <p:nvPicPr>
          <p:cNvPr id="94" name="图片 93">
            <a:extLst>
              <a:ext uri="{FF2B5EF4-FFF2-40B4-BE49-F238E27FC236}">
                <a16:creationId xmlns="" xmlns:a16="http://schemas.microsoft.com/office/drawing/2014/main" id="{27E266B6-15C9-4CE5-AB99-8A9D4F7BB0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260" t="-203" r="199" b="73002"/>
          <a:stretch/>
        </p:blipFill>
        <p:spPr>
          <a:xfrm>
            <a:off x="10028296" y="-13648"/>
            <a:ext cx="2156491" cy="1772943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="" xmlns:a16="http://schemas.microsoft.com/office/drawing/2014/main" id="{A2F58180-D8A2-47DE-8F42-8E02A0368CC0}"/>
              </a:ext>
            </a:extLst>
          </p:cNvPr>
          <p:cNvSpPr txBox="1"/>
          <p:nvPr/>
        </p:nvSpPr>
        <p:spPr>
          <a:xfrm>
            <a:off x="2156346" y="2799726"/>
            <a:ext cx="76154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感谢大家的支持！</a:t>
            </a:r>
            <a:endParaRPr lang="zh-CN" altLang="en-US" sz="66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384" t="61434" r="1299" b="182"/>
          <a:stretch/>
        </p:blipFill>
        <p:spPr>
          <a:xfrm flipH="1">
            <a:off x="18304" y="4238234"/>
            <a:ext cx="5769461" cy="2686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414" t="84150"/>
          <a:stretch/>
        </p:blipFill>
        <p:spPr>
          <a:xfrm flipH="1">
            <a:off x="-1" y="6059770"/>
            <a:ext cx="3464169" cy="871743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43795B7F-D740-44A6-ACD4-9CAA65EB30F7}"/>
              </a:ext>
            </a:extLst>
          </p:cNvPr>
          <p:cNvSpPr txBox="1"/>
          <p:nvPr/>
        </p:nvSpPr>
        <p:spPr>
          <a:xfrm>
            <a:off x="3380378" y="4453933"/>
            <a:ext cx="5605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六年级（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）班   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姓名：</a:t>
            </a:r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颜盛楠</a:t>
            </a:r>
            <a:endParaRPr lang="zh-CN" altLang="en-US" sz="2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422924" y="963135"/>
            <a:ext cx="1318744" cy="1249152"/>
            <a:chOff x="2422924" y="963135"/>
            <a:chExt cx="1318744" cy="1249152"/>
          </a:xfrm>
        </p:grpSpPr>
        <p:sp>
          <p:nvSpPr>
            <p:cNvPr id="34" name="椭圆 33"/>
            <p:cNvSpPr/>
            <p:nvPr/>
          </p:nvSpPr>
          <p:spPr>
            <a:xfrm>
              <a:off x="2422924" y="963135"/>
              <a:ext cx="1318744" cy="1249152"/>
            </a:xfrm>
            <a:prstGeom prst="ellipse">
              <a:avLst/>
            </a:prstGeom>
            <a:solidFill>
              <a:srgbClr val="80D6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553983" y="1087278"/>
              <a:ext cx="1056627" cy="100086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10939C9D-6162-492F-A2BF-67FB9F18A3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28" t="11047" r="65451" b="73503"/>
          <a:stretch/>
        </p:blipFill>
        <p:spPr>
          <a:xfrm>
            <a:off x="1089775" y="1248013"/>
            <a:ext cx="2171346" cy="130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42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297457"/>
            <a:ext cx="12183762" cy="1595195"/>
          </a:xfrm>
          <a:prstGeom prst="rect">
            <a:avLst/>
          </a:prstGeom>
        </p:spPr>
      </p:pic>
      <p:pic>
        <p:nvPicPr>
          <p:cNvPr id="93" name="图片 92">
            <a:extLst>
              <a:ext uri="{FF2B5EF4-FFF2-40B4-BE49-F238E27FC236}">
                <a16:creationId xmlns="" xmlns:a16="http://schemas.microsoft.com/office/drawing/2014/main" id="{10939C9D-6162-492F-A2BF-67FB9F18A3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47" r="60202" b="34830"/>
          <a:stretch/>
        </p:blipFill>
        <p:spPr>
          <a:xfrm>
            <a:off x="0" y="123052"/>
            <a:ext cx="3051381" cy="2074591"/>
          </a:xfrm>
          <a:prstGeom prst="rect">
            <a:avLst/>
          </a:prstGeom>
        </p:spPr>
      </p:pic>
      <p:pic>
        <p:nvPicPr>
          <p:cNvPr id="94" name="图片 93">
            <a:extLst>
              <a:ext uri="{FF2B5EF4-FFF2-40B4-BE49-F238E27FC236}">
                <a16:creationId xmlns="" xmlns:a16="http://schemas.microsoft.com/office/drawing/2014/main" id="{27E266B6-15C9-4CE5-AB99-8A9D4F7BB0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260" t="-203" r="199" b="73002"/>
          <a:stretch/>
        </p:blipFill>
        <p:spPr>
          <a:xfrm>
            <a:off x="10951182" y="1007948"/>
            <a:ext cx="1268200" cy="104264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F86F7AE-4ACF-4322-BF76-2DD7C092417A}"/>
              </a:ext>
            </a:extLst>
          </p:cNvPr>
          <p:cNvSpPr/>
          <p:nvPr/>
        </p:nvSpPr>
        <p:spPr>
          <a:xfrm>
            <a:off x="667388" y="13870"/>
            <a:ext cx="4767985" cy="6859588"/>
          </a:xfrm>
          <a:custGeom>
            <a:avLst/>
            <a:gdLst>
              <a:gd name="connsiteX0" fmla="*/ 0 w 4767943"/>
              <a:gd name="connsiteY0" fmla="*/ 0 h 6859588"/>
              <a:gd name="connsiteX1" fmla="*/ 4767943 w 4767943"/>
              <a:gd name="connsiteY1" fmla="*/ 0 h 6859588"/>
              <a:gd name="connsiteX2" fmla="*/ 4767943 w 4767943"/>
              <a:gd name="connsiteY2" fmla="*/ 6859588 h 6859588"/>
              <a:gd name="connsiteX3" fmla="*/ 0 w 4767943"/>
              <a:gd name="connsiteY3" fmla="*/ 6859588 h 6859588"/>
              <a:gd name="connsiteX4" fmla="*/ 0 w 4767943"/>
              <a:gd name="connsiteY4" fmla="*/ 0 h 6859588"/>
              <a:gd name="connsiteX0" fmla="*/ 42 w 4767985"/>
              <a:gd name="connsiteY0" fmla="*/ 0 h 6859588"/>
              <a:gd name="connsiteX1" fmla="*/ 4767985 w 4767985"/>
              <a:gd name="connsiteY1" fmla="*/ 0 h 6859588"/>
              <a:gd name="connsiteX2" fmla="*/ 4767985 w 4767985"/>
              <a:gd name="connsiteY2" fmla="*/ 6859588 h 6859588"/>
              <a:gd name="connsiteX3" fmla="*/ 42 w 4767985"/>
              <a:gd name="connsiteY3" fmla="*/ 6859588 h 6859588"/>
              <a:gd name="connsiteX4" fmla="*/ 143688 w 4767985"/>
              <a:gd name="connsiteY4" fmla="*/ 5464629 h 6859588"/>
              <a:gd name="connsiteX5" fmla="*/ 42 w 4767985"/>
              <a:gd name="connsiteY5" fmla="*/ 0 h 6859588"/>
              <a:gd name="connsiteX0" fmla="*/ 42 w 4767985"/>
              <a:gd name="connsiteY0" fmla="*/ 0 h 6859588"/>
              <a:gd name="connsiteX1" fmla="*/ 4767985 w 4767985"/>
              <a:gd name="connsiteY1" fmla="*/ 0 h 6859588"/>
              <a:gd name="connsiteX2" fmla="*/ 4476202 w 4767985"/>
              <a:gd name="connsiteY2" fmla="*/ 1502229 h 6859588"/>
              <a:gd name="connsiteX3" fmla="*/ 4767985 w 4767985"/>
              <a:gd name="connsiteY3" fmla="*/ 6859588 h 6859588"/>
              <a:gd name="connsiteX4" fmla="*/ 42 w 4767985"/>
              <a:gd name="connsiteY4" fmla="*/ 6859588 h 6859588"/>
              <a:gd name="connsiteX5" fmla="*/ 143688 w 4767985"/>
              <a:gd name="connsiteY5" fmla="*/ 5464629 h 6859588"/>
              <a:gd name="connsiteX6" fmla="*/ 42 w 4767985"/>
              <a:gd name="connsiteY6" fmla="*/ 0 h 6859588"/>
              <a:gd name="connsiteX0" fmla="*/ 42 w 4767985"/>
              <a:gd name="connsiteY0" fmla="*/ 0 h 6859588"/>
              <a:gd name="connsiteX1" fmla="*/ 4767985 w 4767985"/>
              <a:gd name="connsiteY1" fmla="*/ 0 h 6859588"/>
              <a:gd name="connsiteX2" fmla="*/ 4476202 w 4767985"/>
              <a:gd name="connsiteY2" fmla="*/ 1502229 h 6859588"/>
              <a:gd name="connsiteX3" fmla="*/ 4767985 w 4767985"/>
              <a:gd name="connsiteY3" fmla="*/ 6859588 h 6859588"/>
              <a:gd name="connsiteX4" fmla="*/ 42 w 4767985"/>
              <a:gd name="connsiteY4" fmla="*/ 6859588 h 6859588"/>
              <a:gd name="connsiteX5" fmla="*/ 143688 w 4767985"/>
              <a:gd name="connsiteY5" fmla="*/ 5464629 h 6859588"/>
              <a:gd name="connsiteX6" fmla="*/ 42 w 4767985"/>
              <a:gd name="connsiteY6" fmla="*/ 0 h 6859588"/>
              <a:gd name="connsiteX0" fmla="*/ 42 w 4767985"/>
              <a:gd name="connsiteY0" fmla="*/ 0 h 6859588"/>
              <a:gd name="connsiteX1" fmla="*/ 4767985 w 4767985"/>
              <a:gd name="connsiteY1" fmla="*/ 0 h 6859588"/>
              <a:gd name="connsiteX2" fmla="*/ 4519745 w 4767985"/>
              <a:gd name="connsiteY2" fmla="*/ 1502229 h 6859588"/>
              <a:gd name="connsiteX3" fmla="*/ 4767985 w 4767985"/>
              <a:gd name="connsiteY3" fmla="*/ 6859588 h 6859588"/>
              <a:gd name="connsiteX4" fmla="*/ 42 w 4767985"/>
              <a:gd name="connsiteY4" fmla="*/ 6859588 h 6859588"/>
              <a:gd name="connsiteX5" fmla="*/ 143688 w 4767985"/>
              <a:gd name="connsiteY5" fmla="*/ 5464629 h 6859588"/>
              <a:gd name="connsiteX6" fmla="*/ 42 w 4767985"/>
              <a:gd name="connsiteY6" fmla="*/ 0 h 6859588"/>
              <a:gd name="connsiteX0" fmla="*/ 42 w 4767985"/>
              <a:gd name="connsiteY0" fmla="*/ 0 h 6859588"/>
              <a:gd name="connsiteX1" fmla="*/ 4767985 w 4767985"/>
              <a:gd name="connsiteY1" fmla="*/ 0 h 6859588"/>
              <a:gd name="connsiteX2" fmla="*/ 4519745 w 4767985"/>
              <a:gd name="connsiteY2" fmla="*/ 1502229 h 6859588"/>
              <a:gd name="connsiteX3" fmla="*/ 4767985 w 4767985"/>
              <a:gd name="connsiteY3" fmla="*/ 6859588 h 6859588"/>
              <a:gd name="connsiteX4" fmla="*/ 42 w 4767985"/>
              <a:gd name="connsiteY4" fmla="*/ 6859588 h 6859588"/>
              <a:gd name="connsiteX5" fmla="*/ 143688 w 4767985"/>
              <a:gd name="connsiteY5" fmla="*/ 5464629 h 6859588"/>
              <a:gd name="connsiteX6" fmla="*/ 42 w 4767985"/>
              <a:gd name="connsiteY6" fmla="*/ 0 h 685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7985" h="6859588">
                <a:moveTo>
                  <a:pt x="42" y="0"/>
                </a:moveTo>
                <a:lnTo>
                  <a:pt x="4767985" y="0"/>
                </a:lnTo>
                <a:cubicBezTo>
                  <a:pt x="4765067" y="478971"/>
                  <a:pt x="4609749" y="914401"/>
                  <a:pt x="4519745" y="1502229"/>
                </a:cubicBezTo>
                <a:cubicBezTo>
                  <a:pt x="4384778" y="3658130"/>
                  <a:pt x="4685238" y="5073802"/>
                  <a:pt x="4767985" y="6859588"/>
                </a:cubicBezTo>
                <a:lnTo>
                  <a:pt x="42" y="6859588"/>
                </a:lnTo>
                <a:cubicBezTo>
                  <a:pt x="-2876" y="6394602"/>
                  <a:pt x="146606" y="5929615"/>
                  <a:pt x="143688" y="5464629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DA2E55A5-4223-436E-B13E-B328489C5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811" y="2514945"/>
            <a:ext cx="3051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9BD39"/>
                </a:solidFill>
                <a:cs typeface="+mn-ea"/>
                <a:sym typeface="+mn-lt"/>
              </a:rPr>
              <a:t>01</a:t>
            </a:r>
            <a:r>
              <a:rPr lang="en-US" altLang="zh-CN" sz="2800" b="1" dirty="0" smtClean="0">
                <a:solidFill>
                  <a:srgbClr val="F9BD39"/>
                </a:solidFill>
                <a:cs typeface="+mn-ea"/>
                <a:sym typeface="+mn-lt"/>
              </a:rPr>
              <a:t>.</a:t>
            </a:r>
            <a:r>
              <a:rPr lang="zh-CN" altLang="en-US" sz="2800" b="1" dirty="0" smtClean="0">
                <a:solidFill>
                  <a:srgbClr val="F9BD39"/>
                </a:solidFill>
                <a:cs typeface="+mn-ea"/>
                <a:sym typeface="+mn-lt"/>
              </a:rPr>
              <a:t>自我介绍</a:t>
            </a:r>
            <a:endParaRPr lang="zh-CN" altLang="en-US" sz="2800" b="1" dirty="0">
              <a:solidFill>
                <a:srgbClr val="F9BD39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40AEF2E6-51A7-4EC5-9A4B-8A5E5792E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811" y="3398235"/>
            <a:ext cx="3051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9BD39"/>
                </a:solidFill>
                <a:cs typeface="+mn-ea"/>
                <a:sym typeface="+mn-lt"/>
              </a:rPr>
              <a:t>02</a:t>
            </a:r>
            <a:r>
              <a:rPr lang="en-US" altLang="zh-CN" sz="2800" b="1" dirty="0" smtClean="0">
                <a:solidFill>
                  <a:srgbClr val="F9BD39"/>
                </a:solidFill>
                <a:cs typeface="+mn-ea"/>
                <a:sym typeface="+mn-lt"/>
              </a:rPr>
              <a:t>.</a:t>
            </a:r>
            <a:r>
              <a:rPr lang="zh-CN" altLang="en-US" sz="2800" b="1" dirty="0" smtClean="0">
                <a:solidFill>
                  <a:srgbClr val="F9BD39"/>
                </a:solidFill>
                <a:cs typeface="+mn-ea"/>
                <a:sym typeface="+mn-lt"/>
              </a:rPr>
              <a:t>兴趣爱好</a:t>
            </a:r>
            <a:endParaRPr lang="zh-CN" altLang="en-US" sz="2800" b="1" dirty="0">
              <a:solidFill>
                <a:srgbClr val="F9BD39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DE2BBA4B-56EC-4868-BD6E-F0F3C399B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811" y="4281525"/>
            <a:ext cx="3051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9BD39"/>
                </a:solidFill>
                <a:cs typeface="+mn-ea"/>
                <a:sym typeface="+mn-lt"/>
              </a:rPr>
              <a:t>03</a:t>
            </a:r>
            <a:r>
              <a:rPr lang="en-US" altLang="zh-CN" sz="2800" b="1" dirty="0" smtClean="0">
                <a:solidFill>
                  <a:srgbClr val="F9BD39"/>
                </a:solidFill>
                <a:cs typeface="+mn-ea"/>
                <a:sym typeface="+mn-lt"/>
              </a:rPr>
              <a:t>.</a:t>
            </a:r>
            <a:r>
              <a:rPr lang="zh-CN" altLang="en-US" sz="2800" b="1" dirty="0" smtClean="0">
                <a:solidFill>
                  <a:srgbClr val="F9BD39"/>
                </a:solidFill>
                <a:cs typeface="+mn-ea"/>
                <a:sym typeface="+mn-lt"/>
              </a:rPr>
              <a:t>优势特点</a:t>
            </a:r>
            <a:endParaRPr lang="zh-CN" altLang="en-US" sz="2800" b="1" dirty="0">
              <a:solidFill>
                <a:srgbClr val="F9BD39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D34A71C9-D385-446A-B29E-BD307C16A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811" y="5164814"/>
            <a:ext cx="3051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9BD39"/>
                </a:solidFill>
                <a:cs typeface="+mn-ea"/>
                <a:sym typeface="+mn-lt"/>
              </a:rPr>
              <a:t>04</a:t>
            </a:r>
            <a:r>
              <a:rPr lang="en-US" altLang="zh-CN" sz="2800" b="1" dirty="0" smtClean="0">
                <a:solidFill>
                  <a:srgbClr val="F9BD39"/>
                </a:solidFill>
                <a:cs typeface="+mn-ea"/>
                <a:sym typeface="+mn-lt"/>
              </a:rPr>
              <a:t>.</a:t>
            </a:r>
            <a:r>
              <a:rPr lang="zh-CN" altLang="en-US" sz="2800" b="1" dirty="0" smtClean="0">
                <a:solidFill>
                  <a:srgbClr val="F9BD39"/>
                </a:solidFill>
                <a:cs typeface="+mn-ea"/>
                <a:sym typeface="+mn-lt"/>
              </a:rPr>
              <a:t>竞选宣言</a:t>
            </a:r>
            <a:endParaRPr lang="zh-CN" altLang="en-US" sz="2800" b="1" dirty="0">
              <a:solidFill>
                <a:srgbClr val="F9BD39"/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0C9F1A1A-C60E-42FD-8EB2-33B56DFEA0C5}"/>
              </a:ext>
            </a:extLst>
          </p:cNvPr>
          <p:cNvSpPr txBox="1"/>
          <p:nvPr/>
        </p:nvSpPr>
        <p:spPr>
          <a:xfrm>
            <a:off x="1876811" y="806404"/>
            <a:ext cx="311014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effectLst>
                  <a:outerShdw blurRad="165100" dist="63500" dir="2700000" algn="tl">
                    <a:srgbClr val="000000">
                      <a:alpha val="56000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4000" dirty="0">
              <a:solidFill>
                <a:schemeClr val="tx2">
                  <a:lumMod val="75000"/>
                </a:schemeClr>
              </a:solidFill>
              <a:effectLst>
                <a:outerShdw blurRad="165100" dist="63500" dir="2700000" algn="tl">
                  <a:srgbClr val="000000">
                    <a:alpha val="56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810" y="2437410"/>
            <a:ext cx="678289" cy="67828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810" y="3286202"/>
            <a:ext cx="678289" cy="67828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2810" y="4182141"/>
            <a:ext cx="678289" cy="67828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366" y="5075886"/>
            <a:ext cx="678289" cy="6782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06" r="24655"/>
          <a:stretch/>
        </p:blipFill>
        <p:spPr>
          <a:xfrm>
            <a:off x="5979005" y="1007948"/>
            <a:ext cx="2807776" cy="56449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780" b="32844"/>
          <a:stretch/>
        </p:blipFill>
        <p:spPr>
          <a:xfrm>
            <a:off x="7903176" y="2776554"/>
            <a:ext cx="4280586" cy="4093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8" t="19112" r="3788" b="17113"/>
          <a:stretch/>
        </p:blipFill>
        <p:spPr>
          <a:xfrm>
            <a:off x="8021174" y="-14292"/>
            <a:ext cx="4063378" cy="27908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710" y="591028"/>
            <a:ext cx="1136101" cy="113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202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297457"/>
            <a:ext cx="12183762" cy="15951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780" b="32844"/>
          <a:stretch/>
        </p:blipFill>
        <p:spPr>
          <a:xfrm>
            <a:off x="7903176" y="2776554"/>
            <a:ext cx="4280586" cy="4093803"/>
          </a:xfrm>
          <a:prstGeom prst="rect">
            <a:avLst/>
          </a:prstGeom>
        </p:spPr>
      </p:pic>
      <p:pic>
        <p:nvPicPr>
          <p:cNvPr id="93" name="图片 92">
            <a:extLst>
              <a:ext uri="{FF2B5EF4-FFF2-40B4-BE49-F238E27FC236}">
                <a16:creationId xmlns="" xmlns:a16="http://schemas.microsoft.com/office/drawing/2014/main" id="{10939C9D-6162-492F-A2BF-67FB9F18A3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" t="11047" r="60202" b="34830"/>
          <a:stretch/>
        </p:blipFill>
        <p:spPr>
          <a:xfrm flipH="1">
            <a:off x="9154529" y="0"/>
            <a:ext cx="3035883" cy="207459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845A4B9E-14BC-4FF0-88BE-127C45E0DCD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552" y="537167"/>
            <a:ext cx="7088907" cy="476029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815AFF45-E5CA-4F7F-8487-191061CB8387}"/>
              </a:ext>
            </a:extLst>
          </p:cNvPr>
          <p:cNvSpPr/>
          <p:nvPr/>
        </p:nvSpPr>
        <p:spPr>
          <a:xfrm>
            <a:off x="3739689" y="2776554"/>
            <a:ext cx="4732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&lt;01&gt;</a:t>
            </a:r>
          </a:p>
          <a:p>
            <a:pPr algn="ctr"/>
            <a:r>
              <a:rPr lang="zh-CN" altLang="en-US" sz="5400" b="1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自我介绍</a:t>
            </a:r>
            <a:endParaRPr lang="zh-CN" altLang="en-US" sz="54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4" t="19710" r="5599" b="14856"/>
          <a:stretch/>
        </p:blipFill>
        <p:spPr>
          <a:xfrm flipH="1">
            <a:off x="795338" y="4439711"/>
            <a:ext cx="3513222" cy="23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3082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297457"/>
            <a:ext cx="12183762" cy="159519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3F0E5DE3-398A-409D-8E49-0DF026A3B689}"/>
              </a:ext>
            </a:extLst>
          </p:cNvPr>
          <p:cNvGrpSpPr/>
          <p:nvPr/>
        </p:nvGrpSpPr>
        <p:grpSpPr>
          <a:xfrm>
            <a:off x="855495" y="1307100"/>
            <a:ext cx="10719887" cy="5000048"/>
            <a:chOff x="288218" y="56216"/>
            <a:chExt cx="11615564" cy="6656743"/>
          </a:xfrm>
        </p:grpSpPr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081F8CB7-8E2A-4C74-8361-84FECF5D82C3}"/>
                </a:ext>
              </a:extLst>
            </p:cNvPr>
            <p:cNvGrpSpPr/>
            <p:nvPr/>
          </p:nvGrpSpPr>
          <p:grpSpPr>
            <a:xfrm>
              <a:off x="616017" y="411741"/>
              <a:ext cx="10829664" cy="6034520"/>
              <a:chOff x="616017" y="411741"/>
              <a:chExt cx="10829664" cy="6034520"/>
            </a:xfrm>
          </p:grpSpPr>
          <p:sp>
            <p:nvSpPr>
              <p:cNvPr id="38" name="矩形: 圆角 37">
                <a:extLst>
                  <a:ext uri="{FF2B5EF4-FFF2-40B4-BE49-F238E27FC236}">
                    <a16:creationId xmlns="" xmlns:a16="http://schemas.microsoft.com/office/drawing/2014/main" id="{D6BABAF4-7F35-4837-AF5C-2C7970E7D0D9}"/>
                  </a:ext>
                </a:extLst>
              </p:cNvPr>
              <p:cNvSpPr/>
              <p:nvPr/>
            </p:nvSpPr>
            <p:spPr>
              <a:xfrm>
                <a:off x="616017" y="411741"/>
                <a:ext cx="10829664" cy="6034520"/>
              </a:xfrm>
              <a:prstGeom prst="roundRect">
                <a:avLst>
                  <a:gd name="adj" fmla="val 7735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矩形: 圆角 38">
                <a:extLst>
                  <a:ext uri="{FF2B5EF4-FFF2-40B4-BE49-F238E27FC236}">
                    <a16:creationId xmlns="" xmlns:a16="http://schemas.microsoft.com/office/drawing/2014/main" id="{D3FB4F82-3822-4CFA-A450-9CDF627E216C}"/>
                  </a:ext>
                </a:extLst>
              </p:cNvPr>
              <p:cNvSpPr/>
              <p:nvPr/>
            </p:nvSpPr>
            <p:spPr>
              <a:xfrm>
                <a:off x="801441" y="584542"/>
                <a:ext cx="10454861" cy="5633378"/>
              </a:xfrm>
              <a:prstGeom prst="roundRect">
                <a:avLst>
                  <a:gd name="adj" fmla="val 7735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</p:grpSp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332E7C5B-D083-4404-B8B4-536946511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8218" y="3040800"/>
              <a:ext cx="857250" cy="838200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="" xmlns:a16="http://schemas.microsoft.com/office/drawing/2014/main" id="{2B2EBEB2-324C-4D8F-A5A2-371021242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75082" y="2294509"/>
              <a:ext cx="1028700" cy="1200150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="" xmlns:a16="http://schemas.microsoft.com/office/drawing/2014/main" id="{3ADFB94B-758E-419E-8D43-79CA5747B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19460" y="5874759"/>
              <a:ext cx="523875" cy="838200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="" xmlns:a16="http://schemas.microsoft.com/office/drawing/2014/main" id="{D2FC38C7-8982-47E1-A1DC-76B984F53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4440383">
              <a:off x="10466581" y="5312366"/>
              <a:ext cx="762000" cy="1352550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="" xmlns:a16="http://schemas.microsoft.com/office/drawing/2014/main" id="{1EB3616F-CFE6-47CC-9707-956D64699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91989" y="1220972"/>
              <a:ext cx="542925" cy="981075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="" xmlns:a16="http://schemas.microsoft.com/office/drawing/2014/main" id="{B77DA23A-4EDB-4614-98BC-AF9CD6BFF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349977" y="345825"/>
              <a:ext cx="753783" cy="718886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="" xmlns:a16="http://schemas.microsoft.com/office/drawing/2014/main" id="{8B99027D-D539-4CEC-A7D4-6CB0C31DC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7478594">
              <a:off x="471370" y="45347"/>
              <a:ext cx="1028700" cy="1200150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="" xmlns:a16="http://schemas.microsoft.com/office/drawing/2014/main" id="{899D2B45-84F4-4C6E-ADBB-E510BBD9E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459041" y="4491394"/>
              <a:ext cx="723398" cy="811813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="" xmlns:a16="http://schemas.microsoft.com/office/drawing/2014/main" id="{349970A6-4449-434B-AF92-4FC4E5EA1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9808918">
              <a:off x="10764492" y="4478201"/>
              <a:ext cx="857250" cy="838200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="" xmlns:a16="http://schemas.microsoft.com/office/drawing/2014/main" id="{47CD7679-B0C8-4EDA-ADA6-BF4C07F15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3796" y="1483669"/>
              <a:ext cx="753783" cy="718886"/>
            </a:xfrm>
            <a:prstGeom prst="rect">
              <a:avLst/>
            </a:prstGeom>
          </p:spPr>
        </p:pic>
        <p:pic>
          <p:nvPicPr>
            <p:cNvPr id="50" name="图片 49">
              <a:extLst>
                <a:ext uri="{FF2B5EF4-FFF2-40B4-BE49-F238E27FC236}">
                  <a16:creationId xmlns="" xmlns:a16="http://schemas.microsoft.com/office/drawing/2014/main" id="{88928E00-66B0-4623-AC6D-63C61F862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48992" y="56216"/>
              <a:ext cx="857250" cy="838200"/>
            </a:xfrm>
            <a:prstGeom prst="rect">
              <a:avLst/>
            </a:prstGeom>
          </p:spPr>
        </p:pic>
        <p:pic>
          <p:nvPicPr>
            <p:cNvPr id="51" name="图片 50">
              <a:extLst>
                <a:ext uri="{FF2B5EF4-FFF2-40B4-BE49-F238E27FC236}">
                  <a16:creationId xmlns="" xmlns:a16="http://schemas.microsoft.com/office/drawing/2014/main" id="{82CE3865-F8CF-442E-94CF-5F33C8F73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143334" y="102687"/>
              <a:ext cx="664091" cy="745258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="" xmlns:a16="http://schemas.microsoft.com/office/drawing/2014/main" id="{BAFB3E0B-C6CD-48BC-A8BF-19855C56F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40687" y="5474144"/>
              <a:ext cx="891001" cy="1143001"/>
            </a:xfrm>
            <a:prstGeom prst="rect">
              <a:avLst/>
            </a:prstGeom>
          </p:spPr>
        </p:pic>
      </p:grpSp>
      <p:pic>
        <p:nvPicPr>
          <p:cNvPr id="93" name="图片 92">
            <a:extLst>
              <a:ext uri="{FF2B5EF4-FFF2-40B4-BE49-F238E27FC236}">
                <a16:creationId xmlns="" xmlns:a16="http://schemas.microsoft.com/office/drawing/2014/main" id="{10939C9D-6162-492F-A2BF-67FB9F18A35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" t="11047" r="60202" b="34830"/>
          <a:stretch/>
        </p:blipFill>
        <p:spPr>
          <a:xfrm flipH="1">
            <a:off x="9154529" y="0"/>
            <a:ext cx="3035883" cy="207459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46904" y="36848"/>
            <a:ext cx="4017297" cy="1126878"/>
            <a:chOff x="566734" y="23326"/>
            <a:chExt cx="4668253" cy="126732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66" t="26631" r="7355" b="52580"/>
            <a:stretch/>
          </p:blipFill>
          <p:spPr>
            <a:xfrm>
              <a:off x="566734" y="23326"/>
              <a:ext cx="4668253" cy="1267326"/>
            </a:xfrm>
            <a:prstGeom prst="rect">
              <a:avLst/>
            </a:prstGeom>
          </p:spPr>
        </p:pic>
        <p:sp>
          <p:nvSpPr>
            <p:cNvPr id="36" name="TextBox 8">
              <a:extLst>
                <a:ext uri="{FF2B5EF4-FFF2-40B4-BE49-F238E27FC236}">
                  <a16:creationId xmlns="" xmlns:a16="http://schemas.microsoft.com/office/drawing/2014/main" id="{BA57A1CA-B01D-4DBE-9365-228584F19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144" y="326659"/>
              <a:ext cx="3167501" cy="692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dist" fontAlgn="base">
                <a:spcBef>
                  <a:spcPct val="0"/>
                </a:spcBef>
                <a:spcAft>
                  <a:spcPct val="0"/>
                </a:spcAft>
                <a:defRPr sz="5400">
                  <a:gradFill flip="none" rotWithShape="1">
                    <a:gsLst>
                      <a:gs pos="0">
                        <a:srgbClr val="01B3C5">
                          <a:alpha val="35000"/>
                        </a:srgbClr>
                      </a:gs>
                      <a:gs pos="38000">
                        <a:srgbClr val="FD9F00">
                          <a:alpha val="63000"/>
                        </a:srgbClr>
                      </a:gs>
                      <a:gs pos="97000">
                        <a:srgbClr val="F17475"/>
                      </a:gs>
                      <a:gs pos="75000">
                        <a:srgbClr val="77448C">
                          <a:alpha val="43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华文琥珀" panose="02010800040101010101" pitchFamily="2" charset="-122"/>
                  <a:ea typeface="华文琥珀" panose="02010800040101010101" pitchFamily="2" charset="-122"/>
                  <a:cs typeface="宋体" pitchFamily="2" charset="-122"/>
                </a:defRPr>
              </a:lvl1pPr>
            </a:lstStyle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我的小档案</a:t>
              </a:r>
              <a:endPara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2E18CFD9-F74A-4BAD-81EC-BA022E27B6F2}"/>
              </a:ext>
            </a:extLst>
          </p:cNvPr>
          <p:cNvSpPr txBox="1"/>
          <p:nvPr/>
        </p:nvSpPr>
        <p:spPr>
          <a:xfrm>
            <a:off x="5829871" y="2413900"/>
            <a:ext cx="37753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姓名</a:t>
            </a:r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：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颜盛楠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年龄</a:t>
            </a:r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：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13</a:t>
            </a:r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岁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竞选岗位：学习部部长</a:t>
            </a:r>
            <a:endParaRPr lang="en-US" altLang="zh-CN" sz="2800" b="1" dirty="0" smtClean="0">
              <a:solidFill>
                <a:schemeClr val="tx2">
                  <a:lumMod val="75000"/>
                </a:schemeClr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chemeClr val="tx2">
                    <a:lumMod val="75000"/>
                  </a:schemeClr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班级：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六年级（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2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）班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pic>
        <p:nvPicPr>
          <p:cNvPr id="28" name="图片 27" descr="微信图片_20210912085538.jpg"/>
          <p:cNvPicPr>
            <a:picLocks noChangeAspect="1"/>
          </p:cNvPicPr>
          <p:nvPr/>
        </p:nvPicPr>
        <p:blipFill>
          <a:blip r:embed="rId16" cstate="print"/>
          <a:srcRect t="2505" b="3244"/>
          <a:stretch>
            <a:fillRect/>
          </a:stretch>
        </p:blipFill>
        <p:spPr>
          <a:xfrm>
            <a:off x="2538292" y="1801505"/>
            <a:ext cx="2907163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670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297457"/>
            <a:ext cx="12183762" cy="159519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46904" y="36848"/>
            <a:ext cx="4017297" cy="1126878"/>
            <a:chOff x="566734" y="23326"/>
            <a:chExt cx="4668253" cy="126732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66" t="26631" r="7355" b="52580"/>
            <a:stretch/>
          </p:blipFill>
          <p:spPr>
            <a:xfrm>
              <a:off x="566734" y="23326"/>
              <a:ext cx="4668253" cy="1267326"/>
            </a:xfrm>
            <a:prstGeom prst="rect">
              <a:avLst/>
            </a:prstGeom>
          </p:spPr>
        </p:pic>
        <p:sp>
          <p:nvSpPr>
            <p:cNvPr id="30" name="TextBox 8">
              <a:extLst>
                <a:ext uri="{FF2B5EF4-FFF2-40B4-BE49-F238E27FC236}">
                  <a16:creationId xmlns="" xmlns:a16="http://schemas.microsoft.com/office/drawing/2014/main" id="{BA57A1CA-B01D-4DBE-9365-228584F19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144" y="326659"/>
              <a:ext cx="3167501" cy="692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dist" fontAlgn="base">
                <a:spcBef>
                  <a:spcPct val="0"/>
                </a:spcBef>
                <a:spcAft>
                  <a:spcPct val="0"/>
                </a:spcAft>
                <a:defRPr sz="5400">
                  <a:gradFill flip="none" rotWithShape="1">
                    <a:gsLst>
                      <a:gs pos="0">
                        <a:srgbClr val="01B3C5">
                          <a:alpha val="35000"/>
                        </a:srgbClr>
                      </a:gs>
                      <a:gs pos="38000">
                        <a:srgbClr val="FD9F00">
                          <a:alpha val="63000"/>
                        </a:srgbClr>
                      </a:gs>
                      <a:gs pos="97000">
                        <a:srgbClr val="F17475"/>
                      </a:gs>
                      <a:gs pos="75000">
                        <a:srgbClr val="77448C">
                          <a:alpha val="43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华文琥珀" panose="02010800040101010101" pitchFamily="2" charset="-122"/>
                  <a:ea typeface="华文琥珀" panose="02010800040101010101" pitchFamily="2" charset="-122"/>
                  <a:cs typeface="宋体" pitchFamily="2" charset="-122"/>
                </a:defRPr>
              </a:lvl1pPr>
            </a:lstStyle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自我评价</a:t>
              </a:r>
              <a:endPara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108AC98B-F909-46B2-9421-46F40523DEEE}"/>
              </a:ext>
            </a:extLst>
          </p:cNvPr>
          <p:cNvGrpSpPr/>
          <p:nvPr/>
        </p:nvGrpSpPr>
        <p:grpSpPr>
          <a:xfrm>
            <a:off x="0" y="694781"/>
            <a:ext cx="11167492" cy="4727702"/>
            <a:chOff x="1847469" y="861646"/>
            <a:chExt cx="4881578" cy="1893277"/>
          </a:xfrm>
        </p:grpSpPr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B2229C3D-1283-478D-B3A2-B9C93DB09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0011"/>
            <a:stretch/>
          </p:blipFill>
          <p:spPr>
            <a:xfrm>
              <a:off x="1847469" y="1096108"/>
              <a:ext cx="3687957" cy="1658815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4459C551-C499-4B41-AF05-669D3950FF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142" r="31368" b="70011"/>
            <a:stretch/>
          </p:blipFill>
          <p:spPr>
            <a:xfrm rot="21118244">
              <a:off x="5457093" y="861646"/>
              <a:ext cx="1271954" cy="1658815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626" y="2335807"/>
            <a:ext cx="2423157" cy="24231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531" y="2737048"/>
            <a:ext cx="1800653" cy="18006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11142">
            <a:off x="6191800" y="2468118"/>
            <a:ext cx="2010357" cy="20103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04648">
            <a:off x="8889107" y="1923866"/>
            <a:ext cx="2054177" cy="2054177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76D6AB2F-4E12-4839-9603-00093B6A1DE6}"/>
              </a:ext>
            </a:extLst>
          </p:cNvPr>
          <p:cNvSpPr txBox="1"/>
          <p:nvPr/>
        </p:nvSpPr>
        <p:spPr>
          <a:xfrm rot="255281">
            <a:off x="405682" y="4436181"/>
            <a:ext cx="221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有责任感</a:t>
            </a:r>
            <a:endParaRPr lang="zh-CN" altLang="en-US" sz="36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76D6AB2F-4E12-4839-9603-00093B6A1DE6}"/>
              </a:ext>
            </a:extLst>
          </p:cNvPr>
          <p:cNvSpPr txBox="1"/>
          <p:nvPr/>
        </p:nvSpPr>
        <p:spPr>
          <a:xfrm>
            <a:off x="3248167" y="4399980"/>
            <a:ext cx="230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认真细心</a:t>
            </a:r>
            <a:endParaRPr lang="zh-CN" altLang="en-US" sz="36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76D6AB2F-4E12-4839-9603-00093B6A1DE6}"/>
              </a:ext>
            </a:extLst>
          </p:cNvPr>
          <p:cNvSpPr txBox="1"/>
          <p:nvPr/>
        </p:nvSpPr>
        <p:spPr>
          <a:xfrm rot="21277268">
            <a:off x="6271014" y="4252681"/>
            <a:ext cx="214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成绩优异</a:t>
            </a:r>
            <a:endParaRPr lang="zh-CN" altLang="en-US" sz="36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="" xmlns:a16="http://schemas.microsoft.com/office/drawing/2014/main" id="{76D6AB2F-4E12-4839-9603-00093B6A1DE6}"/>
              </a:ext>
            </a:extLst>
          </p:cNvPr>
          <p:cNvSpPr txBox="1"/>
          <p:nvPr/>
        </p:nvSpPr>
        <p:spPr>
          <a:xfrm rot="20948335">
            <a:off x="8994382" y="3855985"/>
            <a:ext cx="210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善于沟通</a:t>
            </a:r>
            <a:endParaRPr lang="zh-CN" altLang="en-US" sz="36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67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297457"/>
            <a:ext cx="12183762" cy="15951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780" b="32844"/>
          <a:stretch/>
        </p:blipFill>
        <p:spPr>
          <a:xfrm>
            <a:off x="7903176" y="2776554"/>
            <a:ext cx="4280586" cy="4093803"/>
          </a:xfrm>
          <a:prstGeom prst="rect">
            <a:avLst/>
          </a:prstGeom>
        </p:spPr>
      </p:pic>
      <p:pic>
        <p:nvPicPr>
          <p:cNvPr id="93" name="图片 92">
            <a:extLst>
              <a:ext uri="{FF2B5EF4-FFF2-40B4-BE49-F238E27FC236}">
                <a16:creationId xmlns="" xmlns:a16="http://schemas.microsoft.com/office/drawing/2014/main" id="{10939C9D-6162-492F-A2BF-67FB9F18A3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" t="11047" r="60202" b="34830"/>
          <a:stretch/>
        </p:blipFill>
        <p:spPr>
          <a:xfrm flipH="1">
            <a:off x="9154529" y="0"/>
            <a:ext cx="3035883" cy="207459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845A4B9E-14BC-4FF0-88BE-127C45E0DCD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552" y="537167"/>
            <a:ext cx="7088907" cy="476029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815AFF45-E5CA-4F7F-8487-191061CB8387}"/>
              </a:ext>
            </a:extLst>
          </p:cNvPr>
          <p:cNvSpPr/>
          <p:nvPr/>
        </p:nvSpPr>
        <p:spPr>
          <a:xfrm>
            <a:off x="3739689" y="2776554"/>
            <a:ext cx="4732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&lt;</a:t>
            </a:r>
            <a:r>
              <a:rPr lang="en-US" altLang="zh-CN" sz="6600" b="1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02&gt;</a:t>
            </a:r>
            <a:endParaRPr lang="en-US" altLang="zh-CN" sz="66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5400" b="1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兴趣爱好</a:t>
            </a:r>
            <a:endParaRPr lang="zh-CN" altLang="en-US" sz="54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4" t="19710" r="5599" b="14856"/>
          <a:stretch/>
        </p:blipFill>
        <p:spPr>
          <a:xfrm flipH="1">
            <a:off x="795338" y="4439711"/>
            <a:ext cx="3513222" cy="23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82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297457"/>
            <a:ext cx="12183762" cy="1595195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146904" y="36848"/>
            <a:ext cx="4017297" cy="1126878"/>
            <a:chOff x="566734" y="23326"/>
            <a:chExt cx="4668253" cy="1267326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66" t="26631" r="7355" b="52580"/>
            <a:stretch/>
          </p:blipFill>
          <p:spPr>
            <a:xfrm>
              <a:off x="566734" y="23326"/>
              <a:ext cx="4668253" cy="1267326"/>
            </a:xfrm>
            <a:prstGeom prst="rect">
              <a:avLst/>
            </a:prstGeom>
          </p:spPr>
        </p:pic>
        <p:sp>
          <p:nvSpPr>
            <p:cNvPr id="50" name="TextBox 8">
              <a:extLst>
                <a:ext uri="{FF2B5EF4-FFF2-40B4-BE49-F238E27FC236}">
                  <a16:creationId xmlns="" xmlns:a16="http://schemas.microsoft.com/office/drawing/2014/main" id="{BA57A1CA-B01D-4DBE-9365-228584F19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144" y="326659"/>
              <a:ext cx="3167501" cy="692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dist" fontAlgn="base">
                <a:spcBef>
                  <a:spcPct val="0"/>
                </a:spcBef>
                <a:spcAft>
                  <a:spcPct val="0"/>
                </a:spcAft>
                <a:defRPr sz="5400">
                  <a:gradFill flip="none" rotWithShape="1">
                    <a:gsLst>
                      <a:gs pos="0">
                        <a:srgbClr val="01B3C5">
                          <a:alpha val="35000"/>
                        </a:srgbClr>
                      </a:gs>
                      <a:gs pos="38000">
                        <a:srgbClr val="FD9F00">
                          <a:alpha val="63000"/>
                        </a:srgbClr>
                      </a:gs>
                      <a:gs pos="97000">
                        <a:srgbClr val="F17475"/>
                      </a:gs>
                      <a:gs pos="75000">
                        <a:srgbClr val="77448C">
                          <a:alpha val="43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华文琥珀" panose="02010800040101010101" pitchFamily="2" charset="-122"/>
                  <a:ea typeface="华文琥珀" panose="02010800040101010101" pitchFamily="2" charset="-122"/>
                  <a:cs typeface="宋体" pitchFamily="2" charset="-122"/>
                </a:defRPr>
              </a:lvl1pPr>
            </a:lstStyle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我的兴趣</a:t>
              </a:r>
              <a:endPara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24" y="1538285"/>
            <a:ext cx="3385685" cy="338568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645" y="1538285"/>
            <a:ext cx="3385685" cy="338568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2266" y="1538285"/>
            <a:ext cx="3385685" cy="3385685"/>
          </a:xfrm>
          <a:prstGeom prst="rect">
            <a:avLst/>
          </a:prstGeom>
        </p:spPr>
      </p:pic>
      <p:sp>
        <p:nvSpPr>
          <p:cNvPr id="79" name="文本框 78">
            <a:extLst>
              <a:ext uri="{FF2B5EF4-FFF2-40B4-BE49-F238E27FC236}">
                <a16:creationId xmlns="" xmlns:a16="http://schemas.microsoft.com/office/drawing/2014/main" id="{76D6AB2F-4E12-4839-9603-00093B6A1DE6}"/>
              </a:ext>
            </a:extLst>
          </p:cNvPr>
          <p:cNvSpPr txBox="1"/>
          <p:nvPr/>
        </p:nvSpPr>
        <p:spPr>
          <a:xfrm>
            <a:off x="1662232" y="4841354"/>
            <a:ext cx="1463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绘画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="" xmlns:a16="http://schemas.microsoft.com/office/drawing/2014/main" id="{76D6AB2F-4E12-4839-9603-00093B6A1DE6}"/>
              </a:ext>
            </a:extLst>
          </p:cNvPr>
          <p:cNvSpPr txBox="1"/>
          <p:nvPr/>
        </p:nvSpPr>
        <p:spPr>
          <a:xfrm>
            <a:off x="5327854" y="4832755"/>
            <a:ext cx="1463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阅读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="" xmlns:a16="http://schemas.microsoft.com/office/drawing/2014/main" id="{76D6AB2F-4E12-4839-9603-00093B6A1DE6}"/>
              </a:ext>
            </a:extLst>
          </p:cNvPr>
          <p:cNvSpPr txBox="1"/>
          <p:nvPr/>
        </p:nvSpPr>
        <p:spPr>
          <a:xfrm>
            <a:off x="9169737" y="4841353"/>
            <a:ext cx="1463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旅行</a:t>
            </a:r>
            <a:endParaRPr lang="zh-CN" altLang="en-US" sz="4400" b="1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 descr="1235d0053c08a18f345d3525e727cea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2279" y="2594808"/>
            <a:ext cx="1777649" cy="1681832"/>
          </a:xfrm>
          <a:prstGeom prst="rect">
            <a:avLst/>
          </a:prstGeom>
        </p:spPr>
      </p:pic>
      <p:pic>
        <p:nvPicPr>
          <p:cNvPr id="16" name="图片 15" descr="ec11590c90acbb0e1360e425da3d6a6e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78900" y="2480356"/>
            <a:ext cx="1796360" cy="1805030"/>
          </a:xfrm>
          <a:prstGeom prst="rect">
            <a:avLst/>
          </a:prstGeom>
        </p:spPr>
      </p:pic>
      <p:pic>
        <p:nvPicPr>
          <p:cNvPr id="17" name="图片 16" descr="c816347f9705b28a26cf99acc02e25fa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05375" y="2439251"/>
            <a:ext cx="1668716" cy="166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094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1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297457"/>
            <a:ext cx="12183762" cy="1595195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46904" y="36848"/>
            <a:ext cx="4017297" cy="1126878"/>
            <a:chOff x="566734" y="23326"/>
            <a:chExt cx="4668253" cy="1267326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066" t="26631" r="7355" b="52580"/>
            <a:stretch/>
          </p:blipFill>
          <p:spPr>
            <a:xfrm>
              <a:off x="566734" y="23326"/>
              <a:ext cx="4668253" cy="1267326"/>
            </a:xfrm>
            <a:prstGeom prst="rect">
              <a:avLst/>
            </a:prstGeom>
          </p:spPr>
        </p:pic>
        <p:sp>
          <p:nvSpPr>
            <p:cNvPr id="30" name="TextBox 8">
              <a:extLst>
                <a:ext uri="{FF2B5EF4-FFF2-40B4-BE49-F238E27FC236}">
                  <a16:creationId xmlns="" xmlns:a16="http://schemas.microsoft.com/office/drawing/2014/main" id="{BA57A1CA-B01D-4DBE-9365-228584F19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144" y="326659"/>
              <a:ext cx="3167501" cy="6922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dist" fontAlgn="base">
                <a:spcBef>
                  <a:spcPct val="0"/>
                </a:spcBef>
                <a:spcAft>
                  <a:spcPct val="0"/>
                </a:spcAft>
                <a:defRPr sz="5400">
                  <a:gradFill flip="none" rotWithShape="1">
                    <a:gsLst>
                      <a:gs pos="0">
                        <a:srgbClr val="01B3C5">
                          <a:alpha val="35000"/>
                        </a:srgbClr>
                      </a:gs>
                      <a:gs pos="38000">
                        <a:srgbClr val="FD9F00">
                          <a:alpha val="63000"/>
                        </a:srgbClr>
                      </a:gs>
                      <a:gs pos="97000">
                        <a:srgbClr val="F17475"/>
                      </a:gs>
                      <a:gs pos="75000">
                        <a:srgbClr val="77448C">
                          <a:alpha val="43000"/>
                        </a:srgbClr>
                      </a:gs>
                    </a:gsLst>
                    <a:lin ang="2700000" scaled="1"/>
                    <a:tileRect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华文琥珀" panose="02010800040101010101" pitchFamily="2" charset="-122"/>
                  <a:ea typeface="华文琥珀" panose="02010800040101010101" pitchFamily="2" charset="-122"/>
                  <a:cs typeface="宋体" pitchFamily="2" charset="-122"/>
                </a:defRPr>
              </a:lvl1pPr>
            </a:lstStyle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我的生活</a:t>
              </a:r>
              <a:endPara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1" name="图片 10" descr="微信图片_20210912085527.jpg"/>
          <p:cNvPicPr>
            <a:picLocks noChangeAspect="1"/>
          </p:cNvPicPr>
          <p:nvPr/>
        </p:nvPicPr>
        <p:blipFill>
          <a:blip r:embed="rId5" cstate="print"/>
          <a:srcRect l="12430"/>
          <a:stretch>
            <a:fillRect/>
          </a:stretch>
        </p:blipFill>
        <p:spPr>
          <a:xfrm>
            <a:off x="1037230" y="2415660"/>
            <a:ext cx="2852381" cy="2442943"/>
          </a:xfrm>
          <a:prstGeom prst="rect">
            <a:avLst/>
          </a:prstGeom>
        </p:spPr>
      </p:pic>
      <p:pic>
        <p:nvPicPr>
          <p:cNvPr id="12" name="图片 11" descr="微信图片_20210912085542.jpg"/>
          <p:cNvPicPr>
            <a:picLocks noChangeAspect="1"/>
          </p:cNvPicPr>
          <p:nvPr/>
        </p:nvPicPr>
        <p:blipFill>
          <a:blip r:embed="rId6" cstate="print"/>
          <a:srcRect t="5459" b="18119"/>
          <a:stretch>
            <a:fillRect/>
          </a:stretch>
        </p:blipFill>
        <p:spPr>
          <a:xfrm rot="426921">
            <a:off x="4488980" y="2143370"/>
            <a:ext cx="2496873" cy="2544236"/>
          </a:xfrm>
          <a:prstGeom prst="rect">
            <a:avLst/>
          </a:prstGeom>
        </p:spPr>
      </p:pic>
      <p:pic>
        <p:nvPicPr>
          <p:cNvPr id="13" name="图片 12" descr="E:\zx\07_副本.jpg07_副本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21440046">
            <a:off x="7767093" y="2544985"/>
            <a:ext cx="2963194" cy="2350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148" y="313904"/>
            <a:ext cx="10455952" cy="68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467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683" b="11225"/>
          <a:stretch/>
        </p:blipFill>
        <p:spPr>
          <a:xfrm>
            <a:off x="0" y="5297457"/>
            <a:ext cx="12183762" cy="15951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780" b="32844"/>
          <a:stretch/>
        </p:blipFill>
        <p:spPr>
          <a:xfrm>
            <a:off x="7903176" y="2776554"/>
            <a:ext cx="4280586" cy="4093803"/>
          </a:xfrm>
          <a:prstGeom prst="rect">
            <a:avLst/>
          </a:prstGeom>
        </p:spPr>
      </p:pic>
      <p:pic>
        <p:nvPicPr>
          <p:cNvPr id="93" name="图片 92">
            <a:extLst>
              <a:ext uri="{FF2B5EF4-FFF2-40B4-BE49-F238E27FC236}">
                <a16:creationId xmlns="" xmlns:a16="http://schemas.microsoft.com/office/drawing/2014/main" id="{10939C9D-6162-492F-A2BF-67FB9F18A3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" t="11047" r="60202" b="34830"/>
          <a:stretch/>
        </p:blipFill>
        <p:spPr>
          <a:xfrm flipH="1">
            <a:off x="9154529" y="0"/>
            <a:ext cx="3035883" cy="207459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845A4B9E-14BC-4FF0-88BE-127C45E0DCD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552" y="537167"/>
            <a:ext cx="7088907" cy="476029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815AFF45-E5CA-4F7F-8487-191061CB8387}"/>
              </a:ext>
            </a:extLst>
          </p:cNvPr>
          <p:cNvSpPr/>
          <p:nvPr/>
        </p:nvSpPr>
        <p:spPr>
          <a:xfrm>
            <a:off x="3739689" y="2776554"/>
            <a:ext cx="4732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&lt;</a:t>
            </a:r>
            <a:r>
              <a:rPr lang="en-US" altLang="zh-CN" sz="6600" b="1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03&gt;</a:t>
            </a:r>
            <a:endParaRPr lang="en-US" altLang="zh-CN" sz="66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sz="5400" b="1" dirty="0" smtClean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优势特点</a:t>
            </a:r>
            <a:endParaRPr lang="zh-CN" altLang="en-US" sz="54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4" t="19710" r="5599" b="14856"/>
          <a:stretch/>
        </p:blipFill>
        <p:spPr>
          <a:xfrm flipH="1">
            <a:off x="795338" y="4439711"/>
            <a:ext cx="3513222" cy="234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8030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FIRST_PUBLISH" val="1"/>
  <p:tag name="ISPRING_PRESENTATION_TITLE" val="蓝色卡通小学生大队长竞选报告PPT模板"/>
</p:tagLst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yfyyrikn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5384</TotalTime>
  <Words>820</Words>
  <Application>Microsoft Office PowerPoint</Application>
  <PresentationFormat>自定义</PresentationFormat>
  <Paragraphs>68</Paragraphs>
  <Slides>16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蓝色卡通小学生大队长竞选报告PPT模板</dc:title>
  <cp:lastModifiedBy>xbany</cp:lastModifiedBy>
  <cp:revision>123</cp:revision>
  <dcterms:created xsi:type="dcterms:W3CDTF">2015-12-01T09:06:39Z</dcterms:created>
  <dcterms:modified xsi:type="dcterms:W3CDTF">2021-09-12T04:02:48Z</dcterms:modified>
</cp:coreProperties>
</file>