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fntdata" ContentType="application/x-fontdata"/>
  <Default Extension="png" ContentType="image/png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embedTrueTypeFonts="1" saveSubsetFonts="1">
  <p:sldMasterIdLst>
    <p:sldMasterId id="2147483830" r:id="rId1"/>
  </p:sldMasterIdLst>
  <p:notesMasterIdLst>
    <p:notesMasterId r:id="rId2"/>
  </p:notesMasterIdLst>
  <p:sldIdLst>
    <p:sldId id="331" r:id="rId3"/>
    <p:sldId id="332" r:id="rId4"/>
    <p:sldId id="333" r:id="rId5"/>
    <p:sldId id="334" r:id="rId6"/>
    <p:sldId id="335" r:id="rId7"/>
    <p:sldId id="336" r:id="rId8"/>
    <p:sldId id="338" r:id="rId9"/>
    <p:sldId id="341" r:id="rId10"/>
    <p:sldId id="343" r:id="rId11"/>
  </p:sldIdLst>
  <p:sldSz type="screen16x9" cy="6858000" cx="12192000"/>
  <p:notesSz cx="6858000" cy="9144000"/>
  <p:embeddedFontLst>
    <p:embeddedFont>
      <p:font typeface="汉仪糯米团W" panose="00020600040101010101" pitchFamily="18" charset="-122"/>
      <p:regular r:id="rId12"/>
    </p:embeddedFont>
    <p:embeddedFont>
      <p:font typeface="Calibri Light" panose="020F0302020204030204" pitchFamily="34" charset="0"/>
      <p:regular r:id="rId13"/>
      <p:italic r:id="rId14"/>
    </p:embeddedFont>
    <p:embeddedFont>
      <p:font typeface="汉仪字研卡通繁" panose="00020600040101010101" pitchFamily="18" charset="-122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</p:embeddedFontLst>
  <p:defaultTextStyle>
    <a:defPPr>
      <a:defRPr lang="zh-CN"/>
    </a:defPPr>
    <a:lvl1pPr algn="l" defTabSz="9144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>
  <p:clrMru>
    <a:srgbClr val="109EBF"/>
    <a:srgbClr val="ADD236"/>
    <a:srgbClr val="FAA519"/>
    <a:srgbClr val="FFB368"/>
    <a:srgbClr val="EC6A0F"/>
    <a:srgbClr val="D3DCE5"/>
    <a:srgbClr val="FFA4C2"/>
    <a:srgbClr val="2BAFAF"/>
    <a:srgbClr val="9FC9D2"/>
    <a:srgbClr val="F8F0E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75" d="100"/>
          <a:sy n="75" d="100"/>
        </p:scale>
        <p:origin x="288" y="9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font" Target="fonts/font1.fntdata"/><Relationship Id="rId13" Type="http://schemas.openxmlformats.org/officeDocument/2006/relationships/font" Target="fonts/font2.fntdata"/><Relationship Id="rId14" Type="http://schemas.openxmlformats.org/officeDocument/2006/relationships/font" Target="fonts/font3.fntdata"/><Relationship Id="rId15" Type="http://schemas.openxmlformats.org/officeDocument/2006/relationships/font" Target="fonts/font4.fntdata"/><Relationship Id="rId16" Type="http://schemas.openxmlformats.org/officeDocument/2006/relationships/font" Target="fonts/font5.fntdata"/><Relationship Id="rId17" Type="http://schemas.openxmlformats.org/officeDocument/2006/relationships/font" Target="fonts/font6.fntdata"/><Relationship Id="rId18" Type="http://schemas.openxmlformats.org/officeDocument/2006/relationships/font" Target="fonts/font7.fntdata"/><Relationship Id="rId19" Type="http://schemas.openxmlformats.org/officeDocument/2006/relationships/font" Target="fonts/font8.fntdata"/><Relationship Id="rId20" Type="http://schemas.openxmlformats.org/officeDocument/2006/relationships/tableStyles" Target="tableStyles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8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9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730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731" name="Rectangle 4"/>
          <p:cNvSpPr>
            <a:spLocks noChangeAspect="1" noRot="1" noGrp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/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732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733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7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fontAlgn="base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algn="l" fontAlgn="base" marL="4572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algn="l" fontAlgn="base" marL="9144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algn="l" fontAlgn="base" marL="13716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algn="l" fontAlgn="base" marL="18288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标题幻灯片">
    <p:spTree>
      <p:nvGrpSpPr>
        <p:cNvPr id="2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altLang="en-US" lang="zh-CN" smtClean="0"/>
              <a:t>单击此处编辑母版标题样式</a:t>
            </a:r>
            <a:endParaRPr altLang="en-US" lang="zh-CN"/>
          </a:p>
        </p:txBody>
      </p:sp>
      <p:sp>
        <p:nvSpPr>
          <p:cNvPr id="1048582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algn="ctr" indent="0" marL="0">
              <a:buNone/>
              <a:defRPr sz="2400"/>
            </a:lvl1pPr>
            <a:lvl2pPr algn="ctr" indent="0" marL="457200">
              <a:buNone/>
              <a:defRPr sz="2000"/>
            </a:lvl2pPr>
            <a:lvl3pPr algn="ctr" indent="0" marL="914400">
              <a:buNone/>
              <a:defRPr sz="1800"/>
            </a:lvl3pPr>
            <a:lvl4pPr algn="ctr" indent="0" marL="1371600">
              <a:buNone/>
              <a:defRPr sz="1600"/>
            </a:lvl4pPr>
            <a:lvl5pPr algn="ctr" indent="0" marL="1828800">
              <a:buNone/>
              <a:defRPr sz="1600"/>
            </a:lvl5pPr>
            <a:lvl6pPr algn="ctr" indent="0" marL="2286000">
              <a:buNone/>
              <a:defRPr sz="1600"/>
            </a:lvl6pPr>
            <a:lvl7pPr algn="ctr" indent="0" marL="2743200">
              <a:buNone/>
              <a:defRPr sz="1600"/>
            </a:lvl7pPr>
            <a:lvl8pPr algn="ctr" indent="0" marL="3200400">
              <a:buNone/>
              <a:defRPr sz="1600"/>
            </a:lvl8pPr>
            <a:lvl9pPr algn="ctr" indent="0" marL="3657600">
              <a:buNone/>
              <a:defRPr sz="1600"/>
            </a:lvl9pPr>
          </a:lstStyle>
          <a:p>
            <a:r>
              <a:rPr altLang="en-US" lang="zh-CN" smtClean="0"/>
              <a:t>单击此处编辑母版副标题样式</a:t>
            </a:r>
            <a:endParaRPr altLang="en-US" lang="zh-CN"/>
          </a:p>
        </p:txBody>
      </p:sp>
      <p:sp>
        <p:nvSpPr>
          <p:cNvPr id="104858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DC46FD8-EAEF-4E0F-A137-B7BFF1FE2787}" type="datetimeFigureOut">
              <a:rPr altLang="en-US" lang="zh-CN" smtClean="0"/>
              <a:t>2019/10/14</a:t>
            </a:fld>
            <a:endParaRPr altLang="en-US" lang="zh-CN"/>
          </a:p>
        </p:txBody>
      </p:sp>
      <p:sp>
        <p:nvSpPr>
          <p:cNvPr id="104858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8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3D8FB2E7-8DD6-466C-B611-81C5ECD5B497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标题和竖排文字">
    <p:spTree>
      <p:nvGrpSpPr>
        <p:cNvPr id="7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9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en-US" lang="zh-CN" smtClean="0"/>
              <a:t>单击此处编辑母版标题样式</a:t>
            </a:r>
            <a:endParaRPr altLang="en-US" lang="zh-CN"/>
          </a:p>
        </p:txBody>
      </p:sp>
      <p:sp>
        <p:nvSpPr>
          <p:cNvPr id="1048700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altLang="en-US" lang="zh-CN" smtClean="0"/>
              <a:t>单击此处编辑母版文本样式</a:t>
            </a:r>
          </a:p>
          <a:p>
            <a:pPr lvl="1"/>
            <a:r>
              <a:rPr altLang="en-US" lang="zh-CN" smtClean="0"/>
              <a:t>第二级</a:t>
            </a:r>
          </a:p>
          <a:p>
            <a:pPr lvl="2"/>
            <a:r>
              <a:rPr altLang="en-US" lang="zh-CN" smtClean="0"/>
              <a:t>第三级</a:t>
            </a:r>
          </a:p>
          <a:p>
            <a:pPr lvl="3"/>
            <a:r>
              <a:rPr altLang="en-US" lang="zh-CN" smtClean="0"/>
              <a:t>第四级</a:t>
            </a:r>
          </a:p>
          <a:p>
            <a:pPr lvl="4"/>
            <a:r>
              <a:rPr altLang="en-US" lang="zh-CN" smtClean="0"/>
              <a:t>第五级</a:t>
            </a:r>
            <a:endParaRPr altLang="en-US" lang="zh-CN"/>
          </a:p>
        </p:txBody>
      </p:sp>
      <p:sp>
        <p:nvSpPr>
          <p:cNvPr id="1048701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DC46FD8-EAEF-4E0F-A137-B7BFF1FE2787}" type="datetimeFigureOut">
              <a:rPr altLang="en-US" lang="zh-CN" smtClean="0"/>
              <a:t>2019/10/14</a:t>
            </a:fld>
            <a:endParaRPr altLang="en-US" lang="zh-CN"/>
          </a:p>
        </p:txBody>
      </p:sp>
      <p:sp>
        <p:nvSpPr>
          <p:cNvPr id="1048702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703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3D8FB2E7-8DD6-466C-B611-81C5ECD5B497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垂直排列标题与 文本">
    <p:spTree>
      <p:nvGrpSpPr>
        <p:cNvPr id="7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8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p>
            <a:r>
              <a:rPr altLang="en-US" lang="zh-CN" smtClean="0"/>
              <a:t>单击此处编辑母版标题样式</a:t>
            </a:r>
            <a:endParaRPr altLang="en-US" lang="zh-CN"/>
          </a:p>
        </p:txBody>
      </p:sp>
      <p:sp>
        <p:nvSpPr>
          <p:cNvPr id="1048689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p>
            <a:pPr lvl="0"/>
            <a:r>
              <a:rPr altLang="en-US" lang="zh-CN" smtClean="0"/>
              <a:t>单击此处编辑母版文本样式</a:t>
            </a:r>
          </a:p>
          <a:p>
            <a:pPr lvl="1"/>
            <a:r>
              <a:rPr altLang="en-US" lang="zh-CN" smtClean="0"/>
              <a:t>第二级</a:t>
            </a:r>
          </a:p>
          <a:p>
            <a:pPr lvl="2"/>
            <a:r>
              <a:rPr altLang="en-US" lang="zh-CN" smtClean="0"/>
              <a:t>第三级</a:t>
            </a:r>
          </a:p>
          <a:p>
            <a:pPr lvl="3"/>
            <a:r>
              <a:rPr altLang="en-US" lang="zh-CN" smtClean="0"/>
              <a:t>第四级</a:t>
            </a:r>
          </a:p>
          <a:p>
            <a:pPr lvl="4"/>
            <a:r>
              <a:rPr altLang="en-US" lang="zh-CN" smtClean="0"/>
              <a:t>第五级</a:t>
            </a:r>
            <a:endParaRPr altLang="en-US" lang="zh-CN"/>
          </a:p>
        </p:txBody>
      </p:sp>
      <p:sp>
        <p:nvSpPr>
          <p:cNvPr id="1048690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DC46FD8-EAEF-4E0F-A137-B7BFF1FE2787}" type="datetimeFigureOut">
              <a:rPr altLang="en-US" lang="zh-CN" smtClean="0"/>
              <a:t>2019/10/14</a:t>
            </a:fld>
            <a:endParaRPr altLang="en-US" lang="zh-CN"/>
          </a:p>
        </p:txBody>
      </p:sp>
      <p:sp>
        <p:nvSpPr>
          <p:cNvPr id="1048691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92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3D8FB2E7-8DD6-466C-B611-81C5ECD5B497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标题和内容">
    <p:spTree>
      <p:nvGrpSpPr>
        <p:cNvPr id="2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en-US" lang="zh-CN" smtClean="0"/>
              <a:t>单击此处编辑母版标题样式</a:t>
            </a:r>
            <a:endParaRPr altLang="en-US" lang="zh-CN"/>
          </a:p>
        </p:txBody>
      </p:sp>
      <p:sp>
        <p:nvSpPr>
          <p:cNvPr id="104859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altLang="en-US" lang="zh-CN" smtClean="0"/>
              <a:t>单击此处编辑母版文本样式</a:t>
            </a:r>
          </a:p>
          <a:p>
            <a:pPr lvl="1"/>
            <a:r>
              <a:rPr altLang="en-US" lang="zh-CN" smtClean="0"/>
              <a:t>第二级</a:t>
            </a:r>
          </a:p>
          <a:p>
            <a:pPr lvl="2"/>
            <a:r>
              <a:rPr altLang="en-US" lang="zh-CN" smtClean="0"/>
              <a:t>第三级</a:t>
            </a:r>
          </a:p>
          <a:p>
            <a:pPr lvl="3"/>
            <a:r>
              <a:rPr altLang="en-US" lang="zh-CN" smtClean="0"/>
              <a:t>第四级</a:t>
            </a:r>
          </a:p>
          <a:p>
            <a:pPr lvl="4"/>
            <a:r>
              <a:rPr altLang="en-US" lang="zh-CN" smtClean="0"/>
              <a:t>第五级</a:t>
            </a:r>
            <a:endParaRPr altLang="en-US" lang="zh-CN"/>
          </a:p>
        </p:txBody>
      </p:sp>
      <p:sp>
        <p:nvSpPr>
          <p:cNvPr id="104859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DC46FD8-EAEF-4E0F-A137-B7BFF1FE2787}" type="datetimeFigureOut">
              <a:rPr altLang="en-US" lang="zh-CN" smtClean="0"/>
              <a:t>2019/10/14</a:t>
            </a:fld>
            <a:endParaRPr altLang="en-US" lang="zh-CN"/>
          </a:p>
        </p:txBody>
      </p:sp>
      <p:sp>
        <p:nvSpPr>
          <p:cNvPr id="104859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9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3D8FB2E7-8DD6-466C-B611-81C5ECD5B497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节标题">
    <p:spTree>
      <p:nvGrpSpPr>
        <p:cNvPr id="7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4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altLang="en-US" lang="zh-CN" smtClean="0"/>
              <a:t>单击此处编辑母版标题样式</a:t>
            </a:r>
            <a:endParaRPr altLang="en-US" lang="zh-CN"/>
          </a:p>
        </p:txBody>
      </p:sp>
      <p:sp>
        <p:nvSpPr>
          <p:cNvPr id="1048705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indent="0" marL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indent="0" marL="45720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altLang="en-US" lang="zh-CN" smtClean="0"/>
              <a:t>单击此处编辑母版文本样式</a:t>
            </a:r>
          </a:p>
        </p:txBody>
      </p:sp>
      <p:sp>
        <p:nvSpPr>
          <p:cNvPr id="1048706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DC46FD8-EAEF-4E0F-A137-B7BFF1FE2787}" type="datetimeFigureOut">
              <a:rPr altLang="en-US" lang="zh-CN" smtClean="0"/>
              <a:t>2019/10/14</a:t>
            </a:fld>
            <a:endParaRPr altLang="en-US" lang="zh-CN"/>
          </a:p>
        </p:txBody>
      </p:sp>
      <p:sp>
        <p:nvSpPr>
          <p:cNvPr id="1048707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708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3D8FB2E7-8DD6-466C-B611-81C5ECD5B497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两栏内容">
    <p:spTree>
      <p:nvGrpSpPr>
        <p:cNvPr id="7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9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en-US" lang="zh-CN" smtClean="0"/>
              <a:t>单击此处编辑母版标题样式</a:t>
            </a:r>
            <a:endParaRPr altLang="en-US" lang="zh-CN"/>
          </a:p>
        </p:txBody>
      </p:sp>
      <p:sp>
        <p:nvSpPr>
          <p:cNvPr id="1048710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p>
            <a:pPr lvl="0"/>
            <a:r>
              <a:rPr altLang="en-US" lang="zh-CN" smtClean="0"/>
              <a:t>单击此处编辑母版文本样式</a:t>
            </a:r>
          </a:p>
          <a:p>
            <a:pPr lvl="1"/>
            <a:r>
              <a:rPr altLang="en-US" lang="zh-CN" smtClean="0"/>
              <a:t>第二级</a:t>
            </a:r>
          </a:p>
          <a:p>
            <a:pPr lvl="2"/>
            <a:r>
              <a:rPr altLang="en-US" lang="zh-CN" smtClean="0"/>
              <a:t>第三级</a:t>
            </a:r>
          </a:p>
          <a:p>
            <a:pPr lvl="3"/>
            <a:r>
              <a:rPr altLang="en-US" lang="zh-CN" smtClean="0"/>
              <a:t>第四级</a:t>
            </a:r>
          </a:p>
          <a:p>
            <a:pPr lvl="4"/>
            <a:r>
              <a:rPr altLang="en-US" lang="zh-CN" smtClean="0"/>
              <a:t>第五级</a:t>
            </a:r>
            <a:endParaRPr altLang="en-US" lang="zh-CN"/>
          </a:p>
        </p:txBody>
      </p:sp>
      <p:sp>
        <p:nvSpPr>
          <p:cNvPr id="1048711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p>
            <a:pPr lvl="0"/>
            <a:r>
              <a:rPr altLang="en-US" lang="zh-CN" smtClean="0"/>
              <a:t>单击此处编辑母版文本样式</a:t>
            </a:r>
          </a:p>
          <a:p>
            <a:pPr lvl="1"/>
            <a:r>
              <a:rPr altLang="en-US" lang="zh-CN" smtClean="0"/>
              <a:t>第二级</a:t>
            </a:r>
          </a:p>
          <a:p>
            <a:pPr lvl="2"/>
            <a:r>
              <a:rPr altLang="en-US" lang="zh-CN" smtClean="0"/>
              <a:t>第三级</a:t>
            </a:r>
          </a:p>
          <a:p>
            <a:pPr lvl="3"/>
            <a:r>
              <a:rPr altLang="en-US" lang="zh-CN" smtClean="0"/>
              <a:t>第四级</a:t>
            </a:r>
          </a:p>
          <a:p>
            <a:pPr lvl="4"/>
            <a:r>
              <a:rPr altLang="en-US" lang="zh-CN" smtClean="0"/>
              <a:t>第五级</a:t>
            </a:r>
            <a:endParaRPr altLang="en-US" lang="zh-CN"/>
          </a:p>
        </p:txBody>
      </p:sp>
      <p:sp>
        <p:nvSpPr>
          <p:cNvPr id="1048712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DC46FD8-EAEF-4E0F-A137-B7BFF1FE2787}" type="datetimeFigureOut">
              <a:rPr altLang="en-US" lang="zh-CN" smtClean="0"/>
              <a:t>2019/10/14</a:t>
            </a:fld>
            <a:endParaRPr altLang="en-US" lang="zh-CN"/>
          </a:p>
        </p:txBody>
      </p:sp>
      <p:sp>
        <p:nvSpPr>
          <p:cNvPr id="1048713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714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3D8FB2E7-8DD6-466C-B611-81C5ECD5B497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比较">
    <p:spTree>
      <p:nvGrpSpPr>
        <p:cNvPr id="7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5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p>
            <a:r>
              <a:rPr altLang="en-US" lang="zh-CN" smtClean="0"/>
              <a:t>单击此处编辑母版标题样式</a:t>
            </a:r>
            <a:endParaRPr altLang="en-US" lang="zh-CN"/>
          </a:p>
        </p:txBody>
      </p:sp>
      <p:sp>
        <p:nvSpPr>
          <p:cNvPr id="1048716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altLang="en-US" lang="zh-CN" smtClean="0"/>
              <a:t>单击此处编辑母版文本样式</a:t>
            </a:r>
          </a:p>
        </p:txBody>
      </p:sp>
      <p:sp>
        <p:nvSpPr>
          <p:cNvPr id="1048717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p>
            <a:pPr lvl="0"/>
            <a:r>
              <a:rPr altLang="en-US" lang="zh-CN" smtClean="0"/>
              <a:t>单击此处编辑母版文本样式</a:t>
            </a:r>
          </a:p>
          <a:p>
            <a:pPr lvl="1"/>
            <a:r>
              <a:rPr altLang="en-US" lang="zh-CN" smtClean="0"/>
              <a:t>第二级</a:t>
            </a:r>
          </a:p>
          <a:p>
            <a:pPr lvl="2"/>
            <a:r>
              <a:rPr altLang="en-US" lang="zh-CN" smtClean="0"/>
              <a:t>第三级</a:t>
            </a:r>
          </a:p>
          <a:p>
            <a:pPr lvl="3"/>
            <a:r>
              <a:rPr altLang="en-US" lang="zh-CN" smtClean="0"/>
              <a:t>第四级</a:t>
            </a:r>
          </a:p>
          <a:p>
            <a:pPr lvl="4"/>
            <a:r>
              <a:rPr altLang="en-US" lang="zh-CN" smtClean="0"/>
              <a:t>第五级</a:t>
            </a:r>
            <a:endParaRPr altLang="en-US" lang="zh-CN"/>
          </a:p>
        </p:txBody>
      </p:sp>
      <p:sp>
        <p:nvSpPr>
          <p:cNvPr id="1048718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altLang="en-US" lang="zh-CN" smtClean="0"/>
              <a:t>单击此处编辑母版文本样式</a:t>
            </a:r>
          </a:p>
        </p:txBody>
      </p:sp>
      <p:sp>
        <p:nvSpPr>
          <p:cNvPr id="1048719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p>
            <a:pPr lvl="0"/>
            <a:r>
              <a:rPr altLang="en-US" lang="zh-CN" smtClean="0"/>
              <a:t>单击此处编辑母版文本样式</a:t>
            </a:r>
          </a:p>
          <a:p>
            <a:pPr lvl="1"/>
            <a:r>
              <a:rPr altLang="en-US" lang="zh-CN" smtClean="0"/>
              <a:t>第二级</a:t>
            </a:r>
          </a:p>
          <a:p>
            <a:pPr lvl="2"/>
            <a:r>
              <a:rPr altLang="en-US" lang="zh-CN" smtClean="0"/>
              <a:t>第三级</a:t>
            </a:r>
          </a:p>
          <a:p>
            <a:pPr lvl="3"/>
            <a:r>
              <a:rPr altLang="en-US" lang="zh-CN" smtClean="0"/>
              <a:t>第四级</a:t>
            </a:r>
          </a:p>
          <a:p>
            <a:pPr lvl="4"/>
            <a:r>
              <a:rPr altLang="en-US" lang="zh-CN" smtClean="0"/>
              <a:t>第五级</a:t>
            </a:r>
            <a:endParaRPr altLang="en-US" lang="zh-CN"/>
          </a:p>
        </p:txBody>
      </p:sp>
      <p:sp>
        <p:nvSpPr>
          <p:cNvPr id="1048720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DC46FD8-EAEF-4E0F-A137-B7BFF1FE2787}" type="datetimeFigureOut">
              <a:rPr altLang="en-US" lang="zh-CN" smtClean="0"/>
              <a:t>2019/10/14</a:t>
            </a:fld>
            <a:endParaRPr altLang="en-US" lang="zh-CN"/>
          </a:p>
        </p:txBody>
      </p:sp>
      <p:sp>
        <p:nvSpPr>
          <p:cNvPr id="1048721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722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3D8FB2E7-8DD6-466C-B611-81C5ECD5B497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仅标题">
    <p:spTree>
      <p:nvGrpSpPr>
        <p:cNvPr id="7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4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en-US" lang="zh-CN" smtClean="0"/>
              <a:t>单击此处编辑母版标题样式</a:t>
            </a:r>
            <a:endParaRPr altLang="en-US" lang="zh-CN"/>
          </a:p>
        </p:txBody>
      </p:sp>
      <p:sp>
        <p:nvSpPr>
          <p:cNvPr id="1048685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DC46FD8-EAEF-4E0F-A137-B7BFF1FE2787}" type="datetimeFigureOut">
              <a:rPr altLang="en-US" lang="zh-CN" smtClean="0"/>
              <a:t>2019/10/14</a:t>
            </a:fld>
            <a:endParaRPr altLang="en-US" lang="zh-CN"/>
          </a:p>
        </p:txBody>
      </p:sp>
      <p:sp>
        <p:nvSpPr>
          <p:cNvPr id="1048686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87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3D8FB2E7-8DD6-466C-B611-81C5ECD5B497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空白">
    <p:bg>
      <p:bgPr>
        <a:blipFill rotWithShape="1" dpi="0">
          <a:blip xmlns:r="http://schemas.openxmlformats.org/officeDocument/2006/relationships"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4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内容与标题">
    <p:spTree>
      <p:nvGrpSpPr>
        <p:cNvPr id="7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3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altLang="en-US" lang="zh-CN" smtClean="0"/>
              <a:t>单击此处编辑母版标题样式</a:t>
            </a:r>
            <a:endParaRPr altLang="en-US" lang="zh-CN"/>
          </a:p>
        </p:txBody>
      </p:sp>
      <p:sp>
        <p:nvSpPr>
          <p:cNvPr id="1048724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altLang="en-US" lang="zh-CN" smtClean="0"/>
              <a:t>单击此处编辑母版文本样式</a:t>
            </a:r>
          </a:p>
          <a:p>
            <a:pPr lvl="1"/>
            <a:r>
              <a:rPr altLang="en-US" lang="zh-CN" smtClean="0"/>
              <a:t>第二级</a:t>
            </a:r>
          </a:p>
          <a:p>
            <a:pPr lvl="2"/>
            <a:r>
              <a:rPr altLang="en-US" lang="zh-CN" smtClean="0"/>
              <a:t>第三级</a:t>
            </a:r>
          </a:p>
          <a:p>
            <a:pPr lvl="3"/>
            <a:r>
              <a:rPr altLang="en-US" lang="zh-CN" smtClean="0"/>
              <a:t>第四级</a:t>
            </a:r>
          </a:p>
          <a:p>
            <a:pPr lvl="4"/>
            <a:r>
              <a:rPr altLang="en-US" lang="zh-CN" smtClean="0"/>
              <a:t>第五级</a:t>
            </a:r>
            <a:endParaRPr altLang="en-US" lang="zh-CN"/>
          </a:p>
        </p:txBody>
      </p:sp>
      <p:sp>
        <p:nvSpPr>
          <p:cNvPr id="1048725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altLang="en-US" lang="zh-CN" smtClean="0"/>
              <a:t>单击此处编辑母版文本样式</a:t>
            </a:r>
          </a:p>
        </p:txBody>
      </p:sp>
      <p:sp>
        <p:nvSpPr>
          <p:cNvPr id="1048726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DC46FD8-EAEF-4E0F-A137-B7BFF1FE2787}" type="datetimeFigureOut">
              <a:rPr altLang="en-US" lang="zh-CN" smtClean="0"/>
              <a:t>2019/10/14</a:t>
            </a:fld>
            <a:endParaRPr altLang="en-US" lang="zh-CN"/>
          </a:p>
        </p:txBody>
      </p:sp>
      <p:sp>
        <p:nvSpPr>
          <p:cNvPr id="1048727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728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3D8FB2E7-8DD6-466C-B611-81C5ECD5B497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图片与标题">
    <p:spTree>
      <p:nvGrpSpPr>
        <p:cNvPr id="7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3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altLang="en-US" lang="zh-CN" smtClean="0"/>
              <a:t>单击此处编辑母版标题样式</a:t>
            </a:r>
            <a:endParaRPr altLang="en-US" lang="zh-CN"/>
          </a:p>
        </p:txBody>
      </p:sp>
      <p:sp>
        <p:nvSpPr>
          <p:cNvPr id="1048694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endParaRPr altLang="en-US" lang="zh-CN"/>
          </a:p>
        </p:txBody>
      </p:sp>
      <p:sp>
        <p:nvSpPr>
          <p:cNvPr id="1048695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altLang="en-US" lang="zh-CN" smtClean="0"/>
              <a:t>单击此处编辑母版文本样式</a:t>
            </a:r>
          </a:p>
        </p:txBody>
      </p:sp>
      <p:sp>
        <p:nvSpPr>
          <p:cNvPr id="1048696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DC46FD8-EAEF-4E0F-A137-B7BFF1FE2787}" type="datetimeFigureOut">
              <a:rPr altLang="en-US" lang="zh-CN" smtClean="0"/>
              <a:t>2019/10/14</a:t>
            </a:fld>
            <a:endParaRPr altLang="en-US" lang="zh-CN"/>
          </a:p>
        </p:txBody>
      </p:sp>
      <p:sp>
        <p:nvSpPr>
          <p:cNvPr id="1048697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98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3D8FB2E7-8DD6-466C-B611-81C5ECD5B497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/>
        </p:spPr>
        <p:txBody>
          <a:bodyPr anchor="ctr" bIns="45720" lIns="91440" rIns="91440" rtlCol="0" tIns="45720" vert="horz">
            <a:normAutofit/>
          </a:bodyPr>
          <a:p>
            <a:r>
              <a:rPr altLang="en-US" lang="zh-CN" smtClean="0"/>
              <a:t>单击此处编辑母版标题样式</a:t>
            </a:r>
            <a:endParaRPr altLang="en-US" lang="zh-CN"/>
          </a:p>
        </p:txBody>
      </p:sp>
      <p:sp>
        <p:nvSpPr>
          <p:cNvPr id="1048577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/>
        </p:spPr>
        <p:txBody>
          <a:bodyPr bIns="45720" lIns="91440" rIns="91440" rtlCol="0" tIns="45720" vert="horz">
            <a:normAutofit/>
          </a:bodyPr>
          <a:p>
            <a:pPr lvl="0"/>
            <a:r>
              <a:rPr altLang="en-US" lang="zh-CN" smtClean="0"/>
              <a:t>单击此处编辑母版文本样式</a:t>
            </a:r>
          </a:p>
          <a:p>
            <a:pPr lvl="1"/>
            <a:r>
              <a:rPr altLang="en-US" lang="zh-CN" smtClean="0"/>
              <a:t>第二级</a:t>
            </a:r>
          </a:p>
          <a:p>
            <a:pPr lvl="2"/>
            <a:r>
              <a:rPr altLang="en-US" lang="zh-CN" smtClean="0"/>
              <a:t>第三级</a:t>
            </a:r>
          </a:p>
          <a:p>
            <a:pPr lvl="3"/>
            <a:r>
              <a:rPr altLang="en-US" lang="zh-CN" smtClean="0"/>
              <a:t>第四级</a:t>
            </a:r>
          </a:p>
          <a:p>
            <a:pPr lvl="4"/>
            <a:r>
              <a:rPr altLang="en-US" lang="zh-CN" smtClean="0"/>
              <a:t>第五级</a:t>
            </a:r>
            <a:endParaRPr altLang="en-US" lang="zh-CN"/>
          </a:p>
        </p:txBody>
      </p:sp>
      <p:sp>
        <p:nvSpPr>
          <p:cNvPr id="1048578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6FD8-EAEF-4E0F-A137-B7BFF1FE2787}" type="datetimeFigureOut">
              <a:rPr altLang="en-US" lang="zh-CN" smtClean="0"/>
              <a:t>2019/10/14</a:t>
            </a:fld>
            <a:endParaRPr altLang="en-US" lang="zh-CN"/>
          </a:p>
        </p:txBody>
      </p:sp>
      <p:sp>
        <p:nvSpPr>
          <p:cNvPr id="1048579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/>
        </p:spPr>
        <p:txBody>
          <a:bodyPr anchor="ctr" bIns="45720" lIns="91440" rIns="91440" rtlCol="0" tIns="45720" vert="horz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altLang="en-US" lang="zh-CN"/>
          </a:p>
        </p:txBody>
      </p:sp>
      <p:sp>
        <p:nvSpPr>
          <p:cNvPr id="104858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FB2E7-8DD6-466C-B611-81C5ECD5B497}" type="slidenum">
              <a:rPr altLang="en-US" lang="zh-CN" smtClean="0"/>
              <a:t>‹#›</a:t>
            </a:fld>
            <a:endParaRPr altLang="en-US" lang="zh-CN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xStyles>
    <p:titleStyle>
      <a:lvl1pPr algn="l" defTabSz="914400" eaLnBrk="1" hangingPunct="1" latinLnBrk="0" rtl="0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228600" latinLnBrk="0" marL="228600" rtl="0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228600" latinLnBrk="0" marL="685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jpeg"/><Relationship Id="rId8" Type="http://schemas.openxmlformats.org/officeDocument/2006/relationships/image" Target="../media/image8.png"/><Relationship Id="rId9" Type="http://schemas.openxmlformats.org/officeDocument/2006/relationships/slideLayout" Target="../slideLayouts/slideLayout1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slideLayout" Target="../slideLayouts/slideLayout2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9.png"/><Relationship Id="rId3" Type="http://schemas.openxmlformats.org/officeDocument/2006/relationships/image" Target="../media/image14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slideLayout" Target="../slideLayouts/slideLayout2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9.png"/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6" Type="http://schemas.openxmlformats.org/officeDocument/2006/relationships/slideLayout" Target="../slideLayouts/slideLayout7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23.png"/><Relationship Id="rId3" Type="http://schemas.openxmlformats.org/officeDocument/2006/relationships/slideLayout" Target="../slideLayouts/slideLayout7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15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slideLayout" Target="../slideLayouts/slideLayout7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jpeg"/><Relationship Id="rId5" Type="http://schemas.openxmlformats.org/officeDocument/2006/relationships/slideLayout" Target="../slideLayouts/slideLayout7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 dpi="0">
          <a:blip xmlns:r="http://schemas.openxmlformats.org/officeDocument/2006/relationships"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图片 24"/>
          <p:cNvPicPr>
            <a:picLocks noChangeAspect="1"/>
          </p:cNvPicPr>
          <p:nvPr/>
        </p:nvPicPr>
        <p:blipFill>
          <a:blip xmlns:r="http://schemas.openxmlformats.org/officeDocument/2006/relationships" r:embed="rId2" cstate="print"/>
          <a:srcRect/>
          <a:stretch>
            <a:fillRect/>
          </a:stretch>
        </p:blipFill>
        <p:spPr>
          <a:xfrm rot="21126503">
            <a:off x="2868707" y="4169207"/>
            <a:ext cx="1969301" cy="1076776"/>
          </a:xfrm>
          <a:custGeom>
            <a:avLst/>
            <a:gdLst>
              <a:gd name="connsiteX0" fmla="*/ 2449051 w 2449052"/>
              <a:gd name="connsiteY0" fmla="*/ 0 h 1339096"/>
              <a:gd name="connsiteX1" fmla="*/ 2449052 w 2449052"/>
              <a:gd name="connsiteY1" fmla="*/ 1187608 h 1339096"/>
              <a:gd name="connsiteX2" fmla="*/ 2439488 w 2449052"/>
              <a:gd name="connsiteY2" fmla="*/ 1339096 h 1339096"/>
              <a:gd name="connsiteX3" fmla="*/ 564573 w 2449052"/>
              <a:gd name="connsiteY3" fmla="*/ 1220733 h 1339096"/>
              <a:gd name="connsiteX4" fmla="*/ 0 w 2449052"/>
              <a:gd name="connsiteY4" fmla="*/ 974319 h 1339096"/>
              <a:gd name="connsiteX5" fmla="*/ 61508 w 2449052"/>
              <a:gd name="connsiteY5" fmla="*/ 0 h 133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9052" h="1339096">
                <a:moveTo>
                  <a:pt x="2449051" y="0"/>
                </a:moveTo>
                <a:lnTo>
                  <a:pt x="2449052" y="1187608"/>
                </a:lnTo>
                <a:lnTo>
                  <a:pt x="2439488" y="1339096"/>
                </a:lnTo>
                <a:lnTo>
                  <a:pt x="564573" y="1220733"/>
                </a:lnTo>
                <a:lnTo>
                  <a:pt x="0" y="974319"/>
                </a:lnTo>
                <a:lnTo>
                  <a:pt x="61508" y="0"/>
                </a:lnTo>
                <a:close/>
              </a:path>
            </a:pathLst>
          </a:custGeom>
        </p:spPr>
      </p:pic>
      <p:pic>
        <p:nvPicPr>
          <p:cNvPr id="2097153" name="图片 25"/>
          <p:cNvPicPr>
            <a:picLocks noChangeAspect="1"/>
          </p:cNvPicPr>
          <p:nvPr/>
        </p:nvPicPr>
        <p:blipFill>
          <a:blip xmlns:r="http://schemas.openxmlformats.org/officeDocument/2006/relationships" r:embed="rId3" cstate="print"/>
          <a:srcRect/>
          <a:stretch>
            <a:fillRect/>
          </a:stretch>
        </p:blipFill>
        <p:spPr>
          <a:xfrm rot="21434401">
            <a:off x="84307" y="1324364"/>
            <a:ext cx="1236673" cy="676189"/>
          </a:xfrm>
          <a:custGeom>
            <a:avLst/>
            <a:gdLst>
              <a:gd name="connsiteX0" fmla="*/ 2449051 w 2449052"/>
              <a:gd name="connsiteY0" fmla="*/ 0 h 1339096"/>
              <a:gd name="connsiteX1" fmla="*/ 2449052 w 2449052"/>
              <a:gd name="connsiteY1" fmla="*/ 1187608 h 1339096"/>
              <a:gd name="connsiteX2" fmla="*/ 2439488 w 2449052"/>
              <a:gd name="connsiteY2" fmla="*/ 1339096 h 1339096"/>
              <a:gd name="connsiteX3" fmla="*/ 564573 w 2449052"/>
              <a:gd name="connsiteY3" fmla="*/ 1220733 h 1339096"/>
              <a:gd name="connsiteX4" fmla="*/ 0 w 2449052"/>
              <a:gd name="connsiteY4" fmla="*/ 974319 h 1339096"/>
              <a:gd name="connsiteX5" fmla="*/ 61508 w 2449052"/>
              <a:gd name="connsiteY5" fmla="*/ 0 h 133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9052" h="1339096">
                <a:moveTo>
                  <a:pt x="2449051" y="0"/>
                </a:moveTo>
                <a:lnTo>
                  <a:pt x="2449052" y="1187608"/>
                </a:lnTo>
                <a:lnTo>
                  <a:pt x="2439488" y="1339096"/>
                </a:lnTo>
                <a:lnTo>
                  <a:pt x="564573" y="1220733"/>
                </a:lnTo>
                <a:lnTo>
                  <a:pt x="0" y="974319"/>
                </a:lnTo>
                <a:lnTo>
                  <a:pt x="61508" y="0"/>
                </a:lnTo>
                <a:close/>
              </a:path>
            </a:pathLst>
          </a:custGeom>
        </p:spPr>
      </p:pic>
      <p:pic>
        <p:nvPicPr>
          <p:cNvPr id="2097154" name="图片 20"/>
          <p:cNvPicPr>
            <a:picLocks noChangeAspect="1"/>
          </p:cNvPicPr>
          <p:nvPr/>
        </p:nvPicPr>
        <p:blipFill>
          <a:blip xmlns:r="http://schemas.openxmlformats.org/officeDocument/2006/relationships" r:embed="rId4" cstate="print"/>
          <a:srcRect/>
          <a:stretch>
            <a:fillRect/>
          </a:stretch>
        </p:blipFill>
        <p:spPr>
          <a:xfrm rot="20185237">
            <a:off x="3923688" y="351612"/>
            <a:ext cx="7761311" cy="3609293"/>
          </a:xfrm>
          <a:custGeom>
            <a:avLst/>
            <a:gdLst>
              <a:gd name="connsiteX0" fmla="*/ 4405063 w 7031463"/>
              <a:gd name="connsiteY0" fmla="*/ 0 h 3269887"/>
              <a:gd name="connsiteX1" fmla="*/ 4076236 w 7031463"/>
              <a:gd name="connsiteY1" fmla="*/ 753394 h 3269887"/>
              <a:gd name="connsiteX2" fmla="*/ 7031463 w 7031463"/>
              <a:gd name="connsiteY2" fmla="*/ 2043235 h 3269887"/>
              <a:gd name="connsiteX3" fmla="*/ 7031462 w 7031463"/>
              <a:gd name="connsiteY3" fmla="*/ 3269886 h 3269887"/>
              <a:gd name="connsiteX4" fmla="*/ 0 w 7031463"/>
              <a:gd name="connsiteY4" fmla="*/ 3269887 h 3269887"/>
              <a:gd name="connsiteX5" fmla="*/ 0 w 7031463"/>
              <a:gd name="connsiteY5" fmla="*/ 0 h 3269887"/>
              <a:gd name="connsiteX6" fmla="*/ 4405063 w 7031463"/>
              <a:gd name="connsiteY6" fmla="*/ 0 h 3269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31463" h="3269887">
                <a:moveTo>
                  <a:pt x="4405063" y="0"/>
                </a:moveTo>
                <a:lnTo>
                  <a:pt x="4076236" y="753394"/>
                </a:lnTo>
                <a:lnTo>
                  <a:pt x="7031463" y="2043235"/>
                </a:lnTo>
                <a:lnTo>
                  <a:pt x="7031462" y="3269886"/>
                </a:lnTo>
                <a:lnTo>
                  <a:pt x="0" y="3269887"/>
                </a:lnTo>
                <a:lnTo>
                  <a:pt x="0" y="0"/>
                </a:lnTo>
                <a:lnTo>
                  <a:pt x="4405063" y="0"/>
                </a:lnTo>
                <a:close/>
              </a:path>
            </a:pathLst>
          </a:custGeom>
        </p:spPr>
      </p:pic>
      <p:sp>
        <p:nvSpPr>
          <p:cNvPr id="1048586" name="矩形 3"/>
          <p:cNvSpPr/>
          <p:nvPr/>
        </p:nvSpPr>
        <p:spPr>
          <a:xfrm>
            <a:off x="4557656" y="2849995"/>
            <a:ext cx="6024881" cy="1805939"/>
          </a:xfrm>
          <a:prstGeom prst="rect"/>
        </p:spPr>
        <p:txBody>
          <a:bodyPr wrap="none">
            <a:spAutoFit/>
          </a:bodyPr>
          <a:p>
            <a:pPr algn="ctr">
              <a:lnSpc>
                <a:spcPts val="11000"/>
              </a:lnSpc>
            </a:pPr>
            <a:r>
              <a:rPr altLang="zh-CN" b="1" dirty="0" sz="11500" lang="zh-CN" smtClean="0">
                <a:solidFill>
                  <a:srgbClr val="EC6A0F"/>
                </a:solidFill>
                <a:latin typeface="汉仪糯米团W" panose="00020600040101010101" pitchFamily="18" charset="-122"/>
                <a:ea typeface="汉仪糯米团W" panose="00020600040101010101" pitchFamily="18" charset="-122"/>
              </a:rPr>
              <a:t>自</a:t>
            </a:r>
            <a:r>
              <a:rPr altLang="zh-CN" b="1" dirty="0" sz="11500" lang="zh-CN" smtClean="0">
                <a:solidFill>
                  <a:srgbClr val="F9A61A"/>
                </a:solidFill>
                <a:latin typeface="汉仪糯米团W" panose="00020600040101010101" pitchFamily="18" charset="-122"/>
                <a:ea typeface="汉仪糯米团W" panose="00020600040101010101" pitchFamily="18" charset="-122"/>
              </a:rPr>
              <a:t>我</a:t>
            </a:r>
            <a:r>
              <a:rPr altLang="zh-CN" b="1" dirty="0" sz="11500" lang="zh-CN" smtClean="0">
                <a:solidFill>
                  <a:srgbClr val="9CCC1E"/>
                </a:solidFill>
                <a:latin typeface="汉仪糯米团W" panose="00020600040101010101" pitchFamily="18" charset="-122"/>
                <a:ea typeface="汉仪糯米团W" panose="00020600040101010101" pitchFamily="18" charset="-122"/>
              </a:rPr>
              <a:t>介</a:t>
            </a:r>
            <a:r>
              <a:rPr altLang="zh-CN" b="1" dirty="0" sz="11500" lang="zh-CN" smtClean="0">
                <a:solidFill>
                  <a:srgbClr val="109EBF"/>
                </a:solidFill>
                <a:latin typeface="汉仪糯米团W" panose="00020600040101010101" pitchFamily="18" charset="-122"/>
                <a:ea typeface="汉仪糯米团W" panose="00020600040101010101" pitchFamily="18" charset="-122"/>
              </a:rPr>
              <a:t>绍</a:t>
            </a:r>
            <a:endParaRPr altLang="zh-CN" b="1" dirty="0" sz="11500" lang="zh-CN">
              <a:solidFill>
                <a:srgbClr val="109EBF"/>
              </a:solidFill>
              <a:latin typeface="汉仪糯米团W" panose="00020600040101010101" pitchFamily="18" charset="-122"/>
              <a:ea typeface="汉仪糯米团W" panose="00020600040101010101" pitchFamily="18" charset="-122"/>
            </a:endParaRPr>
          </a:p>
        </p:txBody>
      </p:sp>
      <p:pic>
        <p:nvPicPr>
          <p:cNvPr id="2097155" name="图片 7"/>
          <p:cNvPicPr>
            <a:picLocks noChangeAspect="1"/>
          </p:cNvPicPr>
          <p:nvPr/>
        </p:nvPicPr>
        <p:blipFill>
          <a:blip xmlns:r="http://schemas.openxmlformats.org/officeDocument/2006/relationships" r:embed="rId5" cstate="print"/>
          <a:stretch>
            <a:fillRect/>
          </a:stretch>
        </p:blipFill>
        <p:spPr>
          <a:xfrm>
            <a:off x="181493" y="93234"/>
            <a:ext cx="2181121" cy="2199998"/>
          </a:xfrm>
          <a:prstGeom prst="rect"/>
        </p:spPr>
      </p:pic>
      <p:grpSp>
        <p:nvGrpSpPr>
          <p:cNvPr id="25" name="组合 15"/>
          <p:cNvGrpSpPr/>
          <p:nvPr/>
        </p:nvGrpSpPr>
        <p:grpSpPr>
          <a:xfrm>
            <a:off x="1121781" y="1741461"/>
            <a:ext cx="3408372" cy="3408372"/>
            <a:chOff x="1931598" y="1566568"/>
            <a:chExt cx="3408372" cy="3408372"/>
          </a:xfrm>
        </p:grpSpPr>
        <p:sp>
          <p:nvSpPr>
            <p:cNvPr id="1048587" name="椭圆 11"/>
            <p:cNvSpPr/>
            <p:nvPr/>
          </p:nvSpPr>
          <p:spPr>
            <a:xfrm>
              <a:off x="1931598" y="1566568"/>
              <a:ext cx="3408372" cy="3408372"/>
            </a:xfrm>
            <a:prstGeom prst="ellipse"/>
            <a:solidFill>
              <a:schemeClr val="bg1"/>
            </a:solidFill>
            <a:ln w="50800">
              <a:solidFill>
                <a:srgbClr val="9FC9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588" name="椭圆 12"/>
            <p:cNvSpPr/>
            <p:nvPr/>
          </p:nvSpPr>
          <p:spPr>
            <a:xfrm flipH="1">
              <a:off x="2109018" y="1743988"/>
              <a:ext cx="3053532" cy="3053532"/>
            </a:xfrm>
            <a:prstGeom prst="ellipse"/>
            <a:blipFill>
              <a:blip xmlns:r="http://schemas.openxmlformats.org/officeDocument/2006/relationships" r:embed="rId6"/>
              <a:srcRect/>
              <a:stretch>
                <a:fillRect l="-97541" t="-1223" r="-93106" b="-85456"/>
              </a:stretch>
            </a:blipFill>
            <a:ln w="50800">
              <a:noFill/>
            </a:ln>
            <a:effectLst>
              <a:outerShdw algn="tl" blurRad="25400" dir="2700000" dist="76200" rotWithShape="0">
                <a:srgbClr val="D3DCE5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</p:grpSp>
      <p:sp>
        <p:nvSpPr>
          <p:cNvPr id="1048589" name="文本框 14"/>
          <p:cNvSpPr txBox="1"/>
          <p:nvPr/>
        </p:nvSpPr>
        <p:spPr>
          <a:xfrm>
            <a:off x="5081422" y="4547605"/>
            <a:ext cx="2592581" cy="461665"/>
          </a:xfrm>
          <a:prstGeom prst="rect"/>
          <a:noFill/>
        </p:spPr>
        <p:txBody>
          <a:bodyPr rtlCol="0" wrap="square">
            <a:spAutoFit/>
          </a:bodyPr>
          <a:p>
            <a:r>
              <a:rPr altLang="en-US" dirty="0" sz="2400" lang="zh-CN" smtClean="0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</a:rPr>
              <a:t>姓名：</a:t>
            </a:r>
            <a:r>
              <a:rPr altLang="en-US" dirty="0" sz="2400" lang="zh-CN" smtClean="0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</a:rPr>
              <a:t>庞</a:t>
            </a:r>
            <a:r>
              <a:rPr altLang="en-US" dirty="0" sz="2400" lang="zh-CN" smtClean="0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</a:rPr>
              <a:t>沛</a:t>
            </a:r>
            <a:r>
              <a:rPr altLang="en-US" dirty="0" sz="2400" lang="zh-CN" smtClean="0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</a:rPr>
              <a:t>菡</a:t>
            </a:r>
            <a:endParaRPr altLang="en-US" dirty="0" sz="2400" lang="zh-CN">
              <a:solidFill>
                <a:schemeClr val="tx1">
                  <a:lumMod val="85000"/>
                  <a:lumOff val="15000"/>
                </a:schemeClr>
              </a:solidFill>
              <a:latin typeface="汉仪糯米团W" panose="00020600040101010101" pitchFamily="18" charset="-122"/>
              <a:ea typeface="汉仪糯米团W" panose="00020600040101010101" pitchFamily="18" charset="-122"/>
            </a:endParaRPr>
          </a:p>
        </p:txBody>
      </p:sp>
      <p:sp>
        <p:nvSpPr>
          <p:cNvPr id="1048590" name="文本框 18"/>
          <p:cNvSpPr txBox="1"/>
          <p:nvPr/>
        </p:nvSpPr>
        <p:spPr>
          <a:xfrm>
            <a:off x="7804345" y="4543322"/>
            <a:ext cx="2784327" cy="461665"/>
          </a:xfrm>
          <a:prstGeom prst="rect"/>
          <a:noFill/>
        </p:spPr>
        <p:txBody>
          <a:bodyPr rtlCol="0" wrap="square">
            <a:spAutoFit/>
          </a:bodyPr>
          <a:p>
            <a:r>
              <a:rPr altLang="en-US" dirty="0" sz="2400" lang="zh-CN" smtClean="0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</a:rPr>
              <a:t>班级：三</a:t>
            </a:r>
            <a:r>
              <a:rPr altLang="en-US" dirty="0" sz="2400" lang="zh-CN" smtClean="0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</a:rPr>
              <a:t>（</a:t>
            </a:r>
            <a:r>
              <a:rPr altLang="en-US" dirty="0" sz="2400" lang="en-US" smtClean="0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</a:rPr>
              <a:t>1</a:t>
            </a:r>
            <a:r>
              <a:rPr altLang="en-US" dirty="0" sz="2400" lang="en-US" smtClean="0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</a:rPr>
              <a:t>1</a:t>
            </a:r>
            <a:r>
              <a:rPr altLang="en-US" dirty="0" sz="2400" lang="zh-CN" smtClean="0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</a:rPr>
              <a:t>）</a:t>
            </a:r>
            <a:r>
              <a:rPr altLang="en-US" dirty="0" sz="2400" lang="zh-CN" smtClean="0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</a:rPr>
              <a:t>班</a:t>
            </a:r>
            <a:endParaRPr altLang="en-US" dirty="0" sz="2400" lang="zh-CN">
              <a:solidFill>
                <a:schemeClr val="tx1">
                  <a:lumMod val="85000"/>
                  <a:lumOff val="15000"/>
                </a:schemeClr>
              </a:solidFill>
              <a:latin typeface="汉仪糯米团W" panose="00020600040101010101" pitchFamily="18" charset="-122"/>
              <a:ea typeface="汉仪糯米团W" panose="00020600040101010101" pitchFamily="18" charset="-122"/>
            </a:endParaRPr>
          </a:p>
        </p:txBody>
      </p:sp>
      <p:sp>
        <p:nvSpPr>
          <p:cNvPr id="1048591" name="Freeform 5"/>
          <p:cNvSpPr>
            <a:spLocks noEditPoints="1"/>
          </p:cNvSpPr>
          <p:nvPr/>
        </p:nvSpPr>
        <p:spPr bwMode="auto">
          <a:xfrm>
            <a:off x="-1588" y="5575300"/>
            <a:ext cx="12193588" cy="1318295"/>
          </a:xfrm>
          <a:custGeom>
            <a:avLst/>
            <a:gdLst>
              <a:gd name="T0" fmla="*/ 14513 w 14513"/>
              <a:gd name="T1" fmla="*/ 355 h 1926"/>
              <a:gd name="T2" fmla="*/ 14513 w 14513"/>
              <a:gd name="T3" fmla="*/ 1926 h 1926"/>
              <a:gd name="T4" fmla="*/ 0 w 14513"/>
              <a:gd name="T5" fmla="*/ 1926 h 1926"/>
              <a:gd name="T6" fmla="*/ 0 w 14513"/>
              <a:gd name="T7" fmla="*/ 1308 h 1926"/>
              <a:gd name="T8" fmla="*/ 388 w 14513"/>
              <a:gd name="T9" fmla="*/ 1334 h 1926"/>
              <a:gd name="T10" fmla="*/ 654 w 14513"/>
              <a:gd name="T11" fmla="*/ 961 h 1926"/>
              <a:gd name="T12" fmla="*/ 1061 w 14513"/>
              <a:gd name="T13" fmla="*/ 854 h 1926"/>
              <a:gd name="T14" fmla="*/ 1077 w 14513"/>
              <a:gd name="T15" fmla="*/ 727 h 1926"/>
              <a:gd name="T16" fmla="*/ 1285 w 14513"/>
              <a:gd name="T17" fmla="*/ 330 h 1926"/>
              <a:gd name="T18" fmla="*/ 1817 w 14513"/>
              <a:gd name="T19" fmla="*/ 28 h 1926"/>
              <a:gd name="T20" fmla="*/ 1950 w 14513"/>
              <a:gd name="T21" fmla="*/ 0 h 1926"/>
              <a:gd name="T22" fmla="*/ 2245 w 14513"/>
              <a:gd name="T23" fmla="*/ 0 h 1926"/>
              <a:gd name="T24" fmla="*/ 2256 w 14513"/>
              <a:gd name="T25" fmla="*/ 9 h 1926"/>
              <a:gd name="T26" fmla="*/ 2442 w 14513"/>
              <a:gd name="T27" fmla="*/ 47 h 1926"/>
              <a:gd name="T28" fmla="*/ 2975 w 14513"/>
              <a:gd name="T29" fmla="*/ 409 h 1926"/>
              <a:gd name="T30" fmla="*/ 3125 w 14513"/>
              <a:gd name="T31" fmla="*/ 993 h 1926"/>
              <a:gd name="T32" fmla="*/ 3617 w 14513"/>
              <a:gd name="T33" fmla="*/ 1065 h 1926"/>
              <a:gd name="T34" fmla="*/ 4035 w 14513"/>
              <a:gd name="T35" fmla="*/ 1358 h 1926"/>
              <a:gd name="T36" fmla="*/ 5516 w 14513"/>
              <a:gd name="T37" fmla="*/ 1455 h 1926"/>
              <a:gd name="T38" fmla="*/ 5661 w 14513"/>
              <a:gd name="T39" fmla="*/ 1163 h 1926"/>
              <a:gd name="T40" fmla="*/ 6107 w 14513"/>
              <a:gd name="T41" fmla="*/ 816 h 1926"/>
              <a:gd name="T42" fmla="*/ 6525 w 14513"/>
              <a:gd name="T43" fmla="*/ 780 h 1926"/>
              <a:gd name="T44" fmla="*/ 6552 w 14513"/>
              <a:gd name="T45" fmla="*/ 754 h 1926"/>
              <a:gd name="T46" fmla="*/ 6765 w 14513"/>
              <a:gd name="T47" fmla="*/ 313 h 1926"/>
              <a:gd name="T48" fmla="*/ 7206 w 14513"/>
              <a:gd name="T49" fmla="*/ 85 h 1926"/>
              <a:gd name="T50" fmla="*/ 7735 w 14513"/>
              <a:gd name="T51" fmla="*/ 218 h 1926"/>
              <a:gd name="T52" fmla="*/ 7901 w 14513"/>
              <a:gd name="T53" fmla="*/ 375 h 1926"/>
              <a:gd name="T54" fmla="*/ 8036 w 14513"/>
              <a:gd name="T55" fmla="*/ 609 h 1926"/>
              <a:gd name="T56" fmla="*/ 8743 w 14513"/>
              <a:gd name="T57" fmla="*/ 632 h 1926"/>
              <a:gd name="T58" fmla="*/ 8922 w 14513"/>
              <a:gd name="T59" fmla="*/ 423 h 1926"/>
              <a:gd name="T60" fmla="*/ 9241 w 14513"/>
              <a:gd name="T61" fmla="*/ 192 h 1926"/>
              <a:gd name="T62" fmla="*/ 9678 w 14513"/>
              <a:gd name="T63" fmla="*/ 66 h 1926"/>
              <a:gd name="T64" fmla="*/ 10235 w 14513"/>
              <a:gd name="T65" fmla="*/ 135 h 1926"/>
              <a:gd name="T66" fmla="*/ 10812 w 14513"/>
              <a:gd name="T67" fmla="*/ 561 h 1926"/>
              <a:gd name="T68" fmla="*/ 11024 w 14513"/>
              <a:gd name="T69" fmla="*/ 985 h 1926"/>
              <a:gd name="T70" fmla="*/ 12314 w 14513"/>
              <a:gd name="T71" fmla="*/ 1304 h 1926"/>
              <a:gd name="T72" fmla="*/ 12477 w 14513"/>
              <a:gd name="T73" fmla="*/ 1045 h 1926"/>
              <a:gd name="T74" fmla="*/ 12802 w 14513"/>
              <a:gd name="T75" fmla="*/ 701 h 1926"/>
              <a:gd name="T76" fmla="*/ 13417 w 14513"/>
              <a:gd name="T77" fmla="*/ 359 h 1926"/>
              <a:gd name="T78" fmla="*/ 13946 w 14513"/>
              <a:gd name="T79" fmla="*/ 273 h 1926"/>
              <a:gd name="T80" fmla="*/ 14104 w 14513"/>
              <a:gd name="T81" fmla="*/ 274 h 1926"/>
              <a:gd name="T82" fmla="*/ 14274 w 14513"/>
              <a:gd name="T83" fmla="*/ 298 h 1926"/>
              <a:gd name="T84" fmla="*/ 14513 w 14513"/>
              <a:gd name="T85" fmla="*/ 355 h 1926"/>
              <a:gd name="T86" fmla="*/ 11288 w 14513"/>
              <a:gd name="T87" fmla="*/ 1292 h 1926"/>
              <a:gd name="T88" fmla="*/ 11700 w 14513"/>
              <a:gd name="T89" fmla="*/ 1292 h 1926"/>
              <a:gd name="T90" fmla="*/ 12069 w 14513"/>
              <a:gd name="T91" fmla="*/ 1479 h 1926"/>
              <a:gd name="T92" fmla="*/ 11288 w 14513"/>
              <a:gd name="T93" fmla="*/ 1292 h 1926"/>
              <a:gd name="T94" fmla="*/ 1876 w 14513"/>
              <a:gd name="T95" fmla="*/ 369 h 1926"/>
              <a:gd name="T96" fmla="*/ 1226 w 14513"/>
              <a:gd name="T97" fmla="*/ 959 h 1926"/>
              <a:gd name="T98" fmla="*/ 1876 w 14513"/>
              <a:gd name="T99" fmla="*/ 369 h 1926"/>
              <a:gd name="T100" fmla="*/ 9806 w 14513"/>
              <a:gd name="T101" fmla="*/ 398 h 1926"/>
              <a:gd name="T102" fmla="*/ 9082 w 14513"/>
              <a:gd name="T103" fmla="*/ 769 h 1926"/>
              <a:gd name="T104" fmla="*/ 9806 w 14513"/>
              <a:gd name="T105" fmla="*/ 398 h 19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4513" h="1926">
                <a:moveTo>
                  <a:pt x="14513" y="355"/>
                </a:moveTo>
                <a:cubicBezTo>
                  <a:pt x="14513" y="878"/>
                  <a:pt x="14513" y="1402"/>
                  <a:pt x="14513" y="1926"/>
                </a:cubicBezTo>
                <a:cubicBezTo>
                  <a:pt x="9675" y="1926"/>
                  <a:pt x="4837" y="1926"/>
                  <a:pt x="0" y="1926"/>
                </a:cubicBezTo>
                <a:cubicBezTo>
                  <a:pt x="0" y="1720"/>
                  <a:pt x="0" y="1514"/>
                  <a:pt x="0" y="1308"/>
                </a:cubicBezTo>
                <a:cubicBezTo>
                  <a:pt x="130" y="1291"/>
                  <a:pt x="260" y="1290"/>
                  <a:pt x="388" y="1334"/>
                </a:cubicBezTo>
                <a:cubicBezTo>
                  <a:pt x="426" y="1157"/>
                  <a:pt x="523" y="1042"/>
                  <a:pt x="654" y="961"/>
                </a:cubicBezTo>
                <a:cubicBezTo>
                  <a:pt x="782" y="881"/>
                  <a:pt x="918" y="847"/>
                  <a:pt x="1061" y="854"/>
                </a:cubicBezTo>
                <a:cubicBezTo>
                  <a:pt x="1066" y="809"/>
                  <a:pt x="1069" y="767"/>
                  <a:pt x="1077" y="727"/>
                </a:cubicBezTo>
                <a:cubicBezTo>
                  <a:pt x="1111" y="568"/>
                  <a:pt x="1183" y="440"/>
                  <a:pt x="1285" y="330"/>
                </a:cubicBezTo>
                <a:cubicBezTo>
                  <a:pt x="1438" y="166"/>
                  <a:pt x="1620" y="79"/>
                  <a:pt x="1817" y="28"/>
                </a:cubicBezTo>
                <a:cubicBezTo>
                  <a:pt x="1861" y="16"/>
                  <a:pt x="1905" y="9"/>
                  <a:pt x="1950" y="0"/>
                </a:cubicBezTo>
                <a:cubicBezTo>
                  <a:pt x="2048" y="0"/>
                  <a:pt x="2146" y="0"/>
                  <a:pt x="2245" y="0"/>
                </a:cubicBezTo>
                <a:cubicBezTo>
                  <a:pt x="2248" y="3"/>
                  <a:pt x="2252" y="8"/>
                  <a:pt x="2256" y="9"/>
                </a:cubicBezTo>
                <a:cubicBezTo>
                  <a:pt x="2318" y="22"/>
                  <a:pt x="2381" y="28"/>
                  <a:pt x="2442" y="47"/>
                </a:cubicBezTo>
                <a:cubicBezTo>
                  <a:pt x="2647" y="109"/>
                  <a:pt x="2830" y="216"/>
                  <a:pt x="2975" y="409"/>
                </a:cubicBezTo>
                <a:cubicBezTo>
                  <a:pt x="3100" y="576"/>
                  <a:pt x="3148" y="768"/>
                  <a:pt x="3125" y="993"/>
                </a:cubicBezTo>
                <a:cubicBezTo>
                  <a:pt x="3295" y="979"/>
                  <a:pt x="3458" y="1003"/>
                  <a:pt x="3617" y="1065"/>
                </a:cubicBezTo>
                <a:cubicBezTo>
                  <a:pt x="3776" y="1127"/>
                  <a:pt x="3920" y="1224"/>
                  <a:pt x="4035" y="1358"/>
                </a:cubicBezTo>
                <a:cubicBezTo>
                  <a:pt x="4552" y="1083"/>
                  <a:pt x="5046" y="1092"/>
                  <a:pt x="5516" y="1455"/>
                </a:cubicBezTo>
                <a:cubicBezTo>
                  <a:pt x="5562" y="1361"/>
                  <a:pt x="5601" y="1252"/>
                  <a:pt x="5661" y="1163"/>
                </a:cubicBezTo>
                <a:cubicBezTo>
                  <a:pt x="5777" y="991"/>
                  <a:pt x="5928" y="877"/>
                  <a:pt x="6107" y="816"/>
                </a:cubicBezTo>
                <a:cubicBezTo>
                  <a:pt x="6245" y="769"/>
                  <a:pt x="6384" y="763"/>
                  <a:pt x="6525" y="780"/>
                </a:cubicBezTo>
                <a:cubicBezTo>
                  <a:pt x="6533" y="781"/>
                  <a:pt x="6550" y="764"/>
                  <a:pt x="6552" y="754"/>
                </a:cubicBezTo>
                <a:cubicBezTo>
                  <a:pt x="6578" y="575"/>
                  <a:pt x="6653" y="432"/>
                  <a:pt x="6765" y="313"/>
                </a:cubicBezTo>
                <a:cubicBezTo>
                  <a:pt x="6892" y="177"/>
                  <a:pt x="7041" y="104"/>
                  <a:pt x="7206" y="85"/>
                </a:cubicBezTo>
                <a:cubicBezTo>
                  <a:pt x="7392" y="63"/>
                  <a:pt x="7574" y="91"/>
                  <a:pt x="7735" y="218"/>
                </a:cubicBezTo>
                <a:cubicBezTo>
                  <a:pt x="7794" y="264"/>
                  <a:pt x="7854" y="313"/>
                  <a:pt x="7901" y="375"/>
                </a:cubicBezTo>
                <a:cubicBezTo>
                  <a:pt x="7954" y="445"/>
                  <a:pt x="7992" y="532"/>
                  <a:pt x="8036" y="609"/>
                </a:cubicBezTo>
                <a:cubicBezTo>
                  <a:pt x="8274" y="449"/>
                  <a:pt x="8514" y="457"/>
                  <a:pt x="8743" y="632"/>
                </a:cubicBezTo>
                <a:cubicBezTo>
                  <a:pt x="8804" y="560"/>
                  <a:pt x="8859" y="485"/>
                  <a:pt x="8922" y="423"/>
                </a:cubicBezTo>
                <a:cubicBezTo>
                  <a:pt x="9018" y="327"/>
                  <a:pt x="9125" y="251"/>
                  <a:pt x="9241" y="192"/>
                </a:cubicBezTo>
                <a:cubicBezTo>
                  <a:pt x="9381" y="122"/>
                  <a:pt x="9527" y="77"/>
                  <a:pt x="9678" y="66"/>
                </a:cubicBezTo>
                <a:cubicBezTo>
                  <a:pt x="9866" y="53"/>
                  <a:pt x="10052" y="66"/>
                  <a:pt x="10235" y="135"/>
                </a:cubicBezTo>
                <a:cubicBezTo>
                  <a:pt x="10459" y="219"/>
                  <a:pt x="10653" y="352"/>
                  <a:pt x="10812" y="561"/>
                </a:cubicBezTo>
                <a:cubicBezTo>
                  <a:pt x="10907" y="687"/>
                  <a:pt x="10979" y="828"/>
                  <a:pt x="11024" y="985"/>
                </a:cubicBezTo>
                <a:cubicBezTo>
                  <a:pt x="11515" y="748"/>
                  <a:pt x="11947" y="842"/>
                  <a:pt x="12314" y="1304"/>
                </a:cubicBezTo>
                <a:cubicBezTo>
                  <a:pt x="12368" y="1217"/>
                  <a:pt x="12418" y="1127"/>
                  <a:pt x="12477" y="1045"/>
                </a:cubicBezTo>
                <a:cubicBezTo>
                  <a:pt x="12573" y="914"/>
                  <a:pt x="12682" y="799"/>
                  <a:pt x="12802" y="701"/>
                </a:cubicBezTo>
                <a:cubicBezTo>
                  <a:pt x="12991" y="548"/>
                  <a:pt x="13196" y="431"/>
                  <a:pt x="13417" y="359"/>
                </a:cubicBezTo>
                <a:cubicBezTo>
                  <a:pt x="13590" y="303"/>
                  <a:pt x="13765" y="267"/>
                  <a:pt x="13946" y="273"/>
                </a:cubicBezTo>
                <a:cubicBezTo>
                  <a:pt x="13999" y="274"/>
                  <a:pt x="14052" y="270"/>
                  <a:pt x="14104" y="274"/>
                </a:cubicBezTo>
                <a:cubicBezTo>
                  <a:pt x="14161" y="278"/>
                  <a:pt x="14218" y="286"/>
                  <a:pt x="14274" y="298"/>
                </a:cubicBezTo>
                <a:cubicBezTo>
                  <a:pt x="14354" y="315"/>
                  <a:pt x="14433" y="336"/>
                  <a:pt x="14513" y="355"/>
                </a:cubicBezTo>
                <a:close/>
                <a:moveTo>
                  <a:pt x="11288" y="1292"/>
                </a:moveTo>
                <a:cubicBezTo>
                  <a:pt x="11433" y="1246"/>
                  <a:pt x="11567" y="1258"/>
                  <a:pt x="11700" y="1292"/>
                </a:cubicBezTo>
                <a:cubicBezTo>
                  <a:pt x="11832" y="1325"/>
                  <a:pt x="11956" y="1387"/>
                  <a:pt x="12069" y="1479"/>
                </a:cubicBezTo>
                <a:cubicBezTo>
                  <a:pt x="11915" y="1226"/>
                  <a:pt x="11501" y="1113"/>
                  <a:pt x="11288" y="1292"/>
                </a:cubicBezTo>
                <a:close/>
                <a:moveTo>
                  <a:pt x="1876" y="369"/>
                </a:moveTo>
                <a:cubicBezTo>
                  <a:pt x="1597" y="347"/>
                  <a:pt x="1264" y="649"/>
                  <a:pt x="1226" y="959"/>
                </a:cubicBezTo>
                <a:cubicBezTo>
                  <a:pt x="1378" y="657"/>
                  <a:pt x="1592" y="458"/>
                  <a:pt x="1876" y="369"/>
                </a:cubicBezTo>
                <a:close/>
                <a:moveTo>
                  <a:pt x="9806" y="398"/>
                </a:moveTo>
                <a:cubicBezTo>
                  <a:pt x="9550" y="291"/>
                  <a:pt x="9159" y="505"/>
                  <a:pt x="9082" y="769"/>
                </a:cubicBezTo>
                <a:cubicBezTo>
                  <a:pt x="9281" y="531"/>
                  <a:pt x="9523" y="413"/>
                  <a:pt x="9806" y="398"/>
                </a:cubicBezTo>
                <a:close/>
              </a:path>
            </a:pathLst>
          </a:custGeom>
          <a:solidFill>
            <a:srgbClr val="FFB368"/>
          </a:solidFill>
          <a:ln>
            <a:noFill/>
          </a:ln>
          <a:effectLst>
            <a:outerShdw dir="16200000" dist="76200" rotWithShape="0">
              <a:schemeClr val="bg1"/>
            </a:outerShdw>
          </a:effectLst>
        </p:spPr>
        <p:txBody>
          <a:bodyPr anchor="t" anchorCtr="0" bIns="45720" compatLnSpc="1" lIns="91440" numCol="1" rIns="91440" tIns="45720" vert="horz" wrap="square">
            <a:prstTxWarp prst="textNoShape"/>
          </a:bodyPr>
          <a:p>
            <a:endParaRPr altLang="en-US" lang="zh-CN"/>
          </a:p>
        </p:txBody>
      </p:sp>
      <p:pic>
        <p:nvPicPr>
          <p:cNvPr id="2097156" name="图片 17"/>
          <p:cNvPicPr>
            <a:picLocks noChangeAspect="1"/>
          </p:cNvPicPr>
          <p:nvPr/>
        </p:nvPicPr>
        <p:blipFill>
          <a:blip xmlns:r="http://schemas.openxmlformats.org/officeDocument/2006/relationships" r:embed="rId7"/>
          <a:srcRect t="10459" b="10459"/>
          <a:stretch>
            <a:fillRect/>
          </a:stretch>
        </p:blipFill>
        <p:spPr>
          <a:xfrm rot="21382206">
            <a:off x="956398" y="1484515"/>
            <a:ext cx="3648925" cy="3981257"/>
          </a:xfrm>
          <a:prstGeom prst="rect"/>
        </p:spPr>
      </p:pic>
      <p:pic>
        <p:nvPicPr>
          <p:cNvPr id="2097157" name="图片 54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8" cstate="print"/>
          <a:srcRect/>
          <a:stretch>
            <a:fillRect/>
          </a:stretch>
        </p:blipFill>
        <p:spPr>
          <a:xfrm>
            <a:off x="-372431" y="3737046"/>
            <a:ext cx="2611161" cy="3278061"/>
          </a:xfrm>
          <a:prstGeom prst="rect"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 dpi="0">
          <a:blip xmlns:r="http://schemas.openxmlformats.org/officeDocument/2006/relationships"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3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8" name="图片 13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4170923" y="756547"/>
            <a:ext cx="7573380" cy="4529074"/>
          </a:xfrm>
          <a:prstGeom prst="rect"/>
        </p:spPr>
      </p:pic>
      <p:sp>
        <p:nvSpPr>
          <p:cNvPr id="1048597" name="Freeform 5"/>
          <p:cNvSpPr>
            <a:spLocks noEditPoints="1"/>
          </p:cNvSpPr>
          <p:nvPr/>
        </p:nvSpPr>
        <p:spPr bwMode="auto">
          <a:xfrm>
            <a:off x="-1588" y="5575300"/>
            <a:ext cx="12193588" cy="1318295"/>
          </a:xfrm>
          <a:custGeom>
            <a:avLst/>
            <a:gdLst>
              <a:gd name="T0" fmla="*/ 14513 w 14513"/>
              <a:gd name="T1" fmla="*/ 355 h 1926"/>
              <a:gd name="T2" fmla="*/ 14513 w 14513"/>
              <a:gd name="T3" fmla="*/ 1926 h 1926"/>
              <a:gd name="T4" fmla="*/ 0 w 14513"/>
              <a:gd name="T5" fmla="*/ 1926 h 1926"/>
              <a:gd name="T6" fmla="*/ 0 w 14513"/>
              <a:gd name="T7" fmla="*/ 1308 h 1926"/>
              <a:gd name="T8" fmla="*/ 388 w 14513"/>
              <a:gd name="T9" fmla="*/ 1334 h 1926"/>
              <a:gd name="T10" fmla="*/ 654 w 14513"/>
              <a:gd name="T11" fmla="*/ 961 h 1926"/>
              <a:gd name="T12" fmla="*/ 1061 w 14513"/>
              <a:gd name="T13" fmla="*/ 854 h 1926"/>
              <a:gd name="T14" fmla="*/ 1077 w 14513"/>
              <a:gd name="T15" fmla="*/ 727 h 1926"/>
              <a:gd name="T16" fmla="*/ 1285 w 14513"/>
              <a:gd name="T17" fmla="*/ 330 h 1926"/>
              <a:gd name="T18" fmla="*/ 1817 w 14513"/>
              <a:gd name="T19" fmla="*/ 28 h 1926"/>
              <a:gd name="T20" fmla="*/ 1950 w 14513"/>
              <a:gd name="T21" fmla="*/ 0 h 1926"/>
              <a:gd name="T22" fmla="*/ 2245 w 14513"/>
              <a:gd name="T23" fmla="*/ 0 h 1926"/>
              <a:gd name="T24" fmla="*/ 2256 w 14513"/>
              <a:gd name="T25" fmla="*/ 9 h 1926"/>
              <a:gd name="T26" fmla="*/ 2442 w 14513"/>
              <a:gd name="T27" fmla="*/ 47 h 1926"/>
              <a:gd name="T28" fmla="*/ 2975 w 14513"/>
              <a:gd name="T29" fmla="*/ 409 h 1926"/>
              <a:gd name="T30" fmla="*/ 3125 w 14513"/>
              <a:gd name="T31" fmla="*/ 993 h 1926"/>
              <a:gd name="T32" fmla="*/ 3617 w 14513"/>
              <a:gd name="T33" fmla="*/ 1065 h 1926"/>
              <a:gd name="T34" fmla="*/ 4035 w 14513"/>
              <a:gd name="T35" fmla="*/ 1358 h 1926"/>
              <a:gd name="T36" fmla="*/ 5516 w 14513"/>
              <a:gd name="T37" fmla="*/ 1455 h 1926"/>
              <a:gd name="T38" fmla="*/ 5661 w 14513"/>
              <a:gd name="T39" fmla="*/ 1163 h 1926"/>
              <a:gd name="T40" fmla="*/ 6107 w 14513"/>
              <a:gd name="T41" fmla="*/ 816 h 1926"/>
              <a:gd name="T42" fmla="*/ 6525 w 14513"/>
              <a:gd name="T43" fmla="*/ 780 h 1926"/>
              <a:gd name="T44" fmla="*/ 6552 w 14513"/>
              <a:gd name="T45" fmla="*/ 754 h 1926"/>
              <a:gd name="T46" fmla="*/ 6765 w 14513"/>
              <a:gd name="T47" fmla="*/ 313 h 1926"/>
              <a:gd name="T48" fmla="*/ 7206 w 14513"/>
              <a:gd name="T49" fmla="*/ 85 h 1926"/>
              <a:gd name="T50" fmla="*/ 7735 w 14513"/>
              <a:gd name="T51" fmla="*/ 218 h 1926"/>
              <a:gd name="T52" fmla="*/ 7901 w 14513"/>
              <a:gd name="T53" fmla="*/ 375 h 1926"/>
              <a:gd name="T54" fmla="*/ 8036 w 14513"/>
              <a:gd name="T55" fmla="*/ 609 h 1926"/>
              <a:gd name="T56" fmla="*/ 8743 w 14513"/>
              <a:gd name="T57" fmla="*/ 632 h 1926"/>
              <a:gd name="T58" fmla="*/ 8922 w 14513"/>
              <a:gd name="T59" fmla="*/ 423 h 1926"/>
              <a:gd name="T60" fmla="*/ 9241 w 14513"/>
              <a:gd name="T61" fmla="*/ 192 h 1926"/>
              <a:gd name="T62" fmla="*/ 9678 w 14513"/>
              <a:gd name="T63" fmla="*/ 66 h 1926"/>
              <a:gd name="T64" fmla="*/ 10235 w 14513"/>
              <a:gd name="T65" fmla="*/ 135 h 1926"/>
              <a:gd name="T66" fmla="*/ 10812 w 14513"/>
              <a:gd name="T67" fmla="*/ 561 h 1926"/>
              <a:gd name="T68" fmla="*/ 11024 w 14513"/>
              <a:gd name="T69" fmla="*/ 985 h 1926"/>
              <a:gd name="T70" fmla="*/ 12314 w 14513"/>
              <a:gd name="T71" fmla="*/ 1304 h 1926"/>
              <a:gd name="T72" fmla="*/ 12477 w 14513"/>
              <a:gd name="T73" fmla="*/ 1045 h 1926"/>
              <a:gd name="T74" fmla="*/ 12802 w 14513"/>
              <a:gd name="T75" fmla="*/ 701 h 1926"/>
              <a:gd name="T76" fmla="*/ 13417 w 14513"/>
              <a:gd name="T77" fmla="*/ 359 h 1926"/>
              <a:gd name="T78" fmla="*/ 13946 w 14513"/>
              <a:gd name="T79" fmla="*/ 273 h 1926"/>
              <a:gd name="T80" fmla="*/ 14104 w 14513"/>
              <a:gd name="T81" fmla="*/ 274 h 1926"/>
              <a:gd name="T82" fmla="*/ 14274 w 14513"/>
              <a:gd name="T83" fmla="*/ 298 h 1926"/>
              <a:gd name="T84" fmla="*/ 14513 w 14513"/>
              <a:gd name="T85" fmla="*/ 355 h 1926"/>
              <a:gd name="T86" fmla="*/ 11288 w 14513"/>
              <a:gd name="T87" fmla="*/ 1292 h 1926"/>
              <a:gd name="T88" fmla="*/ 11700 w 14513"/>
              <a:gd name="T89" fmla="*/ 1292 h 1926"/>
              <a:gd name="T90" fmla="*/ 12069 w 14513"/>
              <a:gd name="T91" fmla="*/ 1479 h 1926"/>
              <a:gd name="T92" fmla="*/ 11288 w 14513"/>
              <a:gd name="T93" fmla="*/ 1292 h 1926"/>
              <a:gd name="T94" fmla="*/ 1876 w 14513"/>
              <a:gd name="T95" fmla="*/ 369 h 1926"/>
              <a:gd name="T96" fmla="*/ 1226 w 14513"/>
              <a:gd name="T97" fmla="*/ 959 h 1926"/>
              <a:gd name="T98" fmla="*/ 1876 w 14513"/>
              <a:gd name="T99" fmla="*/ 369 h 1926"/>
              <a:gd name="T100" fmla="*/ 9806 w 14513"/>
              <a:gd name="T101" fmla="*/ 398 h 1926"/>
              <a:gd name="T102" fmla="*/ 9082 w 14513"/>
              <a:gd name="T103" fmla="*/ 769 h 1926"/>
              <a:gd name="T104" fmla="*/ 9806 w 14513"/>
              <a:gd name="T105" fmla="*/ 398 h 19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4513" h="1926">
                <a:moveTo>
                  <a:pt x="14513" y="355"/>
                </a:moveTo>
                <a:cubicBezTo>
                  <a:pt x="14513" y="878"/>
                  <a:pt x="14513" y="1402"/>
                  <a:pt x="14513" y="1926"/>
                </a:cubicBezTo>
                <a:cubicBezTo>
                  <a:pt x="9675" y="1926"/>
                  <a:pt x="4837" y="1926"/>
                  <a:pt x="0" y="1926"/>
                </a:cubicBezTo>
                <a:cubicBezTo>
                  <a:pt x="0" y="1720"/>
                  <a:pt x="0" y="1514"/>
                  <a:pt x="0" y="1308"/>
                </a:cubicBezTo>
                <a:cubicBezTo>
                  <a:pt x="130" y="1291"/>
                  <a:pt x="260" y="1290"/>
                  <a:pt x="388" y="1334"/>
                </a:cubicBezTo>
                <a:cubicBezTo>
                  <a:pt x="426" y="1157"/>
                  <a:pt x="523" y="1042"/>
                  <a:pt x="654" y="961"/>
                </a:cubicBezTo>
                <a:cubicBezTo>
                  <a:pt x="782" y="881"/>
                  <a:pt x="918" y="847"/>
                  <a:pt x="1061" y="854"/>
                </a:cubicBezTo>
                <a:cubicBezTo>
                  <a:pt x="1066" y="809"/>
                  <a:pt x="1069" y="767"/>
                  <a:pt x="1077" y="727"/>
                </a:cubicBezTo>
                <a:cubicBezTo>
                  <a:pt x="1111" y="568"/>
                  <a:pt x="1183" y="440"/>
                  <a:pt x="1285" y="330"/>
                </a:cubicBezTo>
                <a:cubicBezTo>
                  <a:pt x="1438" y="166"/>
                  <a:pt x="1620" y="79"/>
                  <a:pt x="1817" y="28"/>
                </a:cubicBezTo>
                <a:cubicBezTo>
                  <a:pt x="1861" y="16"/>
                  <a:pt x="1905" y="9"/>
                  <a:pt x="1950" y="0"/>
                </a:cubicBezTo>
                <a:cubicBezTo>
                  <a:pt x="2048" y="0"/>
                  <a:pt x="2146" y="0"/>
                  <a:pt x="2245" y="0"/>
                </a:cubicBezTo>
                <a:cubicBezTo>
                  <a:pt x="2248" y="3"/>
                  <a:pt x="2252" y="8"/>
                  <a:pt x="2256" y="9"/>
                </a:cubicBezTo>
                <a:cubicBezTo>
                  <a:pt x="2318" y="22"/>
                  <a:pt x="2381" y="28"/>
                  <a:pt x="2442" y="47"/>
                </a:cubicBezTo>
                <a:cubicBezTo>
                  <a:pt x="2647" y="109"/>
                  <a:pt x="2830" y="216"/>
                  <a:pt x="2975" y="409"/>
                </a:cubicBezTo>
                <a:cubicBezTo>
                  <a:pt x="3100" y="576"/>
                  <a:pt x="3148" y="768"/>
                  <a:pt x="3125" y="993"/>
                </a:cubicBezTo>
                <a:cubicBezTo>
                  <a:pt x="3295" y="979"/>
                  <a:pt x="3458" y="1003"/>
                  <a:pt x="3617" y="1065"/>
                </a:cubicBezTo>
                <a:cubicBezTo>
                  <a:pt x="3776" y="1127"/>
                  <a:pt x="3920" y="1224"/>
                  <a:pt x="4035" y="1358"/>
                </a:cubicBezTo>
                <a:cubicBezTo>
                  <a:pt x="4552" y="1083"/>
                  <a:pt x="5046" y="1092"/>
                  <a:pt x="5516" y="1455"/>
                </a:cubicBezTo>
                <a:cubicBezTo>
                  <a:pt x="5562" y="1361"/>
                  <a:pt x="5601" y="1252"/>
                  <a:pt x="5661" y="1163"/>
                </a:cubicBezTo>
                <a:cubicBezTo>
                  <a:pt x="5777" y="991"/>
                  <a:pt x="5928" y="877"/>
                  <a:pt x="6107" y="816"/>
                </a:cubicBezTo>
                <a:cubicBezTo>
                  <a:pt x="6245" y="769"/>
                  <a:pt x="6384" y="763"/>
                  <a:pt x="6525" y="780"/>
                </a:cubicBezTo>
                <a:cubicBezTo>
                  <a:pt x="6533" y="781"/>
                  <a:pt x="6550" y="764"/>
                  <a:pt x="6552" y="754"/>
                </a:cubicBezTo>
                <a:cubicBezTo>
                  <a:pt x="6578" y="575"/>
                  <a:pt x="6653" y="432"/>
                  <a:pt x="6765" y="313"/>
                </a:cubicBezTo>
                <a:cubicBezTo>
                  <a:pt x="6892" y="177"/>
                  <a:pt x="7041" y="104"/>
                  <a:pt x="7206" y="85"/>
                </a:cubicBezTo>
                <a:cubicBezTo>
                  <a:pt x="7392" y="63"/>
                  <a:pt x="7574" y="91"/>
                  <a:pt x="7735" y="218"/>
                </a:cubicBezTo>
                <a:cubicBezTo>
                  <a:pt x="7794" y="264"/>
                  <a:pt x="7854" y="313"/>
                  <a:pt x="7901" y="375"/>
                </a:cubicBezTo>
                <a:cubicBezTo>
                  <a:pt x="7954" y="445"/>
                  <a:pt x="7992" y="532"/>
                  <a:pt x="8036" y="609"/>
                </a:cubicBezTo>
                <a:cubicBezTo>
                  <a:pt x="8274" y="449"/>
                  <a:pt x="8514" y="457"/>
                  <a:pt x="8743" y="632"/>
                </a:cubicBezTo>
                <a:cubicBezTo>
                  <a:pt x="8804" y="560"/>
                  <a:pt x="8859" y="485"/>
                  <a:pt x="8922" y="423"/>
                </a:cubicBezTo>
                <a:cubicBezTo>
                  <a:pt x="9018" y="327"/>
                  <a:pt x="9125" y="251"/>
                  <a:pt x="9241" y="192"/>
                </a:cubicBezTo>
                <a:cubicBezTo>
                  <a:pt x="9381" y="122"/>
                  <a:pt x="9527" y="77"/>
                  <a:pt x="9678" y="66"/>
                </a:cubicBezTo>
                <a:cubicBezTo>
                  <a:pt x="9866" y="53"/>
                  <a:pt x="10052" y="66"/>
                  <a:pt x="10235" y="135"/>
                </a:cubicBezTo>
                <a:cubicBezTo>
                  <a:pt x="10459" y="219"/>
                  <a:pt x="10653" y="352"/>
                  <a:pt x="10812" y="561"/>
                </a:cubicBezTo>
                <a:cubicBezTo>
                  <a:pt x="10907" y="687"/>
                  <a:pt x="10979" y="828"/>
                  <a:pt x="11024" y="985"/>
                </a:cubicBezTo>
                <a:cubicBezTo>
                  <a:pt x="11515" y="748"/>
                  <a:pt x="11947" y="842"/>
                  <a:pt x="12314" y="1304"/>
                </a:cubicBezTo>
                <a:cubicBezTo>
                  <a:pt x="12368" y="1217"/>
                  <a:pt x="12418" y="1127"/>
                  <a:pt x="12477" y="1045"/>
                </a:cubicBezTo>
                <a:cubicBezTo>
                  <a:pt x="12573" y="914"/>
                  <a:pt x="12682" y="799"/>
                  <a:pt x="12802" y="701"/>
                </a:cubicBezTo>
                <a:cubicBezTo>
                  <a:pt x="12991" y="548"/>
                  <a:pt x="13196" y="431"/>
                  <a:pt x="13417" y="359"/>
                </a:cubicBezTo>
                <a:cubicBezTo>
                  <a:pt x="13590" y="303"/>
                  <a:pt x="13765" y="267"/>
                  <a:pt x="13946" y="273"/>
                </a:cubicBezTo>
                <a:cubicBezTo>
                  <a:pt x="13999" y="274"/>
                  <a:pt x="14052" y="270"/>
                  <a:pt x="14104" y="274"/>
                </a:cubicBezTo>
                <a:cubicBezTo>
                  <a:pt x="14161" y="278"/>
                  <a:pt x="14218" y="286"/>
                  <a:pt x="14274" y="298"/>
                </a:cubicBezTo>
                <a:cubicBezTo>
                  <a:pt x="14354" y="315"/>
                  <a:pt x="14433" y="336"/>
                  <a:pt x="14513" y="355"/>
                </a:cubicBezTo>
                <a:close/>
                <a:moveTo>
                  <a:pt x="11288" y="1292"/>
                </a:moveTo>
                <a:cubicBezTo>
                  <a:pt x="11433" y="1246"/>
                  <a:pt x="11567" y="1258"/>
                  <a:pt x="11700" y="1292"/>
                </a:cubicBezTo>
                <a:cubicBezTo>
                  <a:pt x="11832" y="1325"/>
                  <a:pt x="11956" y="1387"/>
                  <a:pt x="12069" y="1479"/>
                </a:cubicBezTo>
                <a:cubicBezTo>
                  <a:pt x="11915" y="1226"/>
                  <a:pt x="11501" y="1113"/>
                  <a:pt x="11288" y="1292"/>
                </a:cubicBezTo>
                <a:close/>
                <a:moveTo>
                  <a:pt x="1876" y="369"/>
                </a:moveTo>
                <a:cubicBezTo>
                  <a:pt x="1597" y="347"/>
                  <a:pt x="1264" y="649"/>
                  <a:pt x="1226" y="959"/>
                </a:cubicBezTo>
                <a:cubicBezTo>
                  <a:pt x="1378" y="657"/>
                  <a:pt x="1592" y="458"/>
                  <a:pt x="1876" y="369"/>
                </a:cubicBezTo>
                <a:close/>
                <a:moveTo>
                  <a:pt x="9806" y="398"/>
                </a:moveTo>
                <a:cubicBezTo>
                  <a:pt x="9550" y="291"/>
                  <a:pt x="9159" y="505"/>
                  <a:pt x="9082" y="769"/>
                </a:cubicBezTo>
                <a:cubicBezTo>
                  <a:pt x="9281" y="531"/>
                  <a:pt x="9523" y="413"/>
                  <a:pt x="9806" y="398"/>
                </a:cubicBezTo>
                <a:close/>
              </a:path>
            </a:pathLst>
          </a:custGeom>
          <a:solidFill>
            <a:srgbClr val="FFB368"/>
          </a:solidFill>
          <a:ln>
            <a:noFill/>
          </a:ln>
          <a:effectLst>
            <a:outerShdw dir="16200000" dist="76200" rotWithShape="0">
              <a:schemeClr val="bg1"/>
            </a:outerShdw>
          </a:effectLst>
        </p:spPr>
        <p:txBody>
          <a:bodyPr anchor="t" anchorCtr="0" bIns="45720" compatLnSpc="1" lIns="91440" numCol="1" rIns="91440" tIns="45720" vert="horz" wrap="square">
            <a:prstTxWarp prst="textNoShape"/>
          </a:bodyPr>
          <a:p>
            <a:endParaRPr altLang="en-US" lang="zh-CN"/>
          </a:p>
        </p:txBody>
      </p:sp>
      <p:sp>
        <p:nvSpPr>
          <p:cNvPr id="1048598" name="矩形 9"/>
          <p:cNvSpPr/>
          <p:nvPr/>
        </p:nvSpPr>
        <p:spPr>
          <a:xfrm>
            <a:off x="5509055" y="1929350"/>
            <a:ext cx="5433258" cy="2529840"/>
          </a:xfrm>
          <a:prstGeom prst="rect"/>
        </p:spPr>
        <p:txBody>
          <a:bodyPr wrap="square">
            <a:spAutoFit/>
          </a:bodyPr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altLang="zh-CN" dirty="0" sz="2200" kern="100" lang="zh-CN"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姓名</a:t>
            </a:r>
            <a:r>
              <a:rPr altLang="zh-CN" dirty="0" sz="2200" kern="100" lang="zh-CN" smtClean="0"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：</a:t>
            </a:r>
            <a:r>
              <a:rPr altLang="zh-CN" dirty="0" sz="2200" kern="100" lang="en-US" smtClean="0"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	</a:t>
            </a:r>
            <a:r>
              <a:rPr altLang="en-US" dirty="0" sz="2200" kern="100" lang="zh-CN" smtClean="0"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庞</a:t>
            </a:r>
            <a:r>
              <a:rPr altLang="en-US" dirty="0" sz="2200" kern="100" lang="zh-CN" smtClean="0"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沛</a:t>
            </a:r>
            <a:r>
              <a:rPr altLang="en-US" dirty="0" sz="2200" kern="100" lang="zh-CN" smtClean="0"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菡</a:t>
            </a:r>
            <a:endParaRPr altLang="en-US" lang="zh-CN"/>
          </a:p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altLang="en-US" dirty="0" sz="2200" kern="100" lang="zh-CN" smtClean="0"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年龄</a:t>
            </a:r>
            <a:r>
              <a:rPr altLang="en-US" dirty="0" sz="2200" kern="100" lang="zh-CN" smtClean="0"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：</a:t>
            </a:r>
            <a:r>
              <a:rPr altLang="en-US" dirty="0" sz="2200" kern="100" lang="en-US" smtClean="0"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altLang="en-US" dirty="0" sz="2200" kern="100" lang="en-US" smtClean="0"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altLang="en-US" dirty="0" sz="2200" kern="100" lang="en-US" smtClean="0"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9</a:t>
            </a:r>
            <a:r>
              <a:rPr altLang="en-US" dirty="0" sz="2200" kern="100" lang="zh-CN" smtClean="0"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岁</a:t>
            </a:r>
            <a:endParaRPr altLang="en-US" lang="zh-CN"/>
          </a:p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altLang="en-US" dirty="0" sz="2200" kern="100" lang="zh-CN" smtClean="0"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性别</a:t>
            </a:r>
            <a:r>
              <a:rPr altLang="en-US" dirty="0" sz="2200" kern="100" lang="zh-CN" smtClean="0"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：</a:t>
            </a:r>
            <a:r>
              <a:rPr altLang="en-US" dirty="0" sz="2200" kern="100" lang="en-US" smtClean="0"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altLang="en-US" dirty="0" sz="2200" kern="100" lang="en-US" smtClean="0"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altLang="en-US" dirty="0" sz="2200" kern="100" lang="zh-CN" smtClean="0"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女</a:t>
            </a:r>
            <a:endParaRPr altLang="en-US" lang="zh-CN"/>
          </a:p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altLang="en-US" dirty="0" sz="2200" kern="100" lang="zh-CN" smtClean="0"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爱好</a:t>
            </a:r>
            <a:r>
              <a:rPr altLang="en-US" dirty="0" sz="2200" kern="100" lang="zh-CN" smtClean="0"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：</a:t>
            </a:r>
            <a:r>
              <a:rPr altLang="en-US" dirty="0" sz="2200" kern="100" lang="en-US" smtClean="0"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altLang="en-US" dirty="0" sz="2200" kern="100" lang="en-US" smtClean="0"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altLang="en-US" dirty="0" sz="2200" kern="100" lang="zh-CN" smtClean="0"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唱歌</a:t>
            </a:r>
            <a:r>
              <a:rPr altLang="en-US" dirty="0" sz="2200" kern="100" lang="zh-CN" smtClean="0"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、</a:t>
            </a:r>
            <a:r>
              <a:rPr altLang="en-US" dirty="0" sz="2200" kern="100" lang="zh-CN" smtClean="0"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跳舞</a:t>
            </a:r>
            <a:r>
              <a:rPr altLang="en-US" dirty="0" sz="2200" kern="100" lang="zh-CN" smtClean="0"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、</a:t>
            </a:r>
            <a:r>
              <a:rPr altLang="en-US" dirty="0" sz="2200" kern="100" lang="zh-CN" smtClean="0"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画画</a:t>
            </a:r>
            <a:r>
              <a:rPr altLang="en-US" dirty="0" sz="2200" kern="100" lang="zh-CN" smtClean="0"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等</a:t>
            </a:r>
            <a:endParaRPr altLang="en-US" lang="zh-CN"/>
          </a:p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altLang="en-US" dirty="0" sz="2200" kern="100" lang="zh-CN" smtClean="0"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座右铭</a:t>
            </a:r>
            <a:r>
              <a:rPr altLang="en-US" dirty="0" sz="2200" kern="100" lang="zh-CN" smtClean="0"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：</a:t>
            </a:r>
            <a:r>
              <a:rPr altLang="en-US" dirty="0" sz="2200" kern="100" lang="zh-CN" smtClean="0"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世界上</a:t>
            </a:r>
            <a:r>
              <a:rPr altLang="en-US" dirty="0" sz="2200" kern="100" lang="zh-CN" smtClean="0"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有</a:t>
            </a:r>
            <a:r>
              <a:rPr altLang="en-US" dirty="0" sz="2200" kern="100" lang="zh-CN" smtClean="0"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两种</a:t>
            </a:r>
            <a:r>
              <a:rPr altLang="en-US" dirty="0" sz="2200" kern="100" lang="zh-CN" smtClean="0"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光芒</a:t>
            </a:r>
            <a:r>
              <a:rPr altLang="en-US" dirty="0" sz="2200" kern="100" lang="zh-CN" smtClean="0"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最</a:t>
            </a:r>
            <a:r>
              <a:rPr altLang="en-US" dirty="0" sz="2200" kern="100" lang="zh-CN" smtClean="0"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耀眼</a:t>
            </a:r>
            <a:r>
              <a:rPr altLang="en-US" dirty="0" sz="2200" kern="100" lang="zh-CN" smtClean="0"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，</a:t>
            </a:r>
            <a:r>
              <a:rPr altLang="en-US" dirty="0" sz="2200" kern="100" lang="zh-CN" smtClean="0"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一种</a:t>
            </a:r>
            <a:r>
              <a:rPr altLang="en-US" dirty="0" sz="2200" kern="100" lang="zh-CN" smtClean="0"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是</a:t>
            </a:r>
            <a:r>
              <a:rPr altLang="en-US" dirty="0" sz="2200" kern="100" lang="zh-CN" smtClean="0"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太阳</a:t>
            </a:r>
            <a:r>
              <a:rPr altLang="en-US" dirty="0" sz="2200" kern="100" lang="zh-CN" smtClean="0"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的</a:t>
            </a:r>
            <a:r>
              <a:rPr altLang="en-US" dirty="0" sz="2200" kern="100" lang="zh-CN" smtClean="0"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光芒</a:t>
            </a:r>
            <a:r>
              <a:rPr altLang="en-US" dirty="0" sz="2200" kern="100" lang="zh-CN" smtClean="0"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，</a:t>
            </a:r>
            <a:r>
              <a:rPr altLang="en-US" dirty="0" sz="2200" kern="100" lang="zh-CN" smtClean="0"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一种</a:t>
            </a:r>
            <a:r>
              <a:rPr altLang="en-US" dirty="0" sz="2200" kern="100" lang="zh-CN" smtClean="0"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是</a:t>
            </a:r>
            <a:r>
              <a:rPr altLang="en-US" dirty="0" sz="2200" kern="100" lang="zh-CN" smtClean="0"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你</a:t>
            </a:r>
            <a:r>
              <a:rPr altLang="en-US" dirty="0" sz="2200" kern="100" lang="zh-CN" smtClean="0"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努力</a:t>
            </a:r>
            <a:r>
              <a:rPr altLang="en-US" dirty="0" sz="2200" kern="100" lang="zh-CN" smtClean="0"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的</a:t>
            </a:r>
            <a:r>
              <a:rPr altLang="en-US" dirty="0" sz="2200" kern="100" lang="zh-CN" smtClean="0"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模样</a:t>
            </a:r>
            <a:r>
              <a:rPr altLang="en-US" dirty="0" sz="2200" kern="100" lang="zh-CN" smtClean="0"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！</a:t>
            </a:r>
            <a:endParaRPr altLang="en-US" lang="zh-CN"/>
          </a:p>
        </p:txBody>
      </p:sp>
      <p:pic>
        <p:nvPicPr>
          <p:cNvPr id="2097159" name="图片 11"/>
          <p:cNvPicPr>
            <a:picLocks noChangeAspect="1"/>
          </p:cNvPicPr>
          <p:nvPr/>
        </p:nvPicPr>
        <p:blipFill>
          <a:blip xmlns:r="http://schemas.openxmlformats.org/officeDocument/2006/relationships" r:embed="rId3" cstate="print"/>
          <a:stretch>
            <a:fillRect/>
          </a:stretch>
        </p:blipFill>
        <p:spPr>
          <a:xfrm>
            <a:off x="10505968" y="3905050"/>
            <a:ext cx="1501954" cy="1220471"/>
          </a:xfrm>
          <a:prstGeom prst="rect"/>
        </p:spPr>
      </p:pic>
      <p:pic>
        <p:nvPicPr>
          <p:cNvPr id="2097160" name="图片 14"/>
          <p:cNvPicPr>
            <a:picLocks noChangeAspect="1"/>
          </p:cNvPicPr>
          <p:nvPr/>
        </p:nvPicPr>
        <p:blipFill>
          <a:blip xmlns:r="http://schemas.openxmlformats.org/officeDocument/2006/relationships" r:embed="rId4" cstate="print"/>
          <a:stretch>
            <a:fillRect/>
          </a:stretch>
        </p:blipFill>
        <p:spPr>
          <a:xfrm>
            <a:off x="7412627" y="841516"/>
            <a:ext cx="4463486" cy="2075684"/>
          </a:xfrm>
          <a:prstGeom prst="rect"/>
        </p:spPr>
      </p:pic>
      <p:pic>
        <p:nvPicPr>
          <p:cNvPr id="2097161" name="图片 15"/>
          <p:cNvPicPr>
            <a:picLocks noChangeAspect="1"/>
          </p:cNvPicPr>
          <p:nvPr/>
        </p:nvPicPr>
        <p:blipFill>
          <a:blip xmlns:r="http://schemas.openxmlformats.org/officeDocument/2006/relationships" r:embed="rId5" cstate="print"/>
          <a:srcRect l="65170" b="59048"/>
          <a:stretch>
            <a:fillRect/>
          </a:stretch>
        </p:blipFill>
        <p:spPr>
          <a:xfrm rot="21434401">
            <a:off x="463503" y="1602575"/>
            <a:ext cx="1559175" cy="852527"/>
          </a:xfrm>
          <a:custGeom>
            <a:avLst/>
            <a:gdLst>
              <a:gd name="connsiteX0" fmla="*/ 2449051 w 2449052"/>
              <a:gd name="connsiteY0" fmla="*/ 0 h 1339096"/>
              <a:gd name="connsiteX1" fmla="*/ 2449052 w 2449052"/>
              <a:gd name="connsiteY1" fmla="*/ 1187608 h 1339096"/>
              <a:gd name="connsiteX2" fmla="*/ 2439488 w 2449052"/>
              <a:gd name="connsiteY2" fmla="*/ 1339096 h 1339096"/>
              <a:gd name="connsiteX3" fmla="*/ 564573 w 2449052"/>
              <a:gd name="connsiteY3" fmla="*/ 1220733 h 1339096"/>
              <a:gd name="connsiteX4" fmla="*/ 0 w 2449052"/>
              <a:gd name="connsiteY4" fmla="*/ 974319 h 1339096"/>
              <a:gd name="connsiteX5" fmla="*/ 61508 w 2449052"/>
              <a:gd name="connsiteY5" fmla="*/ 0 h 133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9052" h="1339096">
                <a:moveTo>
                  <a:pt x="2449051" y="0"/>
                </a:moveTo>
                <a:lnTo>
                  <a:pt x="2449052" y="1187608"/>
                </a:lnTo>
                <a:lnTo>
                  <a:pt x="2439488" y="1339096"/>
                </a:lnTo>
                <a:lnTo>
                  <a:pt x="564573" y="1220733"/>
                </a:lnTo>
                <a:lnTo>
                  <a:pt x="0" y="974319"/>
                </a:lnTo>
                <a:lnTo>
                  <a:pt x="61508" y="0"/>
                </a:lnTo>
                <a:close/>
              </a:path>
            </a:pathLst>
          </a:custGeom>
        </p:spPr>
      </p:pic>
      <p:sp>
        <p:nvSpPr>
          <p:cNvPr id="1048599" name="椭圆 18"/>
          <p:cNvSpPr/>
          <p:nvPr/>
        </p:nvSpPr>
        <p:spPr>
          <a:xfrm>
            <a:off x="942728" y="1400666"/>
            <a:ext cx="3167182" cy="3167182"/>
          </a:xfrm>
          <a:prstGeom prst="ellipse"/>
          <a:solidFill>
            <a:schemeClr val="bg1"/>
          </a:solidFill>
          <a:ln w="50800">
            <a:solidFill>
              <a:srgbClr val="9FC9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601" name="矩形 20"/>
          <p:cNvSpPr/>
          <p:nvPr/>
        </p:nvSpPr>
        <p:spPr>
          <a:xfrm>
            <a:off x="1408064" y="4576228"/>
            <a:ext cx="2236510" cy="707886"/>
          </a:xfrm>
          <a:prstGeom prst="rect"/>
        </p:spPr>
        <p:txBody>
          <a:bodyPr vert="horz" wrap="none">
            <a:spAutoFit/>
          </a:bodyPr>
          <a:p>
            <a:pPr algn="ctr"/>
            <a:r>
              <a:rPr altLang="en-US" b="1" dirty="0" sz="4000" lang="zh-CN" smtClean="0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</a:rPr>
              <a:t>个人介绍</a:t>
            </a:r>
            <a:endParaRPr altLang="zh-CN" b="1" dirty="0" sz="4000" lang="zh-CN">
              <a:solidFill>
                <a:schemeClr val="tx1">
                  <a:lumMod val="85000"/>
                  <a:lumOff val="15000"/>
                </a:schemeClr>
              </a:solidFill>
              <a:latin typeface="汉仪糯米团W" panose="00020600040101010101" pitchFamily="18" charset="-122"/>
              <a:ea typeface="汉仪糯米团W" panose="00020600040101010101" pitchFamily="18" charset="-122"/>
            </a:endParaRPr>
          </a:p>
        </p:txBody>
      </p:sp>
      <p:pic>
        <p:nvPicPr>
          <p:cNvPr id="2097162" name="图片 22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6" cstate="print"/>
          <a:srcRect l="17807" b="15319"/>
          <a:stretch>
            <a:fillRect/>
          </a:stretch>
        </p:blipFill>
        <p:spPr>
          <a:xfrm>
            <a:off x="725646" y="5292494"/>
            <a:ext cx="2088333" cy="1432984"/>
          </a:xfrm>
          <a:custGeom>
            <a:avLst/>
            <a:gdLst>
              <a:gd name="connsiteX0" fmla="*/ 0 w 3087203"/>
              <a:gd name="connsiteY0" fmla="*/ 0 h 2118395"/>
              <a:gd name="connsiteX1" fmla="*/ 3087203 w 3087203"/>
              <a:gd name="connsiteY1" fmla="*/ 0 h 2118395"/>
              <a:gd name="connsiteX2" fmla="*/ 3087203 w 3087203"/>
              <a:gd name="connsiteY2" fmla="*/ 2118395 h 2118395"/>
              <a:gd name="connsiteX3" fmla="*/ 543240 w 3087203"/>
              <a:gd name="connsiteY3" fmla="*/ 2118395 h 2118395"/>
              <a:gd name="connsiteX4" fmla="*/ 208768 w 3087203"/>
              <a:gd name="connsiteY4" fmla="*/ 2114326 h 2118395"/>
              <a:gd name="connsiteX5" fmla="*/ 185908 w 3087203"/>
              <a:gd name="connsiteY5" fmla="*/ 2045746 h 2118395"/>
              <a:gd name="connsiteX6" fmla="*/ 117328 w 3087203"/>
              <a:gd name="connsiteY6" fmla="*/ 1786666 h 2118395"/>
              <a:gd name="connsiteX7" fmla="*/ 513568 w 3087203"/>
              <a:gd name="connsiteY7" fmla="*/ 1398046 h 2118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87203" h="2118395">
                <a:moveTo>
                  <a:pt x="0" y="0"/>
                </a:moveTo>
                <a:lnTo>
                  <a:pt x="3087203" y="0"/>
                </a:lnTo>
                <a:lnTo>
                  <a:pt x="3087203" y="2118395"/>
                </a:lnTo>
                <a:lnTo>
                  <a:pt x="543240" y="2118395"/>
                </a:lnTo>
                <a:lnTo>
                  <a:pt x="208768" y="2114326"/>
                </a:lnTo>
                <a:lnTo>
                  <a:pt x="185908" y="2045746"/>
                </a:lnTo>
                <a:lnTo>
                  <a:pt x="117328" y="1786666"/>
                </a:lnTo>
                <a:lnTo>
                  <a:pt x="513568" y="1398046"/>
                </a:lnTo>
                <a:close/>
              </a:path>
            </a:pathLst>
          </a:cu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 dpi="0">
          <a:blip xmlns:r="http://schemas.openxmlformats.org/officeDocument/2006/relationships"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3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3" name="图片 13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-529389" y="-517358"/>
            <a:ext cx="12957813" cy="7375358"/>
          </a:xfrm>
          <a:prstGeom prst="rect"/>
        </p:spPr>
      </p:pic>
      <p:sp>
        <p:nvSpPr>
          <p:cNvPr id="1048602" name="矩形 12"/>
          <p:cNvSpPr/>
          <p:nvPr/>
        </p:nvSpPr>
        <p:spPr>
          <a:xfrm>
            <a:off x="1421046" y="1729217"/>
            <a:ext cx="1595309" cy="3221233"/>
          </a:xfrm>
          <a:prstGeom prst="rect"/>
        </p:spPr>
        <p:txBody>
          <a:bodyPr vert="eaVert" wrap="square">
            <a:spAutoFit/>
          </a:bodyPr>
          <a:p>
            <a:pPr algn="dist">
              <a:lnSpc>
                <a:spcPts val="11000"/>
              </a:lnSpc>
            </a:pPr>
            <a:r>
              <a:rPr altLang="zh-CN" b="1" dirty="0" sz="8000" lang="zh-CN">
                <a:solidFill>
                  <a:srgbClr val="EC6A0F"/>
                </a:solidFill>
                <a:latin typeface="汉仪糯米团W" panose="00020600040101010101" pitchFamily="18" charset="-122"/>
                <a:ea typeface="汉仪糯米团W" panose="00020600040101010101" pitchFamily="18" charset="-122"/>
              </a:rPr>
              <a:t>自荐</a:t>
            </a:r>
            <a:r>
              <a:rPr altLang="zh-CN" b="1" dirty="0" sz="8000" lang="zh-CN" smtClean="0">
                <a:solidFill>
                  <a:srgbClr val="EC6A0F"/>
                </a:solidFill>
                <a:latin typeface="汉仪糯米团W" panose="00020600040101010101" pitchFamily="18" charset="-122"/>
                <a:ea typeface="汉仪糯米团W" panose="00020600040101010101" pitchFamily="18" charset="-122"/>
              </a:rPr>
              <a:t>信</a:t>
            </a:r>
            <a:endParaRPr altLang="zh-CN" b="1" dirty="0" sz="8000" lang="zh-CN">
              <a:solidFill>
                <a:srgbClr val="EC6A0F"/>
              </a:solidFill>
              <a:latin typeface="汉仪糯米团W" panose="00020600040101010101" pitchFamily="18" charset="-122"/>
              <a:ea typeface="汉仪糯米团W" panose="00020600040101010101" pitchFamily="18" charset="-122"/>
            </a:endParaRPr>
          </a:p>
        </p:txBody>
      </p:sp>
      <p:sp>
        <p:nvSpPr>
          <p:cNvPr id="1048603" name="Freeform 5"/>
          <p:cNvSpPr>
            <a:spLocks noEditPoints="1"/>
          </p:cNvSpPr>
          <p:nvPr/>
        </p:nvSpPr>
        <p:spPr bwMode="auto">
          <a:xfrm>
            <a:off x="0" y="5539705"/>
            <a:ext cx="12193588" cy="1318295"/>
          </a:xfrm>
          <a:custGeom>
            <a:avLst/>
            <a:gdLst>
              <a:gd name="T0" fmla="*/ 14513 w 14513"/>
              <a:gd name="T1" fmla="*/ 355 h 1926"/>
              <a:gd name="T2" fmla="*/ 14513 w 14513"/>
              <a:gd name="T3" fmla="*/ 1926 h 1926"/>
              <a:gd name="T4" fmla="*/ 0 w 14513"/>
              <a:gd name="T5" fmla="*/ 1926 h 1926"/>
              <a:gd name="T6" fmla="*/ 0 w 14513"/>
              <a:gd name="T7" fmla="*/ 1308 h 1926"/>
              <a:gd name="T8" fmla="*/ 388 w 14513"/>
              <a:gd name="T9" fmla="*/ 1334 h 1926"/>
              <a:gd name="T10" fmla="*/ 654 w 14513"/>
              <a:gd name="T11" fmla="*/ 961 h 1926"/>
              <a:gd name="T12" fmla="*/ 1061 w 14513"/>
              <a:gd name="T13" fmla="*/ 854 h 1926"/>
              <a:gd name="T14" fmla="*/ 1077 w 14513"/>
              <a:gd name="T15" fmla="*/ 727 h 1926"/>
              <a:gd name="T16" fmla="*/ 1285 w 14513"/>
              <a:gd name="T17" fmla="*/ 330 h 1926"/>
              <a:gd name="T18" fmla="*/ 1817 w 14513"/>
              <a:gd name="T19" fmla="*/ 28 h 1926"/>
              <a:gd name="T20" fmla="*/ 1950 w 14513"/>
              <a:gd name="T21" fmla="*/ 0 h 1926"/>
              <a:gd name="T22" fmla="*/ 2245 w 14513"/>
              <a:gd name="T23" fmla="*/ 0 h 1926"/>
              <a:gd name="T24" fmla="*/ 2256 w 14513"/>
              <a:gd name="T25" fmla="*/ 9 h 1926"/>
              <a:gd name="T26" fmla="*/ 2442 w 14513"/>
              <a:gd name="T27" fmla="*/ 47 h 1926"/>
              <a:gd name="T28" fmla="*/ 2975 w 14513"/>
              <a:gd name="T29" fmla="*/ 409 h 1926"/>
              <a:gd name="T30" fmla="*/ 3125 w 14513"/>
              <a:gd name="T31" fmla="*/ 993 h 1926"/>
              <a:gd name="T32" fmla="*/ 3617 w 14513"/>
              <a:gd name="T33" fmla="*/ 1065 h 1926"/>
              <a:gd name="T34" fmla="*/ 4035 w 14513"/>
              <a:gd name="T35" fmla="*/ 1358 h 1926"/>
              <a:gd name="T36" fmla="*/ 5516 w 14513"/>
              <a:gd name="T37" fmla="*/ 1455 h 1926"/>
              <a:gd name="T38" fmla="*/ 5661 w 14513"/>
              <a:gd name="T39" fmla="*/ 1163 h 1926"/>
              <a:gd name="T40" fmla="*/ 6107 w 14513"/>
              <a:gd name="T41" fmla="*/ 816 h 1926"/>
              <a:gd name="T42" fmla="*/ 6525 w 14513"/>
              <a:gd name="T43" fmla="*/ 780 h 1926"/>
              <a:gd name="T44" fmla="*/ 6552 w 14513"/>
              <a:gd name="T45" fmla="*/ 754 h 1926"/>
              <a:gd name="T46" fmla="*/ 6765 w 14513"/>
              <a:gd name="T47" fmla="*/ 313 h 1926"/>
              <a:gd name="T48" fmla="*/ 7206 w 14513"/>
              <a:gd name="T49" fmla="*/ 85 h 1926"/>
              <a:gd name="T50" fmla="*/ 7735 w 14513"/>
              <a:gd name="T51" fmla="*/ 218 h 1926"/>
              <a:gd name="T52" fmla="*/ 7901 w 14513"/>
              <a:gd name="T53" fmla="*/ 375 h 1926"/>
              <a:gd name="T54" fmla="*/ 8036 w 14513"/>
              <a:gd name="T55" fmla="*/ 609 h 1926"/>
              <a:gd name="T56" fmla="*/ 8743 w 14513"/>
              <a:gd name="T57" fmla="*/ 632 h 1926"/>
              <a:gd name="T58" fmla="*/ 8922 w 14513"/>
              <a:gd name="T59" fmla="*/ 423 h 1926"/>
              <a:gd name="T60" fmla="*/ 9241 w 14513"/>
              <a:gd name="T61" fmla="*/ 192 h 1926"/>
              <a:gd name="T62" fmla="*/ 9678 w 14513"/>
              <a:gd name="T63" fmla="*/ 66 h 1926"/>
              <a:gd name="T64" fmla="*/ 10235 w 14513"/>
              <a:gd name="T65" fmla="*/ 135 h 1926"/>
              <a:gd name="T66" fmla="*/ 10812 w 14513"/>
              <a:gd name="T67" fmla="*/ 561 h 1926"/>
              <a:gd name="T68" fmla="*/ 11024 w 14513"/>
              <a:gd name="T69" fmla="*/ 985 h 1926"/>
              <a:gd name="T70" fmla="*/ 12314 w 14513"/>
              <a:gd name="T71" fmla="*/ 1304 h 1926"/>
              <a:gd name="T72" fmla="*/ 12477 w 14513"/>
              <a:gd name="T73" fmla="*/ 1045 h 1926"/>
              <a:gd name="T74" fmla="*/ 12802 w 14513"/>
              <a:gd name="T75" fmla="*/ 701 h 1926"/>
              <a:gd name="T76" fmla="*/ 13417 w 14513"/>
              <a:gd name="T77" fmla="*/ 359 h 1926"/>
              <a:gd name="T78" fmla="*/ 13946 w 14513"/>
              <a:gd name="T79" fmla="*/ 273 h 1926"/>
              <a:gd name="T80" fmla="*/ 14104 w 14513"/>
              <a:gd name="T81" fmla="*/ 274 h 1926"/>
              <a:gd name="T82" fmla="*/ 14274 w 14513"/>
              <a:gd name="T83" fmla="*/ 298 h 1926"/>
              <a:gd name="T84" fmla="*/ 14513 w 14513"/>
              <a:gd name="T85" fmla="*/ 355 h 1926"/>
              <a:gd name="T86" fmla="*/ 11288 w 14513"/>
              <a:gd name="T87" fmla="*/ 1292 h 1926"/>
              <a:gd name="T88" fmla="*/ 11700 w 14513"/>
              <a:gd name="T89" fmla="*/ 1292 h 1926"/>
              <a:gd name="T90" fmla="*/ 12069 w 14513"/>
              <a:gd name="T91" fmla="*/ 1479 h 1926"/>
              <a:gd name="T92" fmla="*/ 11288 w 14513"/>
              <a:gd name="T93" fmla="*/ 1292 h 1926"/>
              <a:gd name="T94" fmla="*/ 1876 w 14513"/>
              <a:gd name="T95" fmla="*/ 369 h 1926"/>
              <a:gd name="T96" fmla="*/ 1226 w 14513"/>
              <a:gd name="T97" fmla="*/ 959 h 1926"/>
              <a:gd name="T98" fmla="*/ 1876 w 14513"/>
              <a:gd name="T99" fmla="*/ 369 h 1926"/>
              <a:gd name="T100" fmla="*/ 9806 w 14513"/>
              <a:gd name="T101" fmla="*/ 398 h 1926"/>
              <a:gd name="T102" fmla="*/ 9082 w 14513"/>
              <a:gd name="T103" fmla="*/ 769 h 1926"/>
              <a:gd name="T104" fmla="*/ 9806 w 14513"/>
              <a:gd name="T105" fmla="*/ 398 h 19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4513" h="1926">
                <a:moveTo>
                  <a:pt x="14513" y="355"/>
                </a:moveTo>
                <a:cubicBezTo>
                  <a:pt x="14513" y="878"/>
                  <a:pt x="14513" y="1402"/>
                  <a:pt x="14513" y="1926"/>
                </a:cubicBezTo>
                <a:cubicBezTo>
                  <a:pt x="9675" y="1926"/>
                  <a:pt x="4837" y="1926"/>
                  <a:pt x="0" y="1926"/>
                </a:cubicBezTo>
                <a:cubicBezTo>
                  <a:pt x="0" y="1720"/>
                  <a:pt x="0" y="1514"/>
                  <a:pt x="0" y="1308"/>
                </a:cubicBezTo>
                <a:cubicBezTo>
                  <a:pt x="130" y="1291"/>
                  <a:pt x="260" y="1290"/>
                  <a:pt x="388" y="1334"/>
                </a:cubicBezTo>
                <a:cubicBezTo>
                  <a:pt x="426" y="1157"/>
                  <a:pt x="523" y="1042"/>
                  <a:pt x="654" y="961"/>
                </a:cubicBezTo>
                <a:cubicBezTo>
                  <a:pt x="782" y="881"/>
                  <a:pt x="918" y="847"/>
                  <a:pt x="1061" y="854"/>
                </a:cubicBezTo>
                <a:cubicBezTo>
                  <a:pt x="1066" y="809"/>
                  <a:pt x="1069" y="767"/>
                  <a:pt x="1077" y="727"/>
                </a:cubicBezTo>
                <a:cubicBezTo>
                  <a:pt x="1111" y="568"/>
                  <a:pt x="1183" y="440"/>
                  <a:pt x="1285" y="330"/>
                </a:cubicBezTo>
                <a:cubicBezTo>
                  <a:pt x="1438" y="166"/>
                  <a:pt x="1620" y="79"/>
                  <a:pt x="1817" y="28"/>
                </a:cubicBezTo>
                <a:cubicBezTo>
                  <a:pt x="1861" y="16"/>
                  <a:pt x="1905" y="9"/>
                  <a:pt x="1950" y="0"/>
                </a:cubicBezTo>
                <a:cubicBezTo>
                  <a:pt x="2048" y="0"/>
                  <a:pt x="2146" y="0"/>
                  <a:pt x="2245" y="0"/>
                </a:cubicBezTo>
                <a:cubicBezTo>
                  <a:pt x="2248" y="3"/>
                  <a:pt x="2252" y="8"/>
                  <a:pt x="2256" y="9"/>
                </a:cubicBezTo>
                <a:cubicBezTo>
                  <a:pt x="2318" y="22"/>
                  <a:pt x="2381" y="28"/>
                  <a:pt x="2442" y="47"/>
                </a:cubicBezTo>
                <a:cubicBezTo>
                  <a:pt x="2647" y="109"/>
                  <a:pt x="2830" y="216"/>
                  <a:pt x="2975" y="409"/>
                </a:cubicBezTo>
                <a:cubicBezTo>
                  <a:pt x="3100" y="576"/>
                  <a:pt x="3148" y="768"/>
                  <a:pt x="3125" y="993"/>
                </a:cubicBezTo>
                <a:cubicBezTo>
                  <a:pt x="3295" y="979"/>
                  <a:pt x="3458" y="1003"/>
                  <a:pt x="3617" y="1065"/>
                </a:cubicBezTo>
                <a:cubicBezTo>
                  <a:pt x="3776" y="1127"/>
                  <a:pt x="3920" y="1224"/>
                  <a:pt x="4035" y="1358"/>
                </a:cubicBezTo>
                <a:cubicBezTo>
                  <a:pt x="4552" y="1083"/>
                  <a:pt x="5046" y="1092"/>
                  <a:pt x="5516" y="1455"/>
                </a:cubicBezTo>
                <a:cubicBezTo>
                  <a:pt x="5562" y="1361"/>
                  <a:pt x="5601" y="1252"/>
                  <a:pt x="5661" y="1163"/>
                </a:cubicBezTo>
                <a:cubicBezTo>
                  <a:pt x="5777" y="991"/>
                  <a:pt x="5928" y="877"/>
                  <a:pt x="6107" y="816"/>
                </a:cubicBezTo>
                <a:cubicBezTo>
                  <a:pt x="6245" y="769"/>
                  <a:pt x="6384" y="763"/>
                  <a:pt x="6525" y="780"/>
                </a:cubicBezTo>
                <a:cubicBezTo>
                  <a:pt x="6533" y="781"/>
                  <a:pt x="6550" y="764"/>
                  <a:pt x="6552" y="754"/>
                </a:cubicBezTo>
                <a:cubicBezTo>
                  <a:pt x="6578" y="575"/>
                  <a:pt x="6653" y="432"/>
                  <a:pt x="6765" y="313"/>
                </a:cubicBezTo>
                <a:cubicBezTo>
                  <a:pt x="6892" y="177"/>
                  <a:pt x="7041" y="104"/>
                  <a:pt x="7206" y="85"/>
                </a:cubicBezTo>
                <a:cubicBezTo>
                  <a:pt x="7392" y="63"/>
                  <a:pt x="7574" y="91"/>
                  <a:pt x="7735" y="218"/>
                </a:cubicBezTo>
                <a:cubicBezTo>
                  <a:pt x="7794" y="264"/>
                  <a:pt x="7854" y="313"/>
                  <a:pt x="7901" y="375"/>
                </a:cubicBezTo>
                <a:cubicBezTo>
                  <a:pt x="7954" y="445"/>
                  <a:pt x="7992" y="532"/>
                  <a:pt x="8036" y="609"/>
                </a:cubicBezTo>
                <a:cubicBezTo>
                  <a:pt x="8274" y="449"/>
                  <a:pt x="8514" y="457"/>
                  <a:pt x="8743" y="632"/>
                </a:cubicBezTo>
                <a:cubicBezTo>
                  <a:pt x="8804" y="560"/>
                  <a:pt x="8859" y="485"/>
                  <a:pt x="8922" y="423"/>
                </a:cubicBezTo>
                <a:cubicBezTo>
                  <a:pt x="9018" y="327"/>
                  <a:pt x="9125" y="251"/>
                  <a:pt x="9241" y="192"/>
                </a:cubicBezTo>
                <a:cubicBezTo>
                  <a:pt x="9381" y="122"/>
                  <a:pt x="9527" y="77"/>
                  <a:pt x="9678" y="66"/>
                </a:cubicBezTo>
                <a:cubicBezTo>
                  <a:pt x="9866" y="53"/>
                  <a:pt x="10052" y="66"/>
                  <a:pt x="10235" y="135"/>
                </a:cubicBezTo>
                <a:cubicBezTo>
                  <a:pt x="10459" y="219"/>
                  <a:pt x="10653" y="352"/>
                  <a:pt x="10812" y="561"/>
                </a:cubicBezTo>
                <a:cubicBezTo>
                  <a:pt x="10907" y="687"/>
                  <a:pt x="10979" y="828"/>
                  <a:pt x="11024" y="985"/>
                </a:cubicBezTo>
                <a:cubicBezTo>
                  <a:pt x="11515" y="748"/>
                  <a:pt x="11947" y="842"/>
                  <a:pt x="12314" y="1304"/>
                </a:cubicBezTo>
                <a:cubicBezTo>
                  <a:pt x="12368" y="1217"/>
                  <a:pt x="12418" y="1127"/>
                  <a:pt x="12477" y="1045"/>
                </a:cubicBezTo>
                <a:cubicBezTo>
                  <a:pt x="12573" y="914"/>
                  <a:pt x="12682" y="799"/>
                  <a:pt x="12802" y="701"/>
                </a:cubicBezTo>
                <a:cubicBezTo>
                  <a:pt x="12991" y="548"/>
                  <a:pt x="13196" y="431"/>
                  <a:pt x="13417" y="359"/>
                </a:cubicBezTo>
                <a:cubicBezTo>
                  <a:pt x="13590" y="303"/>
                  <a:pt x="13765" y="267"/>
                  <a:pt x="13946" y="273"/>
                </a:cubicBezTo>
                <a:cubicBezTo>
                  <a:pt x="13999" y="274"/>
                  <a:pt x="14052" y="270"/>
                  <a:pt x="14104" y="274"/>
                </a:cubicBezTo>
                <a:cubicBezTo>
                  <a:pt x="14161" y="278"/>
                  <a:pt x="14218" y="286"/>
                  <a:pt x="14274" y="298"/>
                </a:cubicBezTo>
                <a:cubicBezTo>
                  <a:pt x="14354" y="315"/>
                  <a:pt x="14433" y="336"/>
                  <a:pt x="14513" y="355"/>
                </a:cubicBezTo>
                <a:close/>
                <a:moveTo>
                  <a:pt x="11288" y="1292"/>
                </a:moveTo>
                <a:cubicBezTo>
                  <a:pt x="11433" y="1246"/>
                  <a:pt x="11567" y="1258"/>
                  <a:pt x="11700" y="1292"/>
                </a:cubicBezTo>
                <a:cubicBezTo>
                  <a:pt x="11832" y="1325"/>
                  <a:pt x="11956" y="1387"/>
                  <a:pt x="12069" y="1479"/>
                </a:cubicBezTo>
                <a:cubicBezTo>
                  <a:pt x="11915" y="1226"/>
                  <a:pt x="11501" y="1113"/>
                  <a:pt x="11288" y="1292"/>
                </a:cubicBezTo>
                <a:close/>
                <a:moveTo>
                  <a:pt x="1876" y="369"/>
                </a:moveTo>
                <a:cubicBezTo>
                  <a:pt x="1597" y="347"/>
                  <a:pt x="1264" y="649"/>
                  <a:pt x="1226" y="959"/>
                </a:cubicBezTo>
                <a:cubicBezTo>
                  <a:pt x="1378" y="657"/>
                  <a:pt x="1592" y="458"/>
                  <a:pt x="1876" y="369"/>
                </a:cubicBezTo>
                <a:close/>
                <a:moveTo>
                  <a:pt x="9806" y="398"/>
                </a:moveTo>
                <a:cubicBezTo>
                  <a:pt x="9550" y="291"/>
                  <a:pt x="9159" y="505"/>
                  <a:pt x="9082" y="769"/>
                </a:cubicBezTo>
                <a:cubicBezTo>
                  <a:pt x="9281" y="531"/>
                  <a:pt x="9523" y="413"/>
                  <a:pt x="9806" y="398"/>
                </a:cubicBezTo>
                <a:close/>
              </a:path>
            </a:pathLst>
          </a:custGeom>
          <a:solidFill>
            <a:srgbClr val="FFB368"/>
          </a:solidFill>
          <a:ln>
            <a:noFill/>
          </a:ln>
          <a:effectLst>
            <a:outerShdw dir="16200000" dist="76200" rotWithShape="0">
              <a:schemeClr val="bg1"/>
            </a:outerShdw>
          </a:effectLst>
        </p:spPr>
        <p:txBody>
          <a:bodyPr anchor="t" anchorCtr="0" bIns="45720" compatLnSpc="1" lIns="91440" numCol="1" rIns="91440" tIns="45720" vert="horz" wrap="square">
            <a:prstTxWarp prst="textNoShape"/>
          </a:bodyPr>
          <a:p>
            <a:endParaRPr altLang="en-US" lang="zh-CN"/>
          </a:p>
        </p:txBody>
      </p:sp>
      <p:sp>
        <p:nvSpPr>
          <p:cNvPr id="1048604" name="矩形 21"/>
          <p:cNvSpPr/>
          <p:nvPr/>
        </p:nvSpPr>
        <p:spPr>
          <a:xfrm>
            <a:off x="3331866" y="1459426"/>
            <a:ext cx="6955386" cy="5120640"/>
          </a:xfrm>
          <a:prstGeom prst="rect"/>
        </p:spPr>
        <p:txBody>
          <a:bodyPr wrap="square">
            <a:spAutoFit/>
          </a:bodyPr>
          <a:p>
            <a:pPr>
              <a:lnSpc>
                <a:spcPct val="150000"/>
              </a:lnSpc>
              <a:spcAft>
                <a:spcPts val="0"/>
              </a:spcAft>
            </a:pPr>
            <a:r>
              <a:rPr altLang="zh-CN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敬爱的老师、同学们：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altLang="zh-CN" dirty="0" sz="2000" kern="100" lang="en-US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altLang="zh-CN" dirty="0" sz="2000" kern="100" lang="en-US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altLang="zh-CN" dirty="0" sz="2000" kern="100" lang="en-US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今天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我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很荣幸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能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站在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这里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，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我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申请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加入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文娱部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，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我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之所以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想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加入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文娱部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，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是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因为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我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非常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喜欢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文娱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活动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，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我是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一个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性格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开朗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的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女孩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，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从小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就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喜欢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唱歌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跳舞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，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还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会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弹古筝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，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参加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过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古筝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比赛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并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获奖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！</a:t>
            </a:r>
            <a:endParaRPr altLang="en-US" lang="zh-CN"/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altLang="en-US" dirty="0" sz="2000" kern="100" lang="en-US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altLang="en-US" dirty="0" sz="2000" kern="100" lang="en-US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我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相信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我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完全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有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能力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胜任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这个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职务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，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假如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我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成功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加入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文娱部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，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我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将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严以律己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，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以身作则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，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我也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会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出色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地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完成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学校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和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大队部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交给我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的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各项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任务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。</a:t>
            </a:r>
            <a:endParaRPr altLang="en-US" lang="zh-CN"/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altLang="en-US" dirty="0" sz="2000" kern="100" lang="en-US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altLang="en-US" dirty="0" sz="2000" kern="100" lang="en-US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我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为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自己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的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勇气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和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信心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鼓掌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，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我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可能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不是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最优秀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的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，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但我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一定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是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最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努力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的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，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我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衷心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希望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大家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投我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一票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，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支持我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，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鼓励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我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，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谢谢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大家</a:t>
            </a:r>
            <a:r>
              <a:rPr altLang="en-US" dirty="0" sz="20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！</a:t>
            </a:r>
            <a:endParaRPr altLang="en-US" lang="zh-CN"/>
          </a:p>
        </p:txBody>
      </p:sp>
      <p:pic>
        <p:nvPicPr>
          <p:cNvPr id="2097164" name="图片 24"/>
          <p:cNvPicPr>
            <a:picLocks noChangeAspect="1"/>
          </p:cNvPicPr>
          <p:nvPr/>
        </p:nvPicPr>
        <p:blipFill rotWithShape="1">
          <a:blip xmlns:r="http://schemas.openxmlformats.org/officeDocument/2006/relationships" r:embed="rId3"/>
          <a:srcRect r="18243" b="14297"/>
          <a:stretch>
            <a:fillRect/>
          </a:stretch>
        </p:blipFill>
        <p:spPr>
          <a:xfrm>
            <a:off x="9524349" y="4621183"/>
            <a:ext cx="2669239" cy="2236817"/>
          </a:xfrm>
          <a:prstGeom prst="rect"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 dpi="0">
          <a:blip xmlns:r="http://schemas.openxmlformats.org/officeDocument/2006/relationships"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3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5" name="圆角矩形 37"/>
          <p:cNvSpPr/>
          <p:nvPr/>
        </p:nvSpPr>
        <p:spPr>
          <a:xfrm>
            <a:off x="457200" y="431767"/>
            <a:ext cx="11277600" cy="6426233"/>
          </a:xfrm>
          <a:prstGeom prst="roundRect">
            <a:avLst>
              <a:gd name="adj" fmla="val 8070"/>
            </a:avLst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606" name="圆角矩形 38"/>
          <p:cNvSpPr/>
          <p:nvPr/>
        </p:nvSpPr>
        <p:spPr>
          <a:xfrm>
            <a:off x="751497" y="703254"/>
            <a:ext cx="10689006" cy="5958804"/>
          </a:xfrm>
          <a:prstGeom prst="roundRect">
            <a:avLst>
              <a:gd name="adj" fmla="val 8070"/>
            </a:avLst>
          </a:prstGeom>
          <a:solidFill>
            <a:schemeClr val="bg1"/>
          </a:solidFill>
          <a:ln w="50800">
            <a:solidFill>
              <a:srgbClr val="9FC9D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grpSp>
        <p:nvGrpSpPr>
          <p:cNvPr id="34" name="组合 39"/>
          <p:cNvGrpSpPr/>
          <p:nvPr/>
        </p:nvGrpSpPr>
        <p:grpSpPr>
          <a:xfrm>
            <a:off x="0" y="4809441"/>
            <a:ext cx="12193588" cy="2048559"/>
            <a:chOff x="0" y="4809441"/>
            <a:chExt cx="12193588" cy="2048559"/>
          </a:xfrm>
        </p:grpSpPr>
        <p:pic>
          <p:nvPicPr>
            <p:cNvPr id="2097165" name="图片 40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2" cstate="print"/>
            <a:srcRect/>
            <a:stretch>
              <a:fillRect/>
            </a:stretch>
          </p:blipFill>
          <p:spPr>
            <a:xfrm rot="20773963">
              <a:off x="8048944" y="4809441"/>
              <a:ext cx="4018466" cy="1868734"/>
            </a:xfrm>
            <a:custGeom>
              <a:avLst/>
              <a:gdLst>
                <a:gd name="connsiteX0" fmla="*/ 4405063 w 7031463"/>
                <a:gd name="connsiteY0" fmla="*/ 0 h 3269887"/>
                <a:gd name="connsiteX1" fmla="*/ 4076236 w 7031463"/>
                <a:gd name="connsiteY1" fmla="*/ 753394 h 3269887"/>
                <a:gd name="connsiteX2" fmla="*/ 7031463 w 7031463"/>
                <a:gd name="connsiteY2" fmla="*/ 2043235 h 3269887"/>
                <a:gd name="connsiteX3" fmla="*/ 7031462 w 7031463"/>
                <a:gd name="connsiteY3" fmla="*/ 3269886 h 3269887"/>
                <a:gd name="connsiteX4" fmla="*/ 0 w 7031463"/>
                <a:gd name="connsiteY4" fmla="*/ 3269887 h 3269887"/>
                <a:gd name="connsiteX5" fmla="*/ 0 w 7031463"/>
                <a:gd name="connsiteY5" fmla="*/ 0 h 3269887"/>
                <a:gd name="connsiteX6" fmla="*/ 4405063 w 7031463"/>
                <a:gd name="connsiteY6" fmla="*/ 0 h 3269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31463" h="3269887">
                  <a:moveTo>
                    <a:pt x="4405063" y="0"/>
                  </a:moveTo>
                  <a:lnTo>
                    <a:pt x="4076236" y="753394"/>
                  </a:lnTo>
                  <a:lnTo>
                    <a:pt x="7031463" y="2043235"/>
                  </a:lnTo>
                  <a:lnTo>
                    <a:pt x="7031462" y="3269886"/>
                  </a:lnTo>
                  <a:lnTo>
                    <a:pt x="0" y="3269887"/>
                  </a:lnTo>
                  <a:lnTo>
                    <a:pt x="0" y="0"/>
                  </a:lnTo>
                  <a:lnTo>
                    <a:pt x="4405063" y="0"/>
                  </a:lnTo>
                  <a:close/>
                </a:path>
              </a:pathLst>
            </a:custGeom>
          </p:spPr>
        </p:pic>
        <p:sp>
          <p:nvSpPr>
            <p:cNvPr id="1048607" name="Freeform 5"/>
            <p:cNvSpPr>
              <a:spLocks noEditPoints="1"/>
            </p:cNvSpPr>
            <p:nvPr/>
          </p:nvSpPr>
          <p:spPr bwMode="auto">
            <a:xfrm>
              <a:off x="0" y="5539705"/>
              <a:ext cx="12193588" cy="1318295"/>
            </a:xfrm>
            <a:custGeom>
              <a:avLst/>
              <a:gdLst>
                <a:gd name="T0" fmla="*/ 14513 w 14513"/>
                <a:gd name="T1" fmla="*/ 355 h 1926"/>
                <a:gd name="T2" fmla="*/ 14513 w 14513"/>
                <a:gd name="T3" fmla="*/ 1926 h 1926"/>
                <a:gd name="T4" fmla="*/ 0 w 14513"/>
                <a:gd name="T5" fmla="*/ 1926 h 1926"/>
                <a:gd name="T6" fmla="*/ 0 w 14513"/>
                <a:gd name="T7" fmla="*/ 1308 h 1926"/>
                <a:gd name="T8" fmla="*/ 388 w 14513"/>
                <a:gd name="T9" fmla="*/ 1334 h 1926"/>
                <a:gd name="T10" fmla="*/ 654 w 14513"/>
                <a:gd name="T11" fmla="*/ 961 h 1926"/>
                <a:gd name="T12" fmla="*/ 1061 w 14513"/>
                <a:gd name="T13" fmla="*/ 854 h 1926"/>
                <a:gd name="T14" fmla="*/ 1077 w 14513"/>
                <a:gd name="T15" fmla="*/ 727 h 1926"/>
                <a:gd name="T16" fmla="*/ 1285 w 14513"/>
                <a:gd name="T17" fmla="*/ 330 h 1926"/>
                <a:gd name="T18" fmla="*/ 1817 w 14513"/>
                <a:gd name="T19" fmla="*/ 28 h 1926"/>
                <a:gd name="T20" fmla="*/ 1950 w 14513"/>
                <a:gd name="T21" fmla="*/ 0 h 1926"/>
                <a:gd name="T22" fmla="*/ 2245 w 14513"/>
                <a:gd name="T23" fmla="*/ 0 h 1926"/>
                <a:gd name="T24" fmla="*/ 2256 w 14513"/>
                <a:gd name="T25" fmla="*/ 9 h 1926"/>
                <a:gd name="T26" fmla="*/ 2442 w 14513"/>
                <a:gd name="T27" fmla="*/ 47 h 1926"/>
                <a:gd name="T28" fmla="*/ 2975 w 14513"/>
                <a:gd name="T29" fmla="*/ 409 h 1926"/>
                <a:gd name="T30" fmla="*/ 3125 w 14513"/>
                <a:gd name="T31" fmla="*/ 993 h 1926"/>
                <a:gd name="T32" fmla="*/ 3617 w 14513"/>
                <a:gd name="T33" fmla="*/ 1065 h 1926"/>
                <a:gd name="T34" fmla="*/ 4035 w 14513"/>
                <a:gd name="T35" fmla="*/ 1358 h 1926"/>
                <a:gd name="T36" fmla="*/ 5516 w 14513"/>
                <a:gd name="T37" fmla="*/ 1455 h 1926"/>
                <a:gd name="T38" fmla="*/ 5661 w 14513"/>
                <a:gd name="T39" fmla="*/ 1163 h 1926"/>
                <a:gd name="T40" fmla="*/ 6107 w 14513"/>
                <a:gd name="T41" fmla="*/ 816 h 1926"/>
                <a:gd name="T42" fmla="*/ 6525 w 14513"/>
                <a:gd name="T43" fmla="*/ 780 h 1926"/>
                <a:gd name="T44" fmla="*/ 6552 w 14513"/>
                <a:gd name="T45" fmla="*/ 754 h 1926"/>
                <a:gd name="T46" fmla="*/ 6765 w 14513"/>
                <a:gd name="T47" fmla="*/ 313 h 1926"/>
                <a:gd name="T48" fmla="*/ 7206 w 14513"/>
                <a:gd name="T49" fmla="*/ 85 h 1926"/>
                <a:gd name="T50" fmla="*/ 7735 w 14513"/>
                <a:gd name="T51" fmla="*/ 218 h 1926"/>
                <a:gd name="T52" fmla="*/ 7901 w 14513"/>
                <a:gd name="T53" fmla="*/ 375 h 1926"/>
                <a:gd name="T54" fmla="*/ 8036 w 14513"/>
                <a:gd name="T55" fmla="*/ 609 h 1926"/>
                <a:gd name="T56" fmla="*/ 8743 w 14513"/>
                <a:gd name="T57" fmla="*/ 632 h 1926"/>
                <a:gd name="T58" fmla="*/ 8922 w 14513"/>
                <a:gd name="T59" fmla="*/ 423 h 1926"/>
                <a:gd name="T60" fmla="*/ 9241 w 14513"/>
                <a:gd name="T61" fmla="*/ 192 h 1926"/>
                <a:gd name="T62" fmla="*/ 9678 w 14513"/>
                <a:gd name="T63" fmla="*/ 66 h 1926"/>
                <a:gd name="T64" fmla="*/ 10235 w 14513"/>
                <a:gd name="T65" fmla="*/ 135 h 1926"/>
                <a:gd name="T66" fmla="*/ 10812 w 14513"/>
                <a:gd name="T67" fmla="*/ 561 h 1926"/>
                <a:gd name="T68" fmla="*/ 11024 w 14513"/>
                <a:gd name="T69" fmla="*/ 985 h 1926"/>
                <a:gd name="T70" fmla="*/ 12314 w 14513"/>
                <a:gd name="T71" fmla="*/ 1304 h 1926"/>
                <a:gd name="T72" fmla="*/ 12477 w 14513"/>
                <a:gd name="T73" fmla="*/ 1045 h 1926"/>
                <a:gd name="T74" fmla="*/ 12802 w 14513"/>
                <a:gd name="T75" fmla="*/ 701 h 1926"/>
                <a:gd name="T76" fmla="*/ 13417 w 14513"/>
                <a:gd name="T77" fmla="*/ 359 h 1926"/>
                <a:gd name="T78" fmla="*/ 13946 w 14513"/>
                <a:gd name="T79" fmla="*/ 273 h 1926"/>
                <a:gd name="T80" fmla="*/ 14104 w 14513"/>
                <a:gd name="T81" fmla="*/ 274 h 1926"/>
                <a:gd name="T82" fmla="*/ 14274 w 14513"/>
                <a:gd name="T83" fmla="*/ 298 h 1926"/>
                <a:gd name="T84" fmla="*/ 14513 w 14513"/>
                <a:gd name="T85" fmla="*/ 355 h 1926"/>
                <a:gd name="T86" fmla="*/ 11288 w 14513"/>
                <a:gd name="T87" fmla="*/ 1292 h 1926"/>
                <a:gd name="T88" fmla="*/ 11700 w 14513"/>
                <a:gd name="T89" fmla="*/ 1292 h 1926"/>
                <a:gd name="T90" fmla="*/ 12069 w 14513"/>
                <a:gd name="T91" fmla="*/ 1479 h 1926"/>
                <a:gd name="T92" fmla="*/ 11288 w 14513"/>
                <a:gd name="T93" fmla="*/ 1292 h 1926"/>
                <a:gd name="T94" fmla="*/ 1876 w 14513"/>
                <a:gd name="T95" fmla="*/ 369 h 1926"/>
                <a:gd name="T96" fmla="*/ 1226 w 14513"/>
                <a:gd name="T97" fmla="*/ 959 h 1926"/>
                <a:gd name="T98" fmla="*/ 1876 w 14513"/>
                <a:gd name="T99" fmla="*/ 369 h 1926"/>
                <a:gd name="T100" fmla="*/ 9806 w 14513"/>
                <a:gd name="T101" fmla="*/ 398 h 1926"/>
                <a:gd name="T102" fmla="*/ 9082 w 14513"/>
                <a:gd name="T103" fmla="*/ 769 h 1926"/>
                <a:gd name="T104" fmla="*/ 9806 w 14513"/>
                <a:gd name="T105" fmla="*/ 398 h 19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4513" h="1926">
                  <a:moveTo>
                    <a:pt x="14513" y="355"/>
                  </a:moveTo>
                  <a:cubicBezTo>
                    <a:pt x="14513" y="878"/>
                    <a:pt x="14513" y="1402"/>
                    <a:pt x="14513" y="1926"/>
                  </a:cubicBezTo>
                  <a:cubicBezTo>
                    <a:pt x="9675" y="1926"/>
                    <a:pt x="4837" y="1926"/>
                    <a:pt x="0" y="1926"/>
                  </a:cubicBezTo>
                  <a:cubicBezTo>
                    <a:pt x="0" y="1720"/>
                    <a:pt x="0" y="1514"/>
                    <a:pt x="0" y="1308"/>
                  </a:cubicBezTo>
                  <a:cubicBezTo>
                    <a:pt x="130" y="1291"/>
                    <a:pt x="260" y="1290"/>
                    <a:pt x="388" y="1334"/>
                  </a:cubicBezTo>
                  <a:cubicBezTo>
                    <a:pt x="426" y="1157"/>
                    <a:pt x="523" y="1042"/>
                    <a:pt x="654" y="961"/>
                  </a:cubicBezTo>
                  <a:cubicBezTo>
                    <a:pt x="782" y="881"/>
                    <a:pt x="918" y="847"/>
                    <a:pt x="1061" y="854"/>
                  </a:cubicBezTo>
                  <a:cubicBezTo>
                    <a:pt x="1066" y="809"/>
                    <a:pt x="1069" y="767"/>
                    <a:pt x="1077" y="727"/>
                  </a:cubicBezTo>
                  <a:cubicBezTo>
                    <a:pt x="1111" y="568"/>
                    <a:pt x="1183" y="440"/>
                    <a:pt x="1285" y="330"/>
                  </a:cubicBezTo>
                  <a:cubicBezTo>
                    <a:pt x="1438" y="166"/>
                    <a:pt x="1620" y="79"/>
                    <a:pt x="1817" y="28"/>
                  </a:cubicBezTo>
                  <a:cubicBezTo>
                    <a:pt x="1861" y="16"/>
                    <a:pt x="1905" y="9"/>
                    <a:pt x="1950" y="0"/>
                  </a:cubicBezTo>
                  <a:cubicBezTo>
                    <a:pt x="2048" y="0"/>
                    <a:pt x="2146" y="0"/>
                    <a:pt x="2245" y="0"/>
                  </a:cubicBezTo>
                  <a:cubicBezTo>
                    <a:pt x="2248" y="3"/>
                    <a:pt x="2252" y="8"/>
                    <a:pt x="2256" y="9"/>
                  </a:cubicBezTo>
                  <a:cubicBezTo>
                    <a:pt x="2318" y="22"/>
                    <a:pt x="2381" y="28"/>
                    <a:pt x="2442" y="47"/>
                  </a:cubicBezTo>
                  <a:cubicBezTo>
                    <a:pt x="2647" y="109"/>
                    <a:pt x="2830" y="216"/>
                    <a:pt x="2975" y="409"/>
                  </a:cubicBezTo>
                  <a:cubicBezTo>
                    <a:pt x="3100" y="576"/>
                    <a:pt x="3148" y="768"/>
                    <a:pt x="3125" y="993"/>
                  </a:cubicBezTo>
                  <a:cubicBezTo>
                    <a:pt x="3295" y="979"/>
                    <a:pt x="3458" y="1003"/>
                    <a:pt x="3617" y="1065"/>
                  </a:cubicBezTo>
                  <a:cubicBezTo>
                    <a:pt x="3776" y="1127"/>
                    <a:pt x="3920" y="1224"/>
                    <a:pt x="4035" y="1358"/>
                  </a:cubicBezTo>
                  <a:cubicBezTo>
                    <a:pt x="4552" y="1083"/>
                    <a:pt x="5046" y="1092"/>
                    <a:pt x="5516" y="1455"/>
                  </a:cubicBezTo>
                  <a:cubicBezTo>
                    <a:pt x="5562" y="1361"/>
                    <a:pt x="5601" y="1252"/>
                    <a:pt x="5661" y="1163"/>
                  </a:cubicBezTo>
                  <a:cubicBezTo>
                    <a:pt x="5777" y="991"/>
                    <a:pt x="5928" y="877"/>
                    <a:pt x="6107" y="816"/>
                  </a:cubicBezTo>
                  <a:cubicBezTo>
                    <a:pt x="6245" y="769"/>
                    <a:pt x="6384" y="763"/>
                    <a:pt x="6525" y="780"/>
                  </a:cubicBezTo>
                  <a:cubicBezTo>
                    <a:pt x="6533" y="781"/>
                    <a:pt x="6550" y="764"/>
                    <a:pt x="6552" y="754"/>
                  </a:cubicBezTo>
                  <a:cubicBezTo>
                    <a:pt x="6578" y="575"/>
                    <a:pt x="6653" y="432"/>
                    <a:pt x="6765" y="313"/>
                  </a:cubicBezTo>
                  <a:cubicBezTo>
                    <a:pt x="6892" y="177"/>
                    <a:pt x="7041" y="104"/>
                    <a:pt x="7206" y="85"/>
                  </a:cubicBezTo>
                  <a:cubicBezTo>
                    <a:pt x="7392" y="63"/>
                    <a:pt x="7574" y="91"/>
                    <a:pt x="7735" y="218"/>
                  </a:cubicBezTo>
                  <a:cubicBezTo>
                    <a:pt x="7794" y="264"/>
                    <a:pt x="7854" y="313"/>
                    <a:pt x="7901" y="375"/>
                  </a:cubicBezTo>
                  <a:cubicBezTo>
                    <a:pt x="7954" y="445"/>
                    <a:pt x="7992" y="532"/>
                    <a:pt x="8036" y="609"/>
                  </a:cubicBezTo>
                  <a:cubicBezTo>
                    <a:pt x="8274" y="449"/>
                    <a:pt x="8514" y="457"/>
                    <a:pt x="8743" y="632"/>
                  </a:cubicBezTo>
                  <a:cubicBezTo>
                    <a:pt x="8804" y="560"/>
                    <a:pt x="8859" y="485"/>
                    <a:pt x="8922" y="423"/>
                  </a:cubicBezTo>
                  <a:cubicBezTo>
                    <a:pt x="9018" y="327"/>
                    <a:pt x="9125" y="251"/>
                    <a:pt x="9241" y="192"/>
                  </a:cubicBezTo>
                  <a:cubicBezTo>
                    <a:pt x="9381" y="122"/>
                    <a:pt x="9527" y="77"/>
                    <a:pt x="9678" y="66"/>
                  </a:cubicBezTo>
                  <a:cubicBezTo>
                    <a:pt x="9866" y="53"/>
                    <a:pt x="10052" y="66"/>
                    <a:pt x="10235" y="135"/>
                  </a:cubicBezTo>
                  <a:cubicBezTo>
                    <a:pt x="10459" y="219"/>
                    <a:pt x="10653" y="352"/>
                    <a:pt x="10812" y="561"/>
                  </a:cubicBezTo>
                  <a:cubicBezTo>
                    <a:pt x="10907" y="687"/>
                    <a:pt x="10979" y="828"/>
                    <a:pt x="11024" y="985"/>
                  </a:cubicBezTo>
                  <a:cubicBezTo>
                    <a:pt x="11515" y="748"/>
                    <a:pt x="11947" y="842"/>
                    <a:pt x="12314" y="1304"/>
                  </a:cubicBezTo>
                  <a:cubicBezTo>
                    <a:pt x="12368" y="1217"/>
                    <a:pt x="12418" y="1127"/>
                    <a:pt x="12477" y="1045"/>
                  </a:cubicBezTo>
                  <a:cubicBezTo>
                    <a:pt x="12573" y="914"/>
                    <a:pt x="12682" y="799"/>
                    <a:pt x="12802" y="701"/>
                  </a:cubicBezTo>
                  <a:cubicBezTo>
                    <a:pt x="12991" y="548"/>
                    <a:pt x="13196" y="431"/>
                    <a:pt x="13417" y="359"/>
                  </a:cubicBezTo>
                  <a:cubicBezTo>
                    <a:pt x="13590" y="303"/>
                    <a:pt x="13765" y="267"/>
                    <a:pt x="13946" y="273"/>
                  </a:cubicBezTo>
                  <a:cubicBezTo>
                    <a:pt x="13999" y="274"/>
                    <a:pt x="14052" y="270"/>
                    <a:pt x="14104" y="274"/>
                  </a:cubicBezTo>
                  <a:cubicBezTo>
                    <a:pt x="14161" y="278"/>
                    <a:pt x="14218" y="286"/>
                    <a:pt x="14274" y="298"/>
                  </a:cubicBezTo>
                  <a:cubicBezTo>
                    <a:pt x="14354" y="315"/>
                    <a:pt x="14433" y="336"/>
                    <a:pt x="14513" y="355"/>
                  </a:cubicBezTo>
                  <a:close/>
                  <a:moveTo>
                    <a:pt x="11288" y="1292"/>
                  </a:moveTo>
                  <a:cubicBezTo>
                    <a:pt x="11433" y="1246"/>
                    <a:pt x="11567" y="1258"/>
                    <a:pt x="11700" y="1292"/>
                  </a:cubicBezTo>
                  <a:cubicBezTo>
                    <a:pt x="11832" y="1325"/>
                    <a:pt x="11956" y="1387"/>
                    <a:pt x="12069" y="1479"/>
                  </a:cubicBezTo>
                  <a:cubicBezTo>
                    <a:pt x="11915" y="1226"/>
                    <a:pt x="11501" y="1113"/>
                    <a:pt x="11288" y="1292"/>
                  </a:cubicBezTo>
                  <a:close/>
                  <a:moveTo>
                    <a:pt x="1876" y="369"/>
                  </a:moveTo>
                  <a:cubicBezTo>
                    <a:pt x="1597" y="347"/>
                    <a:pt x="1264" y="649"/>
                    <a:pt x="1226" y="959"/>
                  </a:cubicBezTo>
                  <a:cubicBezTo>
                    <a:pt x="1378" y="657"/>
                    <a:pt x="1592" y="458"/>
                    <a:pt x="1876" y="369"/>
                  </a:cubicBezTo>
                  <a:close/>
                  <a:moveTo>
                    <a:pt x="9806" y="398"/>
                  </a:moveTo>
                  <a:cubicBezTo>
                    <a:pt x="9550" y="291"/>
                    <a:pt x="9159" y="505"/>
                    <a:pt x="9082" y="769"/>
                  </a:cubicBezTo>
                  <a:cubicBezTo>
                    <a:pt x="9281" y="531"/>
                    <a:pt x="9523" y="413"/>
                    <a:pt x="9806" y="398"/>
                  </a:cubicBezTo>
                  <a:close/>
                </a:path>
              </a:pathLst>
            </a:custGeom>
            <a:solidFill>
              <a:srgbClr val="FFB368"/>
            </a:solidFill>
            <a:ln>
              <a:noFill/>
            </a:ln>
            <a:effectLst>
              <a:outerShdw dir="16200000" dist="76200" rotWithShape="0">
                <a:schemeClr val="bg1"/>
              </a:outerShdw>
            </a:effectLst>
          </p:spPr>
          <p:txBody>
            <a:bodyPr anchor="t" anchorCtr="0" bIns="45720" compatLnSpc="1" lIns="91440" numCol="1" rIns="91440" tIns="45720" vert="horz" wrap="square">
              <a:prstTxWarp prst="textNoShape"/>
            </a:bodyPr>
            <a:p>
              <a:endParaRPr altLang="en-US" lang="zh-CN"/>
            </a:p>
          </p:txBody>
        </p:sp>
      </p:grpSp>
      <p:sp>
        <p:nvSpPr>
          <p:cNvPr id="1048608" name="矩形 6"/>
          <p:cNvSpPr/>
          <p:nvPr/>
        </p:nvSpPr>
        <p:spPr>
          <a:xfrm>
            <a:off x="4696605" y="772195"/>
            <a:ext cx="2926080" cy="891540"/>
          </a:xfrm>
          <a:prstGeom prst="rect"/>
        </p:spPr>
        <p:txBody>
          <a:bodyPr wrap="none">
            <a:spAutoFit/>
          </a:bodyPr>
          <a:p>
            <a:pPr algn="just"/>
            <a:r>
              <a:rPr altLang="zh-CN" b="1" dirty="0" sz="5400" lang="zh-CN">
                <a:solidFill>
                  <a:srgbClr val="EC6A0F"/>
                </a:solidFill>
                <a:latin typeface="汉仪糯米团W" panose="00020600040101010101" pitchFamily="18" charset="-122"/>
                <a:ea typeface="汉仪糯米团W" panose="00020600040101010101" pitchFamily="18" charset="-122"/>
              </a:rPr>
              <a:t>我的优点</a:t>
            </a:r>
          </a:p>
        </p:txBody>
      </p:sp>
      <p:grpSp>
        <p:nvGrpSpPr>
          <p:cNvPr id="35" name="组合 42"/>
          <p:cNvGrpSpPr/>
          <p:nvPr/>
        </p:nvGrpSpPr>
        <p:grpSpPr>
          <a:xfrm>
            <a:off x="1019740" y="2120632"/>
            <a:ext cx="1529566" cy="4673601"/>
            <a:chOff x="609606" y="2184399"/>
            <a:chExt cx="1529566" cy="4673601"/>
          </a:xfrm>
        </p:grpSpPr>
        <p:pic>
          <p:nvPicPr>
            <p:cNvPr id="2097166" name="图片 15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3" cstate="print"/>
            <a:srcRect b="30783"/>
            <a:stretch>
              <a:fillRect/>
            </a:stretch>
          </p:blipFill>
          <p:spPr>
            <a:xfrm>
              <a:off x="609606" y="2184399"/>
              <a:ext cx="1529566" cy="4673601"/>
            </a:xfrm>
            <a:prstGeom prst="rect"/>
          </p:spPr>
        </p:pic>
        <p:sp>
          <p:nvSpPr>
            <p:cNvPr id="1048609" name="矩形 17"/>
            <p:cNvSpPr/>
            <p:nvPr/>
          </p:nvSpPr>
          <p:spPr>
            <a:xfrm>
              <a:off x="888934" y="2574363"/>
              <a:ext cx="1097280" cy="1158239"/>
            </a:xfrm>
            <a:prstGeom prst="rect"/>
          </p:spPr>
          <p:txBody>
            <a:bodyPr wrap="none">
              <a:spAutoFit/>
            </a:bodyPr>
            <a:p>
              <a:pPr algn="just">
                <a:lnSpc>
                  <a:spcPts val="3500"/>
                </a:lnSpc>
                <a:spcAft>
                  <a:spcPts val="0"/>
                </a:spcAft>
              </a:pPr>
              <a:r>
                <a:rPr altLang="zh-CN" dirty="0" sz="3600" kern="100" lang="zh-CN" smtClean="0">
                  <a:solidFill>
                    <a:schemeClr val="bg1"/>
                  </a:solidFill>
                  <a:latin typeface="汉仪糯米团W" panose="00020600040101010101" pitchFamily="18" charset="-122"/>
                  <a:ea typeface="汉仪糯米团W" panose="00020600040101010101" pitchFamily="18" charset="-122"/>
                  <a:cs typeface="Times New Roman" panose="02020603050405020304" pitchFamily="18" charset="0"/>
                </a:rPr>
                <a:t>成绩</a:t>
              </a:r>
              <a:endParaRPr altLang="zh-CN" dirty="0" sz="3600" kern="100" lang="en-US" smtClean="0">
                <a:solidFill>
                  <a:schemeClr val="bg1"/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endParaRPr>
            </a:p>
            <a:p>
              <a:pPr algn="just">
                <a:lnSpc>
                  <a:spcPts val="3500"/>
                </a:lnSpc>
                <a:spcAft>
                  <a:spcPts val="0"/>
                </a:spcAft>
              </a:pPr>
              <a:r>
                <a:rPr altLang="zh-CN" dirty="0" sz="3600" kern="100" lang="zh-CN" smtClean="0">
                  <a:solidFill>
                    <a:schemeClr val="bg1"/>
                  </a:solidFill>
                  <a:latin typeface="汉仪糯米团W" panose="00020600040101010101" pitchFamily="18" charset="-122"/>
                  <a:ea typeface="汉仪糯米团W" panose="00020600040101010101" pitchFamily="18" charset="-122"/>
                  <a:cs typeface="Times New Roman" panose="02020603050405020304" pitchFamily="18" charset="0"/>
                </a:rPr>
                <a:t>优良</a:t>
              </a:r>
              <a:endParaRPr altLang="zh-CN" dirty="0" sz="3600" kern="100" lang="zh-CN">
                <a:solidFill>
                  <a:schemeClr val="bg1"/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endParaRPr>
            </a:p>
          </p:txBody>
        </p:sp>
        <p:sp>
          <p:nvSpPr>
            <p:cNvPr id="1048610" name="文本框 22"/>
            <p:cNvSpPr txBox="1"/>
            <p:nvPr/>
          </p:nvSpPr>
          <p:spPr>
            <a:xfrm rot="714645">
              <a:off x="1066613" y="4479766"/>
              <a:ext cx="615553" cy="668201"/>
            </a:xfrm>
            <a:prstGeom prst="rect"/>
            <a:noFill/>
          </p:spPr>
          <p:txBody>
            <a:bodyPr rtlCol="0" vert="eaVert" wrap="square">
              <a:spAutoFit/>
            </a:bodyPr>
            <a:p>
              <a:r>
                <a:rPr altLang="zh-CN" dirty="0" sz="2800" lang="en-US" smtClean="0">
                  <a:solidFill>
                    <a:srgbClr val="2BAFAF"/>
                  </a:solidFill>
                  <a:latin typeface="汉仪字研卡通繁" panose="00020600040101010101" pitchFamily="18" charset="-122"/>
                  <a:ea typeface="汉仪字研卡通繁" panose="00020600040101010101" pitchFamily="18" charset="-122"/>
                </a:rPr>
                <a:t>01</a:t>
              </a:r>
              <a:endParaRPr altLang="en-US" dirty="0" sz="2800" lang="zh-CN">
                <a:solidFill>
                  <a:srgbClr val="2BAFAF"/>
                </a:solidFill>
                <a:latin typeface="汉仪字研卡通繁" panose="00020600040101010101" pitchFamily="18" charset="-122"/>
                <a:ea typeface="汉仪字研卡通繁" panose="00020600040101010101" pitchFamily="18" charset="-122"/>
              </a:endParaRPr>
            </a:p>
          </p:txBody>
        </p:sp>
      </p:grpSp>
      <p:grpSp>
        <p:nvGrpSpPr>
          <p:cNvPr id="36" name="组合 43"/>
          <p:cNvGrpSpPr/>
          <p:nvPr/>
        </p:nvGrpSpPr>
        <p:grpSpPr>
          <a:xfrm>
            <a:off x="3275771" y="2636814"/>
            <a:ext cx="1447798" cy="4157419"/>
            <a:chOff x="3056624" y="2624381"/>
            <a:chExt cx="1447798" cy="4157419"/>
          </a:xfrm>
        </p:grpSpPr>
        <p:pic>
          <p:nvPicPr>
            <p:cNvPr id="2097167" name="图片 14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4" cstate="print"/>
            <a:srcRect b="35299"/>
            <a:stretch>
              <a:fillRect/>
            </a:stretch>
          </p:blipFill>
          <p:spPr>
            <a:xfrm>
              <a:off x="3056624" y="2624381"/>
              <a:ext cx="1447798" cy="4157419"/>
            </a:xfrm>
            <a:prstGeom prst="rect"/>
          </p:spPr>
        </p:pic>
        <p:sp>
          <p:nvSpPr>
            <p:cNvPr id="1048611" name="矩形 18"/>
            <p:cNvSpPr/>
            <p:nvPr/>
          </p:nvSpPr>
          <p:spPr>
            <a:xfrm>
              <a:off x="3240597" y="3046956"/>
              <a:ext cx="1097280" cy="1158239"/>
            </a:xfrm>
            <a:prstGeom prst="rect"/>
          </p:spPr>
          <p:txBody>
            <a:bodyPr wrap="none">
              <a:spAutoFit/>
            </a:bodyPr>
            <a:p>
              <a:pPr algn="just">
                <a:lnSpc>
                  <a:spcPts val="3500"/>
                </a:lnSpc>
                <a:spcAft>
                  <a:spcPts val="0"/>
                </a:spcAft>
              </a:pPr>
              <a:r>
                <a:rPr altLang="en-US" dirty="0" sz="3600" kern="100" lang="zh-CN" smtClean="0">
                  <a:solidFill>
                    <a:schemeClr val="bg1"/>
                  </a:solidFill>
                  <a:latin typeface="汉仪糯米团W" panose="00020600040101010101" pitchFamily="18" charset="-122"/>
                  <a:ea typeface="汉仪糯米团W" panose="00020600040101010101" pitchFamily="18" charset="-122"/>
                  <a:cs typeface="Times New Roman" panose="02020603050405020304" pitchFamily="18" charset="0"/>
                </a:rPr>
                <a:t>号召</a:t>
              </a:r>
              <a:endParaRPr altLang="zh-CN" dirty="0" sz="3600" kern="100" lang="en-US" smtClean="0">
                <a:solidFill>
                  <a:schemeClr val="bg1"/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endParaRPr>
            </a:p>
            <a:p>
              <a:pPr algn="just">
                <a:lnSpc>
                  <a:spcPts val="3500"/>
                </a:lnSpc>
                <a:spcAft>
                  <a:spcPts val="0"/>
                </a:spcAft>
              </a:pPr>
              <a:r>
                <a:rPr altLang="en-US" dirty="0" sz="3600" kern="100" lang="zh-CN" smtClean="0">
                  <a:solidFill>
                    <a:schemeClr val="bg1"/>
                  </a:solidFill>
                  <a:latin typeface="汉仪糯米团W" panose="00020600040101010101" pitchFamily="18" charset="-122"/>
                  <a:ea typeface="汉仪糯米团W" panose="00020600040101010101" pitchFamily="18" charset="-122"/>
                  <a:cs typeface="Times New Roman" panose="02020603050405020304" pitchFamily="18" charset="0"/>
                </a:rPr>
                <a:t>力</a:t>
              </a:r>
              <a:r>
                <a:rPr altLang="en-US" dirty="0" sz="3600" kern="100" lang="zh-CN">
                  <a:solidFill>
                    <a:schemeClr val="bg1"/>
                  </a:solidFill>
                  <a:latin typeface="汉仪糯米团W" panose="00020600040101010101" pitchFamily="18" charset="-122"/>
                  <a:ea typeface="汉仪糯米团W" panose="00020600040101010101" pitchFamily="18" charset="-122"/>
                  <a:cs typeface="Times New Roman" panose="02020603050405020304" pitchFamily="18" charset="0"/>
                </a:rPr>
                <a:t>强</a:t>
              </a:r>
              <a:endParaRPr altLang="zh-CN" dirty="0" sz="3600" kern="100" lang="zh-CN">
                <a:solidFill>
                  <a:schemeClr val="bg1"/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endParaRPr>
            </a:p>
          </p:txBody>
        </p:sp>
        <p:sp>
          <p:nvSpPr>
            <p:cNvPr id="1048612" name="文本框 23"/>
            <p:cNvSpPr txBox="1"/>
            <p:nvPr/>
          </p:nvSpPr>
          <p:spPr>
            <a:xfrm rot="714645">
              <a:off x="3302924" y="4738976"/>
              <a:ext cx="615553" cy="668201"/>
            </a:xfrm>
            <a:prstGeom prst="rect"/>
            <a:noFill/>
          </p:spPr>
          <p:txBody>
            <a:bodyPr rtlCol="0" vert="eaVert" wrap="square">
              <a:spAutoFit/>
            </a:bodyPr>
            <a:p>
              <a:r>
                <a:rPr altLang="zh-CN" dirty="0" sz="2800" lang="en-US" smtClean="0">
                  <a:solidFill>
                    <a:srgbClr val="ADD236"/>
                  </a:solidFill>
                  <a:latin typeface="汉仪字研卡通繁" panose="00020600040101010101" pitchFamily="18" charset="-122"/>
                  <a:ea typeface="汉仪字研卡通繁" panose="00020600040101010101" pitchFamily="18" charset="-122"/>
                </a:rPr>
                <a:t>02</a:t>
              </a:r>
              <a:endParaRPr altLang="en-US" dirty="0" sz="2800" lang="zh-CN">
                <a:solidFill>
                  <a:srgbClr val="ADD236"/>
                </a:solidFill>
                <a:latin typeface="汉仪字研卡通繁" panose="00020600040101010101" pitchFamily="18" charset="-122"/>
                <a:ea typeface="汉仪字研卡通繁" panose="00020600040101010101" pitchFamily="18" charset="-122"/>
              </a:endParaRPr>
            </a:p>
          </p:txBody>
        </p:sp>
      </p:grpSp>
      <p:grpSp>
        <p:nvGrpSpPr>
          <p:cNvPr id="37" name="组合 44"/>
          <p:cNvGrpSpPr/>
          <p:nvPr/>
        </p:nvGrpSpPr>
        <p:grpSpPr>
          <a:xfrm>
            <a:off x="5450034" y="1895113"/>
            <a:ext cx="1447798" cy="4899120"/>
            <a:chOff x="5421874" y="1882680"/>
            <a:chExt cx="1447798" cy="4899120"/>
          </a:xfrm>
        </p:grpSpPr>
        <p:pic>
          <p:nvPicPr>
            <p:cNvPr id="2097168" name="图片 13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5" cstate="print"/>
            <a:srcRect b="24177"/>
            <a:stretch>
              <a:fillRect/>
            </a:stretch>
          </p:blipFill>
          <p:spPr>
            <a:xfrm>
              <a:off x="5421874" y="1882680"/>
              <a:ext cx="1447798" cy="4899120"/>
            </a:xfrm>
            <a:prstGeom prst="rect"/>
          </p:spPr>
        </p:pic>
        <p:sp>
          <p:nvSpPr>
            <p:cNvPr id="1048613" name="矩形 19"/>
            <p:cNvSpPr/>
            <p:nvPr/>
          </p:nvSpPr>
          <p:spPr>
            <a:xfrm>
              <a:off x="5592260" y="2297655"/>
              <a:ext cx="1097280" cy="1158240"/>
            </a:xfrm>
            <a:prstGeom prst="rect"/>
          </p:spPr>
          <p:txBody>
            <a:bodyPr wrap="none">
              <a:spAutoFit/>
            </a:bodyPr>
            <a:p>
              <a:pPr algn="just">
                <a:lnSpc>
                  <a:spcPts val="3500"/>
                </a:lnSpc>
                <a:spcAft>
                  <a:spcPts val="0"/>
                </a:spcAft>
              </a:pPr>
              <a:r>
                <a:rPr altLang="en-US" dirty="0" sz="3600" kern="100" lang="zh-CN" smtClean="0">
                  <a:solidFill>
                    <a:schemeClr val="bg1"/>
                  </a:solidFill>
                  <a:latin typeface="汉仪糯米团W" panose="00020600040101010101" pitchFamily="18" charset="-122"/>
                  <a:ea typeface="汉仪糯米团W" panose="00020600040101010101" pitchFamily="18" charset="-122"/>
                  <a:cs typeface="Times New Roman" panose="02020603050405020304" pitchFamily="18" charset="0"/>
                </a:rPr>
                <a:t>乐于</a:t>
              </a:r>
              <a:endParaRPr altLang="zh-CN" dirty="0" sz="3600" kern="100" lang="en-US" smtClean="0">
                <a:solidFill>
                  <a:schemeClr val="bg1"/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endParaRPr>
            </a:p>
            <a:p>
              <a:pPr algn="just">
                <a:lnSpc>
                  <a:spcPts val="3500"/>
                </a:lnSpc>
                <a:spcAft>
                  <a:spcPts val="0"/>
                </a:spcAft>
              </a:pPr>
              <a:r>
                <a:rPr altLang="en-US" dirty="0" sz="3600" kern="100" lang="zh-CN" smtClean="0">
                  <a:solidFill>
                    <a:schemeClr val="bg1"/>
                  </a:solidFill>
                  <a:latin typeface="汉仪糯米团W" panose="00020600040101010101" pitchFamily="18" charset="-122"/>
                  <a:ea typeface="汉仪糯米团W" panose="00020600040101010101" pitchFamily="18" charset="-122"/>
                  <a:cs typeface="Times New Roman" panose="02020603050405020304" pitchFamily="18" charset="0"/>
                </a:rPr>
                <a:t>助人</a:t>
              </a:r>
              <a:endParaRPr altLang="zh-CN" dirty="0" sz="3600" kern="100" lang="zh-CN">
                <a:solidFill>
                  <a:schemeClr val="bg1"/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endParaRPr>
            </a:p>
          </p:txBody>
        </p:sp>
        <p:sp>
          <p:nvSpPr>
            <p:cNvPr id="1048614" name="文本框 24"/>
            <p:cNvSpPr txBox="1"/>
            <p:nvPr/>
          </p:nvSpPr>
          <p:spPr>
            <a:xfrm rot="1387313">
              <a:off x="5481541" y="4005275"/>
              <a:ext cx="615553" cy="668201"/>
            </a:xfrm>
            <a:prstGeom prst="rect"/>
            <a:noFill/>
          </p:spPr>
          <p:txBody>
            <a:bodyPr rtlCol="0" vert="eaVert" wrap="square">
              <a:spAutoFit/>
            </a:bodyPr>
            <a:p>
              <a:r>
                <a:rPr altLang="zh-CN" dirty="0" sz="2800" lang="en-US" smtClean="0">
                  <a:solidFill>
                    <a:srgbClr val="FFA4C2"/>
                  </a:solidFill>
                  <a:latin typeface="汉仪字研卡通繁" panose="00020600040101010101" pitchFamily="18" charset="-122"/>
                  <a:ea typeface="汉仪字研卡通繁" panose="00020600040101010101" pitchFamily="18" charset="-122"/>
                </a:rPr>
                <a:t>03</a:t>
              </a:r>
              <a:endParaRPr altLang="en-US" dirty="0" sz="2800" lang="zh-CN">
                <a:solidFill>
                  <a:srgbClr val="FFA4C2"/>
                </a:solidFill>
                <a:latin typeface="汉仪字研卡通繁" panose="00020600040101010101" pitchFamily="18" charset="-122"/>
                <a:ea typeface="汉仪字研卡通繁" panose="00020600040101010101" pitchFamily="18" charset="-122"/>
              </a:endParaRPr>
            </a:p>
          </p:txBody>
        </p:sp>
      </p:grpSp>
      <p:grpSp>
        <p:nvGrpSpPr>
          <p:cNvPr id="38" name="组合 45"/>
          <p:cNvGrpSpPr/>
          <p:nvPr/>
        </p:nvGrpSpPr>
        <p:grpSpPr>
          <a:xfrm>
            <a:off x="7624297" y="2765951"/>
            <a:ext cx="1332209" cy="3591020"/>
            <a:chOff x="7787124" y="2947053"/>
            <a:chExt cx="1332209" cy="3591020"/>
          </a:xfrm>
        </p:grpSpPr>
        <p:pic>
          <p:nvPicPr>
            <p:cNvPr id="2097169" name="图片 12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3" cstate="print"/>
            <a:srcRect t="-1" b="38938"/>
            <a:stretch>
              <a:fillRect/>
            </a:stretch>
          </p:blipFill>
          <p:spPr>
            <a:xfrm>
              <a:off x="7787124" y="2947053"/>
              <a:ext cx="1332209" cy="3591020"/>
            </a:xfrm>
            <a:prstGeom prst="rect"/>
          </p:spPr>
        </p:pic>
        <p:sp>
          <p:nvSpPr>
            <p:cNvPr id="1048615" name="矩形 20"/>
            <p:cNvSpPr/>
            <p:nvPr/>
          </p:nvSpPr>
          <p:spPr>
            <a:xfrm>
              <a:off x="7871353" y="3241556"/>
              <a:ext cx="1097280" cy="1158240"/>
            </a:xfrm>
            <a:prstGeom prst="rect"/>
          </p:spPr>
          <p:txBody>
            <a:bodyPr wrap="none">
              <a:spAutoFit/>
            </a:bodyPr>
            <a:p>
              <a:pPr>
                <a:lnSpc>
                  <a:spcPts val="3500"/>
                </a:lnSpc>
              </a:pPr>
              <a:r>
                <a:rPr altLang="zh-CN" dirty="0" sz="3600" kern="100" lang="zh-CN" smtClean="0">
                  <a:solidFill>
                    <a:schemeClr val="bg1"/>
                  </a:solidFill>
                  <a:latin typeface="汉仪糯米团W" panose="00020600040101010101" pitchFamily="18" charset="-122"/>
                  <a:ea typeface="汉仪糯米团W" panose="00020600040101010101" pitchFamily="18" charset="-122"/>
                  <a:cs typeface="Times New Roman" panose="02020603050405020304" pitchFamily="18" charset="0"/>
                </a:rPr>
                <a:t>经验</a:t>
              </a:r>
              <a:endParaRPr altLang="zh-CN" dirty="0" sz="3600" kern="100" lang="en-US" smtClean="0">
                <a:solidFill>
                  <a:schemeClr val="bg1"/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endParaRPr>
            </a:p>
            <a:p>
              <a:pPr>
                <a:lnSpc>
                  <a:spcPts val="3500"/>
                </a:lnSpc>
              </a:pPr>
              <a:r>
                <a:rPr altLang="zh-CN" dirty="0" sz="3600" kern="100" lang="zh-CN" smtClean="0">
                  <a:solidFill>
                    <a:schemeClr val="bg1"/>
                  </a:solidFill>
                  <a:latin typeface="汉仪糯米团W" panose="00020600040101010101" pitchFamily="18" charset="-122"/>
                  <a:ea typeface="汉仪糯米团W" panose="00020600040101010101" pitchFamily="18" charset="-122"/>
                  <a:cs typeface="Times New Roman" panose="02020603050405020304" pitchFamily="18" charset="0"/>
                </a:rPr>
                <a:t>丰富</a:t>
              </a:r>
              <a:endParaRPr altLang="zh-CN" dirty="0" sz="3600" kern="100" lang="zh-CN">
                <a:solidFill>
                  <a:schemeClr val="bg1"/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endParaRPr>
            </a:p>
          </p:txBody>
        </p:sp>
        <p:sp>
          <p:nvSpPr>
            <p:cNvPr id="1048616" name="文本框 25"/>
            <p:cNvSpPr txBox="1"/>
            <p:nvPr/>
          </p:nvSpPr>
          <p:spPr>
            <a:xfrm rot="358692">
              <a:off x="7989747" y="4870195"/>
              <a:ext cx="615553" cy="668201"/>
            </a:xfrm>
            <a:prstGeom prst="rect"/>
            <a:noFill/>
          </p:spPr>
          <p:txBody>
            <a:bodyPr rtlCol="0" vert="eaVert" wrap="square">
              <a:spAutoFit/>
            </a:bodyPr>
            <a:p>
              <a:r>
                <a:rPr altLang="zh-CN" dirty="0" sz="2800" lang="en-US" smtClean="0">
                  <a:solidFill>
                    <a:srgbClr val="2BAFAF"/>
                  </a:solidFill>
                  <a:latin typeface="汉仪字研卡通繁" panose="00020600040101010101" pitchFamily="18" charset="-122"/>
                  <a:ea typeface="汉仪字研卡通繁" panose="00020600040101010101" pitchFamily="18" charset="-122"/>
                </a:rPr>
                <a:t>04</a:t>
              </a:r>
              <a:endParaRPr altLang="en-US" dirty="0" sz="2800" lang="zh-CN">
                <a:solidFill>
                  <a:srgbClr val="2BAFAF"/>
                </a:solidFill>
                <a:latin typeface="汉仪字研卡通繁" panose="00020600040101010101" pitchFamily="18" charset="-122"/>
                <a:ea typeface="汉仪字研卡通繁" panose="00020600040101010101" pitchFamily="18" charset="-122"/>
              </a:endParaRPr>
            </a:p>
          </p:txBody>
        </p:sp>
      </p:grpSp>
      <p:grpSp>
        <p:nvGrpSpPr>
          <p:cNvPr id="39" name="组合 47"/>
          <p:cNvGrpSpPr/>
          <p:nvPr/>
        </p:nvGrpSpPr>
        <p:grpSpPr>
          <a:xfrm>
            <a:off x="9682971" y="2474211"/>
            <a:ext cx="1447798" cy="4320022"/>
            <a:chOff x="9682971" y="2537978"/>
            <a:chExt cx="1447798" cy="4320022"/>
          </a:xfrm>
        </p:grpSpPr>
        <p:pic>
          <p:nvPicPr>
            <p:cNvPr id="2097170" name="图片 16"/>
            <p:cNvPicPr>
              <a:picLocks noChangeAspect="1"/>
            </p:cNvPicPr>
            <p:nvPr/>
          </p:nvPicPr>
          <p:blipFill rotWithShape="1">
            <a:blip xmlns:r="http://schemas.openxmlformats.org/officeDocument/2006/relationships" r:embed="rId5" cstate="print"/>
            <a:srcRect b="33139"/>
            <a:stretch>
              <a:fillRect/>
            </a:stretch>
          </p:blipFill>
          <p:spPr>
            <a:xfrm>
              <a:off x="9682971" y="2537978"/>
              <a:ext cx="1447798" cy="4320022"/>
            </a:xfrm>
            <a:prstGeom prst="rect"/>
          </p:spPr>
        </p:pic>
        <p:sp>
          <p:nvSpPr>
            <p:cNvPr id="1048617" name="矩形 21"/>
            <p:cNvSpPr/>
            <p:nvPr/>
          </p:nvSpPr>
          <p:spPr>
            <a:xfrm>
              <a:off x="9883716" y="3013096"/>
              <a:ext cx="1097280" cy="1158240"/>
            </a:xfrm>
            <a:prstGeom prst="rect"/>
          </p:spPr>
          <p:txBody>
            <a:bodyPr wrap="none">
              <a:spAutoFit/>
            </a:bodyPr>
            <a:p>
              <a:pPr algn="just">
                <a:lnSpc>
                  <a:spcPts val="3500"/>
                </a:lnSpc>
                <a:spcAft>
                  <a:spcPts val="0"/>
                </a:spcAft>
              </a:pPr>
              <a:r>
                <a:rPr altLang="en-US" dirty="0" sz="3600" kern="100" lang="zh-CN">
                  <a:solidFill>
                    <a:schemeClr val="bg1"/>
                  </a:solidFill>
                  <a:latin typeface="汉仪糯米团W" panose="00020600040101010101" pitchFamily="18" charset="-122"/>
                  <a:ea typeface="汉仪糯米团W" panose="00020600040101010101" pitchFamily="18" charset="-122"/>
                  <a:cs typeface="Times New Roman" panose="02020603050405020304" pitchFamily="18" charset="0"/>
                </a:rPr>
                <a:t>多</a:t>
              </a:r>
              <a:r>
                <a:rPr altLang="en-US" dirty="0" sz="3600" kern="100" lang="zh-CN" smtClean="0">
                  <a:solidFill>
                    <a:schemeClr val="bg1"/>
                  </a:solidFill>
                  <a:latin typeface="汉仪糯米团W" panose="00020600040101010101" pitchFamily="18" charset="-122"/>
                  <a:ea typeface="汉仪糯米团W" panose="00020600040101010101" pitchFamily="18" charset="-122"/>
                  <a:cs typeface="Times New Roman" panose="02020603050405020304" pitchFamily="18" charset="0"/>
                </a:rPr>
                <a:t>才</a:t>
              </a:r>
              <a:endParaRPr altLang="zh-CN" dirty="0" sz="3600" kern="100" lang="en-US" smtClean="0">
                <a:solidFill>
                  <a:schemeClr val="bg1"/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endParaRPr>
            </a:p>
            <a:p>
              <a:pPr algn="just">
                <a:lnSpc>
                  <a:spcPts val="3500"/>
                </a:lnSpc>
                <a:spcAft>
                  <a:spcPts val="0"/>
                </a:spcAft>
              </a:pPr>
              <a:r>
                <a:rPr altLang="en-US" dirty="0" sz="3600" kern="100" lang="zh-CN" smtClean="0">
                  <a:solidFill>
                    <a:schemeClr val="bg1"/>
                  </a:solidFill>
                  <a:latin typeface="汉仪糯米团W" panose="00020600040101010101" pitchFamily="18" charset="-122"/>
                  <a:ea typeface="汉仪糯米团W" panose="00020600040101010101" pitchFamily="18" charset="-122"/>
                  <a:cs typeface="Times New Roman" panose="02020603050405020304" pitchFamily="18" charset="0"/>
                </a:rPr>
                <a:t>多</a:t>
              </a:r>
              <a:r>
                <a:rPr altLang="en-US" dirty="0" sz="3600" kern="100" lang="zh-CN">
                  <a:solidFill>
                    <a:schemeClr val="bg1"/>
                  </a:solidFill>
                  <a:latin typeface="汉仪糯米团W" panose="00020600040101010101" pitchFamily="18" charset="-122"/>
                  <a:ea typeface="汉仪糯米团W" panose="00020600040101010101" pitchFamily="18" charset="-122"/>
                  <a:cs typeface="Times New Roman" panose="02020603050405020304" pitchFamily="18" charset="0"/>
                </a:rPr>
                <a:t>艺</a:t>
              </a:r>
              <a:endParaRPr altLang="zh-CN" dirty="0" sz="3600" kern="100" lang="zh-CN">
                <a:solidFill>
                  <a:schemeClr val="bg1"/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endParaRPr>
            </a:p>
          </p:txBody>
        </p:sp>
        <p:sp>
          <p:nvSpPr>
            <p:cNvPr id="1048618" name="文本框 26"/>
            <p:cNvSpPr txBox="1"/>
            <p:nvPr/>
          </p:nvSpPr>
          <p:spPr>
            <a:xfrm rot="1106829">
              <a:off x="9765922" y="4614936"/>
              <a:ext cx="615553" cy="668201"/>
            </a:xfrm>
            <a:prstGeom prst="rect"/>
            <a:noFill/>
          </p:spPr>
          <p:txBody>
            <a:bodyPr rtlCol="0" vert="eaVert" wrap="square">
              <a:spAutoFit/>
            </a:bodyPr>
            <a:p>
              <a:r>
                <a:rPr altLang="zh-CN" dirty="0" sz="2800" lang="en-US" smtClean="0">
                  <a:solidFill>
                    <a:srgbClr val="FFA4C2"/>
                  </a:solidFill>
                  <a:latin typeface="汉仪字研卡通繁" panose="00020600040101010101" pitchFamily="18" charset="-122"/>
                  <a:ea typeface="汉仪字研卡通繁" panose="00020600040101010101" pitchFamily="18" charset="-122"/>
                </a:rPr>
                <a:t>05</a:t>
              </a:r>
              <a:endParaRPr altLang="en-US" dirty="0" sz="2800" lang="zh-CN">
                <a:solidFill>
                  <a:srgbClr val="FFA4C2"/>
                </a:solidFill>
                <a:latin typeface="汉仪字研卡通繁" panose="00020600040101010101" pitchFamily="18" charset="-122"/>
                <a:ea typeface="汉仪字研卡通繁" panose="00020600040101010101" pitchFamily="18" charset="-122"/>
              </a:endParaRPr>
            </a:p>
          </p:txBody>
        </p:sp>
      </p:grpSp>
      <p:sp>
        <p:nvSpPr>
          <p:cNvPr id="1048619" name="Freeform 5"/>
          <p:cNvSpPr>
            <a:spLocks noEditPoints="1"/>
          </p:cNvSpPr>
          <p:nvPr/>
        </p:nvSpPr>
        <p:spPr bwMode="auto">
          <a:xfrm>
            <a:off x="0" y="5539705"/>
            <a:ext cx="12193588" cy="1318295"/>
          </a:xfrm>
          <a:custGeom>
            <a:avLst/>
            <a:gdLst>
              <a:gd name="T0" fmla="*/ 14513 w 14513"/>
              <a:gd name="T1" fmla="*/ 355 h 1926"/>
              <a:gd name="T2" fmla="*/ 14513 w 14513"/>
              <a:gd name="T3" fmla="*/ 1926 h 1926"/>
              <a:gd name="T4" fmla="*/ 0 w 14513"/>
              <a:gd name="T5" fmla="*/ 1926 h 1926"/>
              <a:gd name="T6" fmla="*/ 0 w 14513"/>
              <a:gd name="T7" fmla="*/ 1308 h 1926"/>
              <a:gd name="T8" fmla="*/ 388 w 14513"/>
              <a:gd name="T9" fmla="*/ 1334 h 1926"/>
              <a:gd name="T10" fmla="*/ 654 w 14513"/>
              <a:gd name="T11" fmla="*/ 961 h 1926"/>
              <a:gd name="T12" fmla="*/ 1061 w 14513"/>
              <a:gd name="T13" fmla="*/ 854 h 1926"/>
              <a:gd name="T14" fmla="*/ 1077 w 14513"/>
              <a:gd name="T15" fmla="*/ 727 h 1926"/>
              <a:gd name="T16" fmla="*/ 1285 w 14513"/>
              <a:gd name="T17" fmla="*/ 330 h 1926"/>
              <a:gd name="T18" fmla="*/ 1817 w 14513"/>
              <a:gd name="T19" fmla="*/ 28 h 1926"/>
              <a:gd name="T20" fmla="*/ 1950 w 14513"/>
              <a:gd name="T21" fmla="*/ 0 h 1926"/>
              <a:gd name="T22" fmla="*/ 2245 w 14513"/>
              <a:gd name="T23" fmla="*/ 0 h 1926"/>
              <a:gd name="T24" fmla="*/ 2256 w 14513"/>
              <a:gd name="T25" fmla="*/ 9 h 1926"/>
              <a:gd name="T26" fmla="*/ 2442 w 14513"/>
              <a:gd name="T27" fmla="*/ 47 h 1926"/>
              <a:gd name="T28" fmla="*/ 2975 w 14513"/>
              <a:gd name="T29" fmla="*/ 409 h 1926"/>
              <a:gd name="T30" fmla="*/ 3125 w 14513"/>
              <a:gd name="T31" fmla="*/ 993 h 1926"/>
              <a:gd name="T32" fmla="*/ 3617 w 14513"/>
              <a:gd name="T33" fmla="*/ 1065 h 1926"/>
              <a:gd name="T34" fmla="*/ 4035 w 14513"/>
              <a:gd name="T35" fmla="*/ 1358 h 1926"/>
              <a:gd name="T36" fmla="*/ 5516 w 14513"/>
              <a:gd name="T37" fmla="*/ 1455 h 1926"/>
              <a:gd name="T38" fmla="*/ 5661 w 14513"/>
              <a:gd name="T39" fmla="*/ 1163 h 1926"/>
              <a:gd name="T40" fmla="*/ 6107 w 14513"/>
              <a:gd name="T41" fmla="*/ 816 h 1926"/>
              <a:gd name="T42" fmla="*/ 6525 w 14513"/>
              <a:gd name="T43" fmla="*/ 780 h 1926"/>
              <a:gd name="T44" fmla="*/ 6552 w 14513"/>
              <a:gd name="T45" fmla="*/ 754 h 1926"/>
              <a:gd name="T46" fmla="*/ 6765 w 14513"/>
              <a:gd name="T47" fmla="*/ 313 h 1926"/>
              <a:gd name="T48" fmla="*/ 7206 w 14513"/>
              <a:gd name="T49" fmla="*/ 85 h 1926"/>
              <a:gd name="T50" fmla="*/ 7735 w 14513"/>
              <a:gd name="T51" fmla="*/ 218 h 1926"/>
              <a:gd name="T52" fmla="*/ 7901 w 14513"/>
              <a:gd name="T53" fmla="*/ 375 h 1926"/>
              <a:gd name="T54" fmla="*/ 8036 w 14513"/>
              <a:gd name="T55" fmla="*/ 609 h 1926"/>
              <a:gd name="T56" fmla="*/ 8743 w 14513"/>
              <a:gd name="T57" fmla="*/ 632 h 1926"/>
              <a:gd name="T58" fmla="*/ 8922 w 14513"/>
              <a:gd name="T59" fmla="*/ 423 h 1926"/>
              <a:gd name="T60" fmla="*/ 9241 w 14513"/>
              <a:gd name="T61" fmla="*/ 192 h 1926"/>
              <a:gd name="T62" fmla="*/ 9678 w 14513"/>
              <a:gd name="T63" fmla="*/ 66 h 1926"/>
              <a:gd name="T64" fmla="*/ 10235 w 14513"/>
              <a:gd name="T65" fmla="*/ 135 h 1926"/>
              <a:gd name="T66" fmla="*/ 10812 w 14513"/>
              <a:gd name="T67" fmla="*/ 561 h 1926"/>
              <a:gd name="T68" fmla="*/ 11024 w 14513"/>
              <a:gd name="T69" fmla="*/ 985 h 1926"/>
              <a:gd name="T70" fmla="*/ 12314 w 14513"/>
              <a:gd name="T71" fmla="*/ 1304 h 1926"/>
              <a:gd name="T72" fmla="*/ 12477 w 14513"/>
              <a:gd name="T73" fmla="*/ 1045 h 1926"/>
              <a:gd name="T74" fmla="*/ 12802 w 14513"/>
              <a:gd name="T75" fmla="*/ 701 h 1926"/>
              <a:gd name="T76" fmla="*/ 13417 w 14513"/>
              <a:gd name="T77" fmla="*/ 359 h 1926"/>
              <a:gd name="T78" fmla="*/ 13946 w 14513"/>
              <a:gd name="T79" fmla="*/ 273 h 1926"/>
              <a:gd name="T80" fmla="*/ 14104 w 14513"/>
              <a:gd name="T81" fmla="*/ 274 h 1926"/>
              <a:gd name="T82" fmla="*/ 14274 w 14513"/>
              <a:gd name="T83" fmla="*/ 298 h 1926"/>
              <a:gd name="T84" fmla="*/ 14513 w 14513"/>
              <a:gd name="T85" fmla="*/ 355 h 1926"/>
              <a:gd name="T86" fmla="*/ 11288 w 14513"/>
              <a:gd name="T87" fmla="*/ 1292 h 1926"/>
              <a:gd name="T88" fmla="*/ 11700 w 14513"/>
              <a:gd name="T89" fmla="*/ 1292 h 1926"/>
              <a:gd name="T90" fmla="*/ 12069 w 14513"/>
              <a:gd name="T91" fmla="*/ 1479 h 1926"/>
              <a:gd name="T92" fmla="*/ 11288 w 14513"/>
              <a:gd name="T93" fmla="*/ 1292 h 1926"/>
              <a:gd name="T94" fmla="*/ 1876 w 14513"/>
              <a:gd name="T95" fmla="*/ 369 h 1926"/>
              <a:gd name="T96" fmla="*/ 1226 w 14513"/>
              <a:gd name="T97" fmla="*/ 959 h 1926"/>
              <a:gd name="T98" fmla="*/ 1876 w 14513"/>
              <a:gd name="T99" fmla="*/ 369 h 1926"/>
              <a:gd name="T100" fmla="*/ 9806 w 14513"/>
              <a:gd name="T101" fmla="*/ 398 h 1926"/>
              <a:gd name="T102" fmla="*/ 9082 w 14513"/>
              <a:gd name="T103" fmla="*/ 769 h 1926"/>
              <a:gd name="T104" fmla="*/ 9806 w 14513"/>
              <a:gd name="T105" fmla="*/ 398 h 19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4513" h="1926">
                <a:moveTo>
                  <a:pt x="14513" y="355"/>
                </a:moveTo>
                <a:cubicBezTo>
                  <a:pt x="14513" y="878"/>
                  <a:pt x="14513" y="1402"/>
                  <a:pt x="14513" y="1926"/>
                </a:cubicBezTo>
                <a:cubicBezTo>
                  <a:pt x="9675" y="1926"/>
                  <a:pt x="4837" y="1926"/>
                  <a:pt x="0" y="1926"/>
                </a:cubicBezTo>
                <a:cubicBezTo>
                  <a:pt x="0" y="1720"/>
                  <a:pt x="0" y="1514"/>
                  <a:pt x="0" y="1308"/>
                </a:cubicBezTo>
                <a:cubicBezTo>
                  <a:pt x="130" y="1291"/>
                  <a:pt x="260" y="1290"/>
                  <a:pt x="388" y="1334"/>
                </a:cubicBezTo>
                <a:cubicBezTo>
                  <a:pt x="426" y="1157"/>
                  <a:pt x="523" y="1042"/>
                  <a:pt x="654" y="961"/>
                </a:cubicBezTo>
                <a:cubicBezTo>
                  <a:pt x="782" y="881"/>
                  <a:pt x="918" y="847"/>
                  <a:pt x="1061" y="854"/>
                </a:cubicBezTo>
                <a:cubicBezTo>
                  <a:pt x="1066" y="809"/>
                  <a:pt x="1069" y="767"/>
                  <a:pt x="1077" y="727"/>
                </a:cubicBezTo>
                <a:cubicBezTo>
                  <a:pt x="1111" y="568"/>
                  <a:pt x="1183" y="440"/>
                  <a:pt x="1285" y="330"/>
                </a:cubicBezTo>
                <a:cubicBezTo>
                  <a:pt x="1438" y="166"/>
                  <a:pt x="1620" y="79"/>
                  <a:pt x="1817" y="28"/>
                </a:cubicBezTo>
                <a:cubicBezTo>
                  <a:pt x="1861" y="16"/>
                  <a:pt x="1905" y="9"/>
                  <a:pt x="1950" y="0"/>
                </a:cubicBezTo>
                <a:cubicBezTo>
                  <a:pt x="2048" y="0"/>
                  <a:pt x="2146" y="0"/>
                  <a:pt x="2245" y="0"/>
                </a:cubicBezTo>
                <a:cubicBezTo>
                  <a:pt x="2248" y="3"/>
                  <a:pt x="2252" y="8"/>
                  <a:pt x="2256" y="9"/>
                </a:cubicBezTo>
                <a:cubicBezTo>
                  <a:pt x="2318" y="22"/>
                  <a:pt x="2381" y="28"/>
                  <a:pt x="2442" y="47"/>
                </a:cubicBezTo>
                <a:cubicBezTo>
                  <a:pt x="2647" y="109"/>
                  <a:pt x="2830" y="216"/>
                  <a:pt x="2975" y="409"/>
                </a:cubicBezTo>
                <a:cubicBezTo>
                  <a:pt x="3100" y="576"/>
                  <a:pt x="3148" y="768"/>
                  <a:pt x="3125" y="993"/>
                </a:cubicBezTo>
                <a:cubicBezTo>
                  <a:pt x="3295" y="979"/>
                  <a:pt x="3458" y="1003"/>
                  <a:pt x="3617" y="1065"/>
                </a:cubicBezTo>
                <a:cubicBezTo>
                  <a:pt x="3776" y="1127"/>
                  <a:pt x="3920" y="1224"/>
                  <a:pt x="4035" y="1358"/>
                </a:cubicBezTo>
                <a:cubicBezTo>
                  <a:pt x="4552" y="1083"/>
                  <a:pt x="5046" y="1092"/>
                  <a:pt x="5516" y="1455"/>
                </a:cubicBezTo>
                <a:cubicBezTo>
                  <a:pt x="5562" y="1361"/>
                  <a:pt x="5601" y="1252"/>
                  <a:pt x="5661" y="1163"/>
                </a:cubicBezTo>
                <a:cubicBezTo>
                  <a:pt x="5777" y="991"/>
                  <a:pt x="5928" y="877"/>
                  <a:pt x="6107" y="816"/>
                </a:cubicBezTo>
                <a:cubicBezTo>
                  <a:pt x="6245" y="769"/>
                  <a:pt x="6384" y="763"/>
                  <a:pt x="6525" y="780"/>
                </a:cubicBezTo>
                <a:cubicBezTo>
                  <a:pt x="6533" y="781"/>
                  <a:pt x="6550" y="764"/>
                  <a:pt x="6552" y="754"/>
                </a:cubicBezTo>
                <a:cubicBezTo>
                  <a:pt x="6578" y="575"/>
                  <a:pt x="6653" y="432"/>
                  <a:pt x="6765" y="313"/>
                </a:cubicBezTo>
                <a:cubicBezTo>
                  <a:pt x="6892" y="177"/>
                  <a:pt x="7041" y="104"/>
                  <a:pt x="7206" y="85"/>
                </a:cubicBezTo>
                <a:cubicBezTo>
                  <a:pt x="7392" y="63"/>
                  <a:pt x="7574" y="91"/>
                  <a:pt x="7735" y="218"/>
                </a:cubicBezTo>
                <a:cubicBezTo>
                  <a:pt x="7794" y="264"/>
                  <a:pt x="7854" y="313"/>
                  <a:pt x="7901" y="375"/>
                </a:cubicBezTo>
                <a:cubicBezTo>
                  <a:pt x="7954" y="445"/>
                  <a:pt x="7992" y="532"/>
                  <a:pt x="8036" y="609"/>
                </a:cubicBezTo>
                <a:cubicBezTo>
                  <a:pt x="8274" y="449"/>
                  <a:pt x="8514" y="457"/>
                  <a:pt x="8743" y="632"/>
                </a:cubicBezTo>
                <a:cubicBezTo>
                  <a:pt x="8804" y="560"/>
                  <a:pt x="8859" y="485"/>
                  <a:pt x="8922" y="423"/>
                </a:cubicBezTo>
                <a:cubicBezTo>
                  <a:pt x="9018" y="327"/>
                  <a:pt x="9125" y="251"/>
                  <a:pt x="9241" y="192"/>
                </a:cubicBezTo>
                <a:cubicBezTo>
                  <a:pt x="9381" y="122"/>
                  <a:pt x="9527" y="77"/>
                  <a:pt x="9678" y="66"/>
                </a:cubicBezTo>
                <a:cubicBezTo>
                  <a:pt x="9866" y="53"/>
                  <a:pt x="10052" y="66"/>
                  <a:pt x="10235" y="135"/>
                </a:cubicBezTo>
                <a:cubicBezTo>
                  <a:pt x="10459" y="219"/>
                  <a:pt x="10653" y="352"/>
                  <a:pt x="10812" y="561"/>
                </a:cubicBezTo>
                <a:cubicBezTo>
                  <a:pt x="10907" y="687"/>
                  <a:pt x="10979" y="828"/>
                  <a:pt x="11024" y="985"/>
                </a:cubicBezTo>
                <a:cubicBezTo>
                  <a:pt x="11515" y="748"/>
                  <a:pt x="11947" y="842"/>
                  <a:pt x="12314" y="1304"/>
                </a:cubicBezTo>
                <a:cubicBezTo>
                  <a:pt x="12368" y="1217"/>
                  <a:pt x="12418" y="1127"/>
                  <a:pt x="12477" y="1045"/>
                </a:cubicBezTo>
                <a:cubicBezTo>
                  <a:pt x="12573" y="914"/>
                  <a:pt x="12682" y="799"/>
                  <a:pt x="12802" y="701"/>
                </a:cubicBezTo>
                <a:cubicBezTo>
                  <a:pt x="12991" y="548"/>
                  <a:pt x="13196" y="431"/>
                  <a:pt x="13417" y="359"/>
                </a:cubicBezTo>
                <a:cubicBezTo>
                  <a:pt x="13590" y="303"/>
                  <a:pt x="13765" y="267"/>
                  <a:pt x="13946" y="273"/>
                </a:cubicBezTo>
                <a:cubicBezTo>
                  <a:pt x="13999" y="274"/>
                  <a:pt x="14052" y="270"/>
                  <a:pt x="14104" y="274"/>
                </a:cubicBezTo>
                <a:cubicBezTo>
                  <a:pt x="14161" y="278"/>
                  <a:pt x="14218" y="286"/>
                  <a:pt x="14274" y="298"/>
                </a:cubicBezTo>
                <a:cubicBezTo>
                  <a:pt x="14354" y="315"/>
                  <a:pt x="14433" y="336"/>
                  <a:pt x="14513" y="355"/>
                </a:cubicBezTo>
                <a:close/>
                <a:moveTo>
                  <a:pt x="11288" y="1292"/>
                </a:moveTo>
                <a:cubicBezTo>
                  <a:pt x="11433" y="1246"/>
                  <a:pt x="11567" y="1258"/>
                  <a:pt x="11700" y="1292"/>
                </a:cubicBezTo>
                <a:cubicBezTo>
                  <a:pt x="11832" y="1325"/>
                  <a:pt x="11956" y="1387"/>
                  <a:pt x="12069" y="1479"/>
                </a:cubicBezTo>
                <a:cubicBezTo>
                  <a:pt x="11915" y="1226"/>
                  <a:pt x="11501" y="1113"/>
                  <a:pt x="11288" y="1292"/>
                </a:cubicBezTo>
                <a:close/>
                <a:moveTo>
                  <a:pt x="1876" y="369"/>
                </a:moveTo>
                <a:cubicBezTo>
                  <a:pt x="1597" y="347"/>
                  <a:pt x="1264" y="649"/>
                  <a:pt x="1226" y="959"/>
                </a:cubicBezTo>
                <a:cubicBezTo>
                  <a:pt x="1378" y="657"/>
                  <a:pt x="1592" y="458"/>
                  <a:pt x="1876" y="369"/>
                </a:cubicBezTo>
                <a:close/>
                <a:moveTo>
                  <a:pt x="9806" y="398"/>
                </a:moveTo>
                <a:cubicBezTo>
                  <a:pt x="9550" y="291"/>
                  <a:pt x="9159" y="505"/>
                  <a:pt x="9082" y="769"/>
                </a:cubicBezTo>
                <a:cubicBezTo>
                  <a:pt x="9281" y="531"/>
                  <a:pt x="9523" y="413"/>
                  <a:pt x="9806" y="398"/>
                </a:cubicBezTo>
                <a:close/>
              </a:path>
            </a:pathLst>
          </a:custGeom>
          <a:solidFill>
            <a:srgbClr val="FFB368"/>
          </a:solidFill>
          <a:ln>
            <a:noFill/>
          </a:ln>
          <a:effectLst>
            <a:outerShdw dir="16200000" dist="76200" rotWithShape="0">
              <a:schemeClr val="bg1"/>
            </a:outerShdw>
          </a:effectLst>
        </p:spPr>
        <p:txBody>
          <a:bodyPr anchor="t" anchorCtr="0" bIns="45720" compatLnSpc="1" lIns="91440" numCol="1" rIns="91440" tIns="45720" vert="horz" wrap="square">
            <a:prstTxWarp prst="textNoShape"/>
          </a:bodyPr>
          <a:p>
            <a:endParaRPr altLang="en-US" lang="zh-CN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组合 31"/>
          <p:cNvGrpSpPr/>
          <p:nvPr/>
        </p:nvGrpSpPr>
        <p:grpSpPr>
          <a:xfrm>
            <a:off x="-1588" y="431767"/>
            <a:ext cx="12193588" cy="6426233"/>
            <a:chOff x="0" y="431767"/>
            <a:chExt cx="12193588" cy="6426233"/>
          </a:xfrm>
        </p:grpSpPr>
        <p:sp>
          <p:nvSpPr>
            <p:cNvPr id="1048620" name="圆角矩形 32"/>
            <p:cNvSpPr/>
            <p:nvPr/>
          </p:nvSpPr>
          <p:spPr>
            <a:xfrm>
              <a:off x="457200" y="431767"/>
              <a:ext cx="11277600" cy="6426233"/>
            </a:xfrm>
            <a:prstGeom prst="roundRect">
              <a:avLst>
                <a:gd name="adj" fmla="val 8070"/>
              </a:avLst>
            </a:prstGeom>
            <a:solidFill>
              <a:schemeClr val="bg1">
                <a:alpha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621" name="圆角矩形 33"/>
            <p:cNvSpPr/>
            <p:nvPr/>
          </p:nvSpPr>
          <p:spPr>
            <a:xfrm>
              <a:off x="751497" y="703254"/>
              <a:ext cx="10689006" cy="5958804"/>
            </a:xfrm>
            <a:prstGeom prst="roundRect">
              <a:avLst>
                <a:gd name="adj" fmla="val 8070"/>
              </a:avLst>
            </a:prstGeom>
            <a:solidFill>
              <a:schemeClr val="bg1"/>
            </a:solidFill>
            <a:ln w="50800">
              <a:solidFill>
                <a:srgbClr val="9FC9D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grpSp>
          <p:nvGrpSpPr>
            <p:cNvPr id="43" name="组合 34"/>
            <p:cNvGrpSpPr/>
            <p:nvPr/>
          </p:nvGrpSpPr>
          <p:grpSpPr>
            <a:xfrm>
              <a:off x="0" y="4809441"/>
              <a:ext cx="12193588" cy="2048559"/>
              <a:chOff x="0" y="4809441"/>
              <a:chExt cx="12193588" cy="2048559"/>
            </a:xfrm>
          </p:grpSpPr>
          <p:pic>
            <p:nvPicPr>
              <p:cNvPr id="2097171" name="图片 35"/>
              <p:cNvPicPr>
                <a:picLocks noChangeAspect="1"/>
              </p:cNvPicPr>
              <p:nvPr/>
            </p:nvPicPr>
            <p:blipFill>
              <a:blip xmlns:r="http://schemas.openxmlformats.org/officeDocument/2006/relationships" r:embed="rId1" cstate="print"/>
              <a:srcRect/>
              <a:stretch>
                <a:fillRect/>
              </a:stretch>
            </p:blipFill>
            <p:spPr>
              <a:xfrm rot="20773963">
                <a:off x="8048944" y="4809441"/>
                <a:ext cx="4018466" cy="1868734"/>
              </a:xfrm>
              <a:custGeom>
                <a:avLst/>
                <a:gdLst>
                  <a:gd name="connsiteX0" fmla="*/ 4405063 w 7031463"/>
                  <a:gd name="connsiteY0" fmla="*/ 0 h 3269887"/>
                  <a:gd name="connsiteX1" fmla="*/ 4076236 w 7031463"/>
                  <a:gd name="connsiteY1" fmla="*/ 753394 h 3269887"/>
                  <a:gd name="connsiteX2" fmla="*/ 7031463 w 7031463"/>
                  <a:gd name="connsiteY2" fmla="*/ 2043235 h 3269887"/>
                  <a:gd name="connsiteX3" fmla="*/ 7031462 w 7031463"/>
                  <a:gd name="connsiteY3" fmla="*/ 3269886 h 3269887"/>
                  <a:gd name="connsiteX4" fmla="*/ 0 w 7031463"/>
                  <a:gd name="connsiteY4" fmla="*/ 3269887 h 3269887"/>
                  <a:gd name="connsiteX5" fmla="*/ 0 w 7031463"/>
                  <a:gd name="connsiteY5" fmla="*/ 0 h 3269887"/>
                  <a:gd name="connsiteX6" fmla="*/ 4405063 w 7031463"/>
                  <a:gd name="connsiteY6" fmla="*/ 0 h 3269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31463" h="3269887">
                    <a:moveTo>
                      <a:pt x="4405063" y="0"/>
                    </a:moveTo>
                    <a:lnTo>
                      <a:pt x="4076236" y="753394"/>
                    </a:lnTo>
                    <a:lnTo>
                      <a:pt x="7031463" y="2043235"/>
                    </a:lnTo>
                    <a:lnTo>
                      <a:pt x="7031462" y="3269886"/>
                    </a:lnTo>
                    <a:lnTo>
                      <a:pt x="0" y="3269887"/>
                    </a:lnTo>
                    <a:lnTo>
                      <a:pt x="0" y="0"/>
                    </a:lnTo>
                    <a:lnTo>
                      <a:pt x="4405063" y="0"/>
                    </a:lnTo>
                    <a:close/>
                  </a:path>
                </a:pathLst>
              </a:custGeom>
            </p:spPr>
          </p:pic>
          <p:sp>
            <p:nvSpPr>
              <p:cNvPr id="1048622" name="Freeform 5"/>
              <p:cNvSpPr>
                <a:spLocks noEditPoints="1"/>
              </p:cNvSpPr>
              <p:nvPr/>
            </p:nvSpPr>
            <p:spPr bwMode="auto">
              <a:xfrm>
                <a:off x="0" y="5539705"/>
                <a:ext cx="12193588" cy="1318295"/>
              </a:xfrm>
              <a:custGeom>
                <a:avLst/>
                <a:gdLst>
                  <a:gd name="T0" fmla="*/ 14513 w 14513"/>
                  <a:gd name="T1" fmla="*/ 355 h 1926"/>
                  <a:gd name="T2" fmla="*/ 14513 w 14513"/>
                  <a:gd name="T3" fmla="*/ 1926 h 1926"/>
                  <a:gd name="T4" fmla="*/ 0 w 14513"/>
                  <a:gd name="T5" fmla="*/ 1926 h 1926"/>
                  <a:gd name="T6" fmla="*/ 0 w 14513"/>
                  <a:gd name="T7" fmla="*/ 1308 h 1926"/>
                  <a:gd name="T8" fmla="*/ 388 w 14513"/>
                  <a:gd name="T9" fmla="*/ 1334 h 1926"/>
                  <a:gd name="T10" fmla="*/ 654 w 14513"/>
                  <a:gd name="T11" fmla="*/ 961 h 1926"/>
                  <a:gd name="T12" fmla="*/ 1061 w 14513"/>
                  <a:gd name="T13" fmla="*/ 854 h 1926"/>
                  <a:gd name="T14" fmla="*/ 1077 w 14513"/>
                  <a:gd name="T15" fmla="*/ 727 h 1926"/>
                  <a:gd name="T16" fmla="*/ 1285 w 14513"/>
                  <a:gd name="T17" fmla="*/ 330 h 1926"/>
                  <a:gd name="T18" fmla="*/ 1817 w 14513"/>
                  <a:gd name="T19" fmla="*/ 28 h 1926"/>
                  <a:gd name="T20" fmla="*/ 1950 w 14513"/>
                  <a:gd name="T21" fmla="*/ 0 h 1926"/>
                  <a:gd name="T22" fmla="*/ 2245 w 14513"/>
                  <a:gd name="T23" fmla="*/ 0 h 1926"/>
                  <a:gd name="T24" fmla="*/ 2256 w 14513"/>
                  <a:gd name="T25" fmla="*/ 9 h 1926"/>
                  <a:gd name="T26" fmla="*/ 2442 w 14513"/>
                  <a:gd name="T27" fmla="*/ 47 h 1926"/>
                  <a:gd name="T28" fmla="*/ 2975 w 14513"/>
                  <a:gd name="T29" fmla="*/ 409 h 1926"/>
                  <a:gd name="T30" fmla="*/ 3125 w 14513"/>
                  <a:gd name="T31" fmla="*/ 993 h 1926"/>
                  <a:gd name="T32" fmla="*/ 3617 w 14513"/>
                  <a:gd name="T33" fmla="*/ 1065 h 1926"/>
                  <a:gd name="T34" fmla="*/ 4035 w 14513"/>
                  <a:gd name="T35" fmla="*/ 1358 h 1926"/>
                  <a:gd name="T36" fmla="*/ 5516 w 14513"/>
                  <a:gd name="T37" fmla="*/ 1455 h 1926"/>
                  <a:gd name="T38" fmla="*/ 5661 w 14513"/>
                  <a:gd name="T39" fmla="*/ 1163 h 1926"/>
                  <a:gd name="T40" fmla="*/ 6107 w 14513"/>
                  <a:gd name="T41" fmla="*/ 816 h 1926"/>
                  <a:gd name="T42" fmla="*/ 6525 w 14513"/>
                  <a:gd name="T43" fmla="*/ 780 h 1926"/>
                  <a:gd name="T44" fmla="*/ 6552 w 14513"/>
                  <a:gd name="T45" fmla="*/ 754 h 1926"/>
                  <a:gd name="T46" fmla="*/ 6765 w 14513"/>
                  <a:gd name="T47" fmla="*/ 313 h 1926"/>
                  <a:gd name="T48" fmla="*/ 7206 w 14513"/>
                  <a:gd name="T49" fmla="*/ 85 h 1926"/>
                  <a:gd name="T50" fmla="*/ 7735 w 14513"/>
                  <a:gd name="T51" fmla="*/ 218 h 1926"/>
                  <a:gd name="T52" fmla="*/ 7901 w 14513"/>
                  <a:gd name="T53" fmla="*/ 375 h 1926"/>
                  <a:gd name="T54" fmla="*/ 8036 w 14513"/>
                  <a:gd name="T55" fmla="*/ 609 h 1926"/>
                  <a:gd name="T56" fmla="*/ 8743 w 14513"/>
                  <a:gd name="T57" fmla="*/ 632 h 1926"/>
                  <a:gd name="T58" fmla="*/ 8922 w 14513"/>
                  <a:gd name="T59" fmla="*/ 423 h 1926"/>
                  <a:gd name="T60" fmla="*/ 9241 w 14513"/>
                  <a:gd name="T61" fmla="*/ 192 h 1926"/>
                  <a:gd name="T62" fmla="*/ 9678 w 14513"/>
                  <a:gd name="T63" fmla="*/ 66 h 1926"/>
                  <a:gd name="T64" fmla="*/ 10235 w 14513"/>
                  <a:gd name="T65" fmla="*/ 135 h 1926"/>
                  <a:gd name="T66" fmla="*/ 10812 w 14513"/>
                  <a:gd name="T67" fmla="*/ 561 h 1926"/>
                  <a:gd name="T68" fmla="*/ 11024 w 14513"/>
                  <a:gd name="T69" fmla="*/ 985 h 1926"/>
                  <a:gd name="T70" fmla="*/ 12314 w 14513"/>
                  <a:gd name="T71" fmla="*/ 1304 h 1926"/>
                  <a:gd name="T72" fmla="*/ 12477 w 14513"/>
                  <a:gd name="T73" fmla="*/ 1045 h 1926"/>
                  <a:gd name="T74" fmla="*/ 12802 w 14513"/>
                  <a:gd name="T75" fmla="*/ 701 h 1926"/>
                  <a:gd name="T76" fmla="*/ 13417 w 14513"/>
                  <a:gd name="T77" fmla="*/ 359 h 1926"/>
                  <a:gd name="T78" fmla="*/ 13946 w 14513"/>
                  <a:gd name="T79" fmla="*/ 273 h 1926"/>
                  <a:gd name="T80" fmla="*/ 14104 w 14513"/>
                  <a:gd name="T81" fmla="*/ 274 h 1926"/>
                  <a:gd name="T82" fmla="*/ 14274 w 14513"/>
                  <a:gd name="T83" fmla="*/ 298 h 1926"/>
                  <a:gd name="T84" fmla="*/ 14513 w 14513"/>
                  <a:gd name="T85" fmla="*/ 355 h 1926"/>
                  <a:gd name="T86" fmla="*/ 11288 w 14513"/>
                  <a:gd name="T87" fmla="*/ 1292 h 1926"/>
                  <a:gd name="T88" fmla="*/ 11700 w 14513"/>
                  <a:gd name="T89" fmla="*/ 1292 h 1926"/>
                  <a:gd name="T90" fmla="*/ 12069 w 14513"/>
                  <a:gd name="T91" fmla="*/ 1479 h 1926"/>
                  <a:gd name="T92" fmla="*/ 11288 w 14513"/>
                  <a:gd name="T93" fmla="*/ 1292 h 1926"/>
                  <a:gd name="T94" fmla="*/ 1876 w 14513"/>
                  <a:gd name="T95" fmla="*/ 369 h 1926"/>
                  <a:gd name="T96" fmla="*/ 1226 w 14513"/>
                  <a:gd name="T97" fmla="*/ 959 h 1926"/>
                  <a:gd name="T98" fmla="*/ 1876 w 14513"/>
                  <a:gd name="T99" fmla="*/ 369 h 1926"/>
                  <a:gd name="T100" fmla="*/ 9806 w 14513"/>
                  <a:gd name="T101" fmla="*/ 398 h 1926"/>
                  <a:gd name="T102" fmla="*/ 9082 w 14513"/>
                  <a:gd name="T103" fmla="*/ 769 h 1926"/>
                  <a:gd name="T104" fmla="*/ 9806 w 14513"/>
                  <a:gd name="T105" fmla="*/ 398 h 19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4513" h="1926">
                    <a:moveTo>
                      <a:pt x="14513" y="355"/>
                    </a:moveTo>
                    <a:cubicBezTo>
                      <a:pt x="14513" y="878"/>
                      <a:pt x="14513" y="1402"/>
                      <a:pt x="14513" y="1926"/>
                    </a:cubicBezTo>
                    <a:cubicBezTo>
                      <a:pt x="9675" y="1926"/>
                      <a:pt x="4837" y="1926"/>
                      <a:pt x="0" y="1926"/>
                    </a:cubicBezTo>
                    <a:cubicBezTo>
                      <a:pt x="0" y="1720"/>
                      <a:pt x="0" y="1514"/>
                      <a:pt x="0" y="1308"/>
                    </a:cubicBezTo>
                    <a:cubicBezTo>
                      <a:pt x="130" y="1291"/>
                      <a:pt x="260" y="1290"/>
                      <a:pt x="388" y="1334"/>
                    </a:cubicBezTo>
                    <a:cubicBezTo>
                      <a:pt x="426" y="1157"/>
                      <a:pt x="523" y="1042"/>
                      <a:pt x="654" y="961"/>
                    </a:cubicBezTo>
                    <a:cubicBezTo>
                      <a:pt x="782" y="881"/>
                      <a:pt x="918" y="847"/>
                      <a:pt x="1061" y="854"/>
                    </a:cubicBezTo>
                    <a:cubicBezTo>
                      <a:pt x="1066" y="809"/>
                      <a:pt x="1069" y="767"/>
                      <a:pt x="1077" y="727"/>
                    </a:cubicBezTo>
                    <a:cubicBezTo>
                      <a:pt x="1111" y="568"/>
                      <a:pt x="1183" y="440"/>
                      <a:pt x="1285" y="330"/>
                    </a:cubicBezTo>
                    <a:cubicBezTo>
                      <a:pt x="1438" y="166"/>
                      <a:pt x="1620" y="79"/>
                      <a:pt x="1817" y="28"/>
                    </a:cubicBezTo>
                    <a:cubicBezTo>
                      <a:pt x="1861" y="16"/>
                      <a:pt x="1905" y="9"/>
                      <a:pt x="1950" y="0"/>
                    </a:cubicBezTo>
                    <a:cubicBezTo>
                      <a:pt x="2048" y="0"/>
                      <a:pt x="2146" y="0"/>
                      <a:pt x="2245" y="0"/>
                    </a:cubicBezTo>
                    <a:cubicBezTo>
                      <a:pt x="2248" y="3"/>
                      <a:pt x="2252" y="8"/>
                      <a:pt x="2256" y="9"/>
                    </a:cubicBezTo>
                    <a:cubicBezTo>
                      <a:pt x="2318" y="22"/>
                      <a:pt x="2381" y="28"/>
                      <a:pt x="2442" y="47"/>
                    </a:cubicBezTo>
                    <a:cubicBezTo>
                      <a:pt x="2647" y="109"/>
                      <a:pt x="2830" y="216"/>
                      <a:pt x="2975" y="409"/>
                    </a:cubicBezTo>
                    <a:cubicBezTo>
                      <a:pt x="3100" y="576"/>
                      <a:pt x="3148" y="768"/>
                      <a:pt x="3125" y="993"/>
                    </a:cubicBezTo>
                    <a:cubicBezTo>
                      <a:pt x="3295" y="979"/>
                      <a:pt x="3458" y="1003"/>
                      <a:pt x="3617" y="1065"/>
                    </a:cubicBezTo>
                    <a:cubicBezTo>
                      <a:pt x="3776" y="1127"/>
                      <a:pt x="3920" y="1224"/>
                      <a:pt x="4035" y="1358"/>
                    </a:cubicBezTo>
                    <a:cubicBezTo>
                      <a:pt x="4552" y="1083"/>
                      <a:pt x="5046" y="1092"/>
                      <a:pt x="5516" y="1455"/>
                    </a:cubicBezTo>
                    <a:cubicBezTo>
                      <a:pt x="5562" y="1361"/>
                      <a:pt x="5601" y="1252"/>
                      <a:pt x="5661" y="1163"/>
                    </a:cubicBezTo>
                    <a:cubicBezTo>
                      <a:pt x="5777" y="991"/>
                      <a:pt x="5928" y="877"/>
                      <a:pt x="6107" y="816"/>
                    </a:cubicBezTo>
                    <a:cubicBezTo>
                      <a:pt x="6245" y="769"/>
                      <a:pt x="6384" y="763"/>
                      <a:pt x="6525" y="780"/>
                    </a:cubicBezTo>
                    <a:cubicBezTo>
                      <a:pt x="6533" y="781"/>
                      <a:pt x="6550" y="764"/>
                      <a:pt x="6552" y="754"/>
                    </a:cubicBezTo>
                    <a:cubicBezTo>
                      <a:pt x="6578" y="575"/>
                      <a:pt x="6653" y="432"/>
                      <a:pt x="6765" y="313"/>
                    </a:cubicBezTo>
                    <a:cubicBezTo>
                      <a:pt x="6892" y="177"/>
                      <a:pt x="7041" y="104"/>
                      <a:pt x="7206" y="85"/>
                    </a:cubicBezTo>
                    <a:cubicBezTo>
                      <a:pt x="7392" y="63"/>
                      <a:pt x="7574" y="91"/>
                      <a:pt x="7735" y="218"/>
                    </a:cubicBezTo>
                    <a:cubicBezTo>
                      <a:pt x="7794" y="264"/>
                      <a:pt x="7854" y="313"/>
                      <a:pt x="7901" y="375"/>
                    </a:cubicBezTo>
                    <a:cubicBezTo>
                      <a:pt x="7954" y="445"/>
                      <a:pt x="7992" y="532"/>
                      <a:pt x="8036" y="609"/>
                    </a:cubicBezTo>
                    <a:cubicBezTo>
                      <a:pt x="8274" y="449"/>
                      <a:pt x="8514" y="457"/>
                      <a:pt x="8743" y="632"/>
                    </a:cubicBezTo>
                    <a:cubicBezTo>
                      <a:pt x="8804" y="560"/>
                      <a:pt x="8859" y="485"/>
                      <a:pt x="8922" y="423"/>
                    </a:cubicBezTo>
                    <a:cubicBezTo>
                      <a:pt x="9018" y="327"/>
                      <a:pt x="9125" y="251"/>
                      <a:pt x="9241" y="192"/>
                    </a:cubicBezTo>
                    <a:cubicBezTo>
                      <a:pt x="9381" y="122"/>
                      <a:pt x="9527" y="77"/>
                      <a:pt x="9678" y="66"/>
                    </a:cubicBezTo>
                    <a:cubicBezTo>
                      <a:pt x="9866" y="53"/>
                      <a:pt x="10052" y="66"/>
                      <a:pt x="10235" y="135"/>
                    </a:cubicBezTo>
                    <a:cubicBezTo>
                      <a:pt x="10459" y="219"/>
                      <a:pt x="10653" y="352"/>
                      <a:pt x="10812" y="561"/>
                    </a:cubicBezTo>
                    <a:cubicBezTo>
                      <a:pt x="10907" y="687"/>
                      <a:pt x="10979" y="828"/>
                      <a:pt x="11024" y="985"/>
                    </a:cubicBezTo>
                    <a:cubicBezTo>
                      <a:pt x="11515" y="748"/>
                      <a:pt x="11947" y="842"/>
                      <a:pt x="12314" y="1304"/>
                    </a:cubicBezTo>
                    <a:cubicBezTo>
                      <a:pt x="12368" y="1217"/>
                      <a:pt x="12418" y="1127"/>
                      <a:pt x="12477" y="1045"/>
                    </a:cubicBezTo>
                    <a:cubicBezTo>
                      <a:pt x="12573" y="914"/>
                      <a:pt x="12682" y="799"/>
                      <a:pt x="12802" y="701"/>
                    </a:cubicBezTo>
                    <a:cubicBezTo>
                      <a:pt x="12991" y="548"/>
                      <a:pt x="13196" y="431"/>
                      <a:pt x="13417" y="359"/>
                    </a:cubicBezTo>
                    <a:cubicBezTo>
                      <a:pt x="13590" y="303"/>
                      <a:pt x="13765" y="267"/>
                      <a:pt x="13946" y="273"/>
                    </a:cubicBezTo>
                    <a:cubicBezTo>
                      <a:pt x="13999" y="274"/>
                      <a:pt x="14052" y="270"/>
                      <a:pt x="14104" y="274"/>
                    </a:cubicBezTo>
                    <a:cubicBezTo>
                      <a:pt x="14161" y="278"/>
                      <a:pt x="14218" y="286"/>
                      <a:pt x="14274" y="298"/>
                    </a:cubicBezTo>
                    <a:cubicBezTo>
                      <a:pt x="14354" y="315"/>
                      <a:pt x="14433" y="336"/>
                      <a:pt x="14513" y="355"/>
                    </a:cubicBezTo>
                    <a:close/>
                    <a:moveTo>
                      <a:pt x="11288" y="1292"/>
                    </a:moveTo>
                    <a:cubicBezTo>
                      <a:pt x="11433" y="1246"/>
                      <a:pt x="11567" y="1258"/>
                      <a:pt x="11700" y="1292"/>
                    </a:cubicBezTo>
                    <a:cubicBezTo>
                      <a:pt x="11832" y="1325"/>
                      <a:pt x="11956" y="1387"/>
                      <a:pt x="12069" y="1479"/>
                    </a:cubicBezTo>
                    <a:cubicBezTo>
                      <a:pt x="11915" y="1226"/>
                      <a:pt x="11501" y="1113"/>
                      <a:pt x="11288" y="1292"/>
                    </a:cubicBezTo>
                    <a:close/>
                    <a:moveTo>
                      <a:pt x="1876" y="369"/>
                    </a:moveTo>
                    <a:cubicBezTo>
                      <a:pt x="1597" y="347"/>
                      <a:pt x="1264" y="649"/>
                      <a:pt x="1226" y="959"/>
                    </a:cubicBezTo>
                    <a:cubicBezTo>
                      <a:pt x="1378" y="657"/>
                      <a:pt x="1592" y="458"/>
                      <a:pt x="1876" y="369"/>
                    </a:cubicBezTo>
                    <a:close/>
                    <a:moveTo>
                      <a:pt x="9806" y="398"/>
                    </a:moveTo>
                    <a:cubicBezTo>
                      <a:pt x="9550" y="291"/>
                      <a:pt x="9159" y="505"/>
                      <a:pt x="9082" y="769"/>
                    </a:cubicBezTo>
                    <a:cubicBezTo>
                      <a:pt x="9281" y="531"/>
                      <a:pt x="9523" y="413"/>
                      <a:pt x="9806" y="398"/>
                    </a:cubicBezTo>
                    <a:close/>
                  </a:path>
                </a:pathLst>
              </a:custGeom>
              <a:solidFill>
                <a:srgbClr val="FFB368"/>
              </a:solidFill>
              <a:ln>
                <a:noFill/>
              </a:ln>
              <a:effectLst>
                <a:outerShdw dir="16200000" dist="76200" rotWithShape="0">
                  <a:schemeClr val="bg1"/>
                </a:outerShdw>
              </a:effectLst>
            </p:spPr>
            <p:txBody>
              <a:bodyPr anchor="t" anchorCtr="0" bIns="45720" compatLnSpc="1" lIns="91440" numCol="1" rIns="91440" tIns="45720" vert="horz" wrap="square">
                <a:prstTxWarp prst="textNoShape"/>
              </a:bodyPr>
              <a:p>
                <a:endParaRPr altLang="en-US" lang="zh-CN"/>
              </a:p>
            </p:txBody>
          </p:sp>
        </p:grpSp>
      </p:grpSp>
      <p:sp>
        <p:nvSpPr>
          <p:cNvPr id="1048623" name="矩形 2"/>
          <p:cNvSpPr/>
          <p:nvPr/>
        </p:nvSpPr>
        <p:spPr>
          <a:xfrm>
            <a:off x="3164956" y="3948808"/>
            <a:ext cx="3230392" cy="1502976"/>
          </a:xfrm>
          <a:prstGeom prst="rect"/>
        </p:spPr>
        <p:txBody>
          <a:bodyPr vert="horz" wrap="square">
            <a:spAutoFit/>
          </a:bodyPr>
          <a:p>
            <a:pPr>
              <a:lnSpc>
                <a:spcPts val="11000"/>
              </a:lnSpc>
            </a:pPr>
            <a:r>
              <a:rPr altLang="en-US" b="1" dirty="0" sz="5400" lang="zh-CN">
                <a:solidFill>
                  <a:srgbClr val="EC6A0F"/>
                </a:solidFill>
                <a:latin typeface="汉仪糯米团W" panose="00020600040101010101" pitchFamily="18" charset="-122"/>
                <a:ea typeface="汉仪糯米团W" panose="00020600040101010101" pitchFamily="18" charset="-122"/>
              </a:rPr>
              <a:t>我的爱好</a:t>
            </a:r>
            <a:endParaRPr altLang="zh-CN" b="1" dirty="0" sz="5400" lang="zh-CN">
              <a:solidFill>
                <a:srgbClr val="EC6A0F"/>
              </a:solidFill>
              <a:latin typeface="汉仪糯米团W" panose="00020600040101010101" pitchFamily="18" charset="-122"/>
              <a:ea typeface="汉仪糯米团W" panose="00020600040101010101" pitchFamily="18" charset="-122"/>
            </a:endParaRPr>
          </a:p>
        </p:txBody>
      </p:sp>
      <p:grpSp>
        <p:nvGrpSpPr>
          <p:cNvPr id="44" name="组合 25"/>
          <p:cNvGrpSpPr/>
          <p:nvPr/>
        </p:nvGrpSpPr>
        <p:grpSpPr>
          <a:xfrm>
            <a:off x="1156590" y="3190268"/>
            <a:ext cx="2209199" cy="1718725"/>
            <a:chOff x="5644450" y="2399844"/>
            <a:chExt cx="3660014" cy="3018568"/>
          </a:xfrm>
        </p:grpSpPr>
        <p:sp>
          <p:nvSpPr>
            <p:cNvPr id="1048624" name="任意多边形 13"/>
            <p:cNvSpPr/>
            <p:nvPr/>
          </p:nvSpPr>
          <p:spPr>
            <a:xfrm>
              <a:off x="6059307" y="2712076"/>
              <a:ext cx="2966706" cy="1834485"/>
            </a:xfrm>
            <a:custGeom>
              <a:avLst/>
              <a:gdLst>
                <a:gd name="connsiteX0" fmla="*/ 0 w 2628900"/>
                <a:gd name="connsiteY0" fmla="*/ 50800 h 1625600"/>
                <a:gd name="connsiteX1" fmla="*/ 2628900 w 2628900"/>
                <a:gd name="connsiteY1" fmla="*/ 0 h 1625600"/>
                <a:gd name="connsiteX2" fmla="*/ 2616200 w 2628900"/>
                <a:gd name="connsiteY2" fmla="*/ 1511300 h 1625600"/>
                <a:gd name="connsiteX3" fmla="*/ 374650 w 2628900"/>
                <a:gd name="connsiteY3" fmla="*/ 1625600 h 1625600"/>
                <a:gd name="connsiteX4" fmla="*/ 57150 w 2628900"/>
                <a:gd name="connsiteY4" fmla="*/ 1574800 h 1625600"/>
                <a:gd name="connsiteX5" fmla="*/ 0 w 2628900"/>
                <a:gd name="connsiteY5" fmla="*/ 50800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28900" h="1625600">
                  <a:moveTo>
                    <a:pt x="0" y="50800"/>
                  </a:moveTo>
                  <a:lnTo>
                    <a:pt x="2628900" y="0"/>
                  </a:lnTo>
                  <a:lnTo>
                    <a:pt x="2616200" y="1511300"/>
                  </a:lnTo>
                  <a:lnTo>
                    <a:pt x="374650" y="1625600"/>
                  </a:lnTo>
                  <a:lnTo>
                    <a:pt x="57150" y="1574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pic>
          <p:nvPicPr>
            <p:cNvPr id="2097172" name="图片 14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5644450" y="2399844"/>
              <a:ext cx="3660014" cy="3018568"/>
            </a:xfrm>
            <a:prstGeom prst="rect"/>
          </p:spPr>
        </p:pic>
        <p:sp>
          <p:nvSpPr>
            <p:cNvPr id="1048625" name="矩形 15"/>
            <p:cNvSpPr/>
            <p:nvPr/>
          </p:nvSpPr>
          <p:spPr>
            <a:xfrm>
              <a:off x="6748947" y="2952790"/>
              <a:ext cx="2154525" cy="1320443"/>
            </a:xfrm>
            <a:prstGeom prst="rect"/>
          </p:spPr>
          <p:txBody>
            <a:bodyPr wrap="none">
              <a:spAutoFit/>
            </a:bodyPr>
            <a:p>
              <a:pPr algn="ctr">
                <a:spcAft>
                  <a:spcPts val="0"/>
                </a:spcAft>
              </a:pPr>
              <a:r>
                <a:rPr altLang="zh-CN" dirty="0" sz="4400" kern="100" lang="zh-CN" smtClean="0">
                  <a:solidFill>
                    <a:srgbClr val="109EBF"/>
                  </a:solidFill>
                  <a:latin typeface="汉仪糯米团W" panose="00020600040101010101" pitchFamily="18" charset="-122"/>
                  <a:ea typeface="汉仪糯米团W" panose="00020600040101010101" pitchFamily="18" charset="-122"/>
                  <a:cs typeface="Times New Roman" panose="02020603050405020304" pitchFamily="18" charset="0"/>
                </a:rPr>
                <a:t>阅读</a:t>
              </a:r>
              <a:endParaRPr altLang="zh-CN" dirty="0" sz="4400" kern="100" lang="zh-CN">
                <a:solidFill>
                  <a:srgbClr val="109EBF"/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组合 37"/>
          <p:cNvGrpSpPr/>
          <p:nvPr/>
        </p:nvGrpSpPr>
        <p:grpSpPr>
          <a:xfrm>
            <a:off x="1736644" y="1415523"/>
            <a:ext cx="2209199" cy="1718725"/>
            <a:chOff x="5644450" y="2399844"/>
            <a:chExt cx="3660014" cy="3018568"/>
          </a:xfrm>
        </p:grpSpPr>
        <p:sp>
          <p:nvSpPr>
            <p:cNvPr id="1048626" name="任意多边形 38"/>
            <p:cNvSpPr/>
            <p:nvPr/>
          </p:nvSpPr>
          <p:spPr>
            <a:xfrm>
              <a:off x="6059307" y="2712076"/>
              <a:ext cx="2966706" cy="1834485"/>
            </a:xfrm>
            <a:custGeom>
              <a:avLst/>
              <a:gdLst>
                <a:gd name="connsiteX0" fmla="*/ 0 w 2628900"/>
                <a:gd name="connsiteY0" fmla="*/ 50800 h 1625600"/>
                <a:gd name="connsiteX1" fmla="*/ 2628900 w 2628900"/>
                <a:gd name="connsiteY1" fmla="*/ 0 h 1625600"/>
                <a:gd name="connsiteX2" fmla="*/ 2616200 w 2628900"/>
                <a:gd name="connsiteY2" fmla="*/ 1511300 h 1625600"/>
                <a:gd name="connsiteX3" fmla="*/ 374650 w 2628900"/>
                <a:gd name="connsiteY3" fmla="*/ 1625600 h 1625600"/>
                <a:gd name="connsiteX4" fmla="*/ 57150 w 2628900"/>
                <a:gd name="connsiteY4" fmla="*/ 1574800 h 1625600"/>
                <a:gd name="connsiteX5" fmla="*/ 0 w 2628900"/>
                <a:gd name="connsiteY5" fmla="*/ 50800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28900" h="1625600">
                  <a:moveTo>
                    <a:pt x="0" y="50800"/>
                  </a:moveTo>
                  <a:lnTo>
                    <a:pt x="2628900" y="0"/>
                  </a:lnTo>
                  <a:lnTo>
                    <a:pt x="2616200" y="1511300"/>
                  </a:lnTo>
                  <a:lnTo>
                    <a:pt x="374650" y="1625600"/>
                  </a:lnTo>
                  <a:lnTo>
                    <a:pt x="57150" y="1574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pic>
          <p:nvPicPr>
            <p:cNvPr id="2097173" name="图片 39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644450" y="2399844"/>
              <a:ext cx="3660014" cy="3018568"/>
            </a:xfrm>
            <a:prstGeom prst="rect"/>
          </p:spPr>
        </p:pic>
        <p:sp>
          <p:nvSpPr>
            <p:cNvPr id="1048627" name="矩形 40"/>
            <p:cNvSpPr/>
            <p:nvPr/>
          </p:nvSpPr>
          <p:spPr>
            <a:xfrm>
              <a:off x="6679075" y="3040765"/>
              <a:ext cx="2154525" cy="1320444"/>
            </a:xfrm>
            <a:prstGeom prst="rect"/>
          </p:spPr>
          <p:txBody>
            <a:bodyPr wrap="none">
              <a:spAutoFit/>
            </a:bodyPr>
            <a:p>
              <a:pPr algn="ctr">
                <a:spcAft>
                  <a:spcPts val="0"/>
                </a:spcAft>
              </a:pPr>
              <a:r>
                <a:rPr altLang="en-US" dirty="0" sz="4400" kern="100" lang="zh-CN" smtClean="0">
                  <a:solidFill>
                    <a:srgbClr val="109EBF"/>
                  </a:solidFill>
                  <a:latin typeface="汉仪糯米团W" panose="00020600040101010101" pitchFamily="18" charset="-122"/>
                  <a:ea typeface="汉仪糯米团W" panose="00020600040101010101" pitchFamily="18" charset="-122"/>
                  <a:cs typeface="Times New Roman" panose="02020603050405020304" pitchFamily="18" charset="0"/>
                </a:rPr>
                <a:t>运动</a:t>
              </a:r>
              <a:endParaRPr altLang="zh-CN" dirty="0" sz="4400" kern="100" lang="zh-CN">
                <a:solidFill>
                  <a:srgbClr val="109EBF"/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组合 41"/>
          <p:cNvGrpSpPr/>
          <p:nvPr/>
        </p:nvGrpSpPr>
        <p:grpSpPr>
          <a:xfrm>
            <a:off x="3239238" y="2046518"/>
            <a:ext cx="2209199" cy="1718725"/>
            <a:chOff x="5644450" y="2399844"/>
            <a:chExt cx="3660014" cy="3018568"/>
          </a:xfrm>
        </p:grpSpPr>
        <p:sp>
          <p:nvSpPr>
            <p:cNvPr id="1048628" name="任意多边形 42"/>
            <p:cNvSpPr/>
            <p:nvPr/>
          </p:nvSpPr>
          <p:spPr>
            <a:xfrm>
              <a:off x="6059307" y="2712076"/>
              <a:ext cx="2966706" cy="1834485"/>
            </a:xfrm>
            <a:custGeom>
              <a:avLst/>
              <a:gdLst>
                <a:gd name="connsiteX0" fmla="*/ 0 w 2628900"/>
                <a:gd name="connsiteY0" fmla="*/ 50800 h 1625600"/>
                <a:gd name="connsiteX1" fmla="*/ 2628900 w 2628900"/>
                <a:gd name="connsiteY1" fmla="*/ 0 h 1625600"/>
                <a:gd name="connsiteX2" fmla="*/ 2616200 w 2628900"/>
                <a:gd name="connsiteY2" fmla="*/ 1511300 h 1625600"/>
                <a:gd name="connsiteX3" fmla="*/ 374650 w 2628900"/>
                <a:gd name="connsiteY3" fmla="*/ 1625600 h 1625600"/>
                <a:gd name="connsiteX4" fmla="*/ 57150 w 2628900"/>
                <a:gd name="connsiteY4" fmla="*/ 1574800 h 1625600"/>
                <a:gd name="connsiteX5" fmla="*/ 0 w 2628900"/>
                <a:gd name="connsiteY5" fmla="*/ 50800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28900" h="1625600">
                  <a:moveTo>
                    <a:pt x="0" y="50800"/>
                  </a:moveTo>
                  <a:lnTo>
                    <a:pt x="2628900" y="0"/>
                  </a:lnTo>
                  <a:lnTo>
                    <a:pt x="2616200" y="1511300"/>
                  </a:lnTo>
                  <a:lnTo>
                    <a:pt x="374650" y="1625600"/>
                  </a:lnTo>
                  <a:lnTo>
                    <a:pt x="57150" y="15748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pic>
          <p:nvPicPr>
            <p:cNvPr id="2097174" name="图片 43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644450" y="2399844"/>
              <a:ext cx="3660014" cy="3018568"/>
            </a:xfrm>
            <a:prstGeom prst="rect"/>
          </p:spPr>
        </p:pic>
        <p:sp>
          <p:nvSpPr>
            <p:cNvPr id="1048629" name="矩形 44"/>
            <p:cNvSpPr/>
            <p:nvPr/>
          </p:nvSpPr>
          <p:spPr>
            <a:xfrm>
              <a:off x="6679075" y="3040765"/>
              <a:ext cx="2154525" cy="1320444"/>
            </a:xfrm>
            <a:prstGeom prst="rect"/>
          </p:spPr>
          <p:txBody>
            <a:bodyPr wrap="none">
              <a:spAutoFit/>
            </a:bodyPr>
            <a:p>
              <a:pPr algn="ctr">
                <a:spcAft>
                  <a:spcPts val="0"/>
                </a:spcAft>
              </a:pPr>
              <a:r>
                <a:rPr altLang="en-US" dirty="0" sz="4400" kern="100" lang="zh-CN" smtClean="0">
                  <a:solidFill>
                    <a:srgbClr val="109EBF"/>
                  </a:solidFill>
                  <a:latin typeface="汉仪糯米团W" panose="00020600040101010101" pitchFamily="18" charset="-122"/>
                  <a:ea typeface="汉仪糯米团W" panose="00020600040101010101" pitchFamily="18" charset="-122"/>
                  <a:cs typeface="Times New Roman" panose="02020603050405020304" pitchFamily="18" charset="0"/>
                </a:rPr>
                <a:t>绘画</a:t>
              </a:r>
              <a:endParaRPr altLang="zh-CN" dirty="0" sz="4400" kern="100" lang="zh-CN">
                <a:solidFill>
                  <a:srgbClr val="109EBF"/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048630" name="圆角矩形 45"/>
          <p:cNvSpPr/>
          <p:nvPr/>
        </p:nvSpPr>
        <p:spPr>
          <a:xfrm>
            <a:off x="6557066" y="1491067"/>
            <a:ext cx="2415090" cy="1786897"/>
          </a:xfrm>
          <a:prstGeom prst="roundRect">
            <a:avLst>
              <a:gd name="adj" fmla="val 6539"/>
            </a:avLst>
          </a:prstGeom>
          <a:blipFill>
            <a:blip xmlns:r="http://schemas.openxmlformats.org/officeDocument/2006/relationships" r:embed="rId3"/>
            <a:srcRect/>
            <a:stretch>
              <a:fillRect l="-10312" t="-64969" r="-5054" b="-3051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631" name="圆角矩形 46"/>
          <p:cNvSpPr/>
          <p:nvPr/>
        </p:nvSpPr>
        <p:spPr>
          <a:xfrm>
            <a:off x="6557066" y="3366136"/>
            <a:ext cx="2415090" cy="1786897"/>
          </a:xfrm>
          <a:prstGeom prst="roundRect">
            <a:avLst>
              <a:gd name="adj" fmla="val 4940"/>
            </a:avLst>
          </a:prstGeom>
          <a:blipFill>
            <a:blip xmlns:r="http://schemas.openxmlformats.org/officeDocument/2006/relationships" r:embed="rId4"/>
            <a:srcRect/>
            <a:stretch>
              <a:fillRect l="-27139" t="-36286" r="-56589" b="-5467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632" name="圆角矩形 47"/>
          <p:cNvSpPr/>
          <p:nvPr/>
        </p:nvSpPr>
        <p:spPr>
          <a:xfrm>
            <a:off x="9057298" y="1491067"/>
            <a:ext cx="1854746" cy="3661966"/>
          </a:xfrm>
          <a:prstGeom prst="roundRect">
            <a:avLst>
              <a:gd name="adj" fmla="val 6396"/>
            </a:avLst>
          </a:prstGeom>
          <a:blipFill>
            <a:blip xmlns:r="http://schemas.openxmlformats.org/officeDocument/2006/relationships" r:embed="rId5"/>
            <a:srcRect/>
            <a:stretch>
              <a:fillRect l="-63551" t="-1655" r="-142819" b="-1108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组合 9"/>
          <p:cNvGrpSpPr/>
          <p:nvPr/>
        </p:nvGrpSpPr>
        <p:grpSpPr>
          <a:xfrm>
            <a:off x="0" y="431767"/>
            <a:ext cx="12193588" cy="6426233"/>
            <a:chOff x="0" y="431767"/>
            <a:chExt cx="12193588" cy="6426233"/>
          </a:xfrm>
        </p:grpSpPr>
        <p:sp>
          <p:nvSpPr>
            <p:cNvPr id="1048633" name="圆角矩形 10"/>
            <p:cNvSpPr/>
            <p:nvPr/>
          </p:nvSpPr>
          <p:spPr>
            <a:xfrm>
              <a:off x="457200" y="431767"/>
              <a:ext cx="11277600" cy="6426233"/>
            </a:xfrm>
            <a:prstGeom prst="roundRect">
              <a:avLst>
                <a:gd name="adj" fmla="val 8070"/>
              </a:avLst>
            </a:prstGeom>
            <a:solidFill>
              <a:schemeClr val="bg1">
                <a:alpha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634" name="圆角矩形 11"/>
            <p:cNvSpPr/>
            <p:nvPr/>
          </p:nvSpPr>
          <p:spPr>
            <a:xfrm>
              <a:off x="751497" y="703254"/>
              <a:ext cx="10689006" cy="5958804"/>
            </a:xfrm>
            <a:prstGeom prst="roundRect">
              <a:avLst>
                <a:gd name="adj" fmla="val 8070"/>
              </a:avLst>
            </a:prstGeom>
            <a:solidFill>
              <a:schemeClr val="bg1"/>
            </a:solidFill>
            <a:ln w="50800">
              <a:solidFill>
                <a:srgbClr val="9FC9D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grpSp>
          <p:nvGrpSpPr>
            <p:cNvPr id="49" name="组合 12"/>
            <p:cNvGrpSpPr/>
            <p:nvPr/>
          </p:nvGrpSpPr>
          <p:grpSpPr>
            <a:xfrm>
              <a:off x="0" y="4809441"/>
              <a:ext cx="12193588" cy="2048559"/>
              <a:chOff x="0" y="4809441"/>
              <a:chExt cx="12193588" cy="2048559"/>
            </a:xfrm>
          </p:grpSpPr>
          <p:pic>
            <p:nvPicPr>
              <p:cNvPr id="2097175" name="图片 13"/>
              <p:cNvPicPr>
                <a:picLocks noChangeAspect="1"/>
              </p:cNvPicPr>
              <p:nvPr/>
            </p:nvPicPr>
            <p:blipFill>
              <a:blip xmlns:r="http://schemas.openxmlformats.org/officeDocument/2006/relationships" r:embed="rId1" cstate="print"/>
              <a:srcRect/>
              <a:stretch>
                <a:fillRect/>
              </a:stretch>
            </p:blipFill>
            <p:spPr>
              <a:xfrm rot="20773963">
                <a:off x="8048944" y="4809441"/>
                <a:ext cx="4018466" cy="1868734"/>
              </a:xfrm>
              <a:custGeom>
                <a:avLst/>
                <a:gdLst>
                  <a:gd name="connsiteX0" fmla="*/ 4405063 w 7031463"/>
                  <a:gd name="connsiteY0" fmla="*/ 0 h 3269887"/>
                  <a:gd name="connsiteX1" fmla="*/ 4076236 w 7031463"/>
                  <a:gd name="connsiteY1" fmla="*/ 753394 h 3269887"/>
                  <a:gd name="connsiteX2" fmla="*/ 7031463 w 7031463"/>
                  <a:gd name="connsiteY2" fmla="*/ 2043235 h 3269887"/>
                  <a:gd name="connsiteX3" fmla="*/ 7031462 w 7031463"/>
                  <a:gd name="connsiteY3" fmla="*/ 3269886 h 3269887"/>
                  <a:gd name="connsiteX4" fmla="*/ 0 w 7031463"/>
                  <a:gd name="connsiteY4" fmla="*/ 3269887 h 3269887"/>
                  <a:gd name="connsiteX5" fmla="*/ 0 w 7031463"/>
                  <a:gd name="connsiteY5" fmla="*/ 0 h 3269887"/>
                  <a:gd name="connsiteX6" fmla="*/ 4405063 w 7031463"/>
                  <a:gd name="connsiteY6" fmla="*/ 0 h 3269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31463" h="3269887">
                    <a:moveTo>
                      <a:pt x="4405063" y="0"/>
                    </a:moveTo>
                    <a:lnTo>
                      <a:pt x="4076236" y="753394"/>
                    </a:lnTo>
                    <a:lnTo>
                      <a:pt x="7031463" y="2043235"/>
                    </a:lnTo>
                    <a:lnTo>
                      <a:pt x="7031462" y="3269886"/>
                    </a:lnTo>
                    <a:lnTo>
                      <a:pt x="0" y="3269887"/>
                    </a:lnTo>
                    <a:lnTo>
                      <a:pt x="0" y="0"/>
                    </a:lnTo>
                    <a:lnTo>
                      <a:pt x="4405063" y="0"/>
                    </a:lnTo>
                    <a:close/>
                  </a:path>
                </a:pathLst>
              </a:custGeom>
            </p:spPr>
          </p:pic>
          <p:sp>
            <p:nvSpPr>
              <p:cNvPr id="1048635" name="Freeform 5"/>
              <p:cNvSpPr>
                <a:spLocks noEditPoints="1"/>
              </p:cNvSpPr>
              <p:nvPr/>
            </p:nvSpPr>
            <p:spPr bwMode="auto">
              <a:xfrm>
                <a:off x="0" y="5539705"/>
                <a:ext cx="12193588" cy="1318295"/>
              </a:xfrm>
              <a:custGeom>
                <a:avLst/>
                <a:gdLst>
                  <a:gd name="T0" fmla="*/ 14513 w 14513"/>
                  <a:gd name="T1" fmla="*/ 355 h 1926"/>
                  <a:gd name="T2" fmla="*/ 14513 w 14513"/>
                  <a:gd name="T3" fmla="*/ 1926 h 1926"/>
                  <a:gd name="T4" fmla="*/ 0 w 14513"/>
                  <a:gd name="T5" fmla="*/ 1926 h 1926"/>
                  <a:gd name="T6" fmla="*/ 0 w 14513"/>
                  <a:gd name="T7" fmla="*/ 1308 h 1926"/>
                  <a:gd name="T8" fmla="*/ 388 w 14513"/>
                  <a:gd name="T9" fmla="*/ 1334 h 1926"/>
                  <a:gd name="T10" fmla="*/ 654 w 14513"/>
                  <a:gd name="T11" fmla="*/ 961 h 1926"/>
                  <a:gd name="T12" fmla="*/ 1061 w 14513"/>
                  <a:gd name="T13" fmla="*/ 854 h 1926"/>
                  <a:gd name="T14" fmla="*/ 1077 w 14513"/>
                  <a:gd name="T15" fmla="*/ 727 h 1926"/>
                  <a:gd name="T16" fmla="*/ 1285 w 14513"/>
                  <a:gd name="T17" fmla="*/ 330 h 1926"/>
                  <a:gd name="T18" fmla="*/ 1817 w 14513"/>
                  <a:gd name="T19" fmla="*/ 28 h 1926"/>
                  <a:gd name="T20" fmla="*/ 1950 w 14513"/>
                  <a:gd name="T21" fmla="*/ 0 h 1926"/>
                  <a:gd name="T22" fmla="*/ 2245 w 14513"/>
                  <a:gd name="T23" fmla="*/ 0 h 1926"/>
                  <a:gd name="T24" fmla="*/ 2256 w 14513"/>
                  <a:gd name="T25" fmla="*/ 9 h 1926"/>
                  <a:gd name="T26" fmla="*/ 2442 w 14513"/>
                  <a:gd name="T27" fmla="*/ 47 h 1926"/>
                  <a:gd name="T28" fmla="*/ 2975 w 14513"/>
                  <a:gd name="T29" fmla="*/ 409 h 1926"/>
                  <a:gd name="T30" fmla="*/ 3125 w 14513"/>
                  <a:gd name="T31" fmla="*/ 993 h 1926"/>
                  <a:gd name="T32" fmla="*/ 3617 w 14513"/>
                  <a:gd name="T33" fmla="*/ 1065 h 1926"/>
                  <a:gd name="T34" fmla="*/ 4035 w 14513"/>
                  <a:gd name="T35" fmla="*/ 1358 h 1926"/>
                  <a:gd name="T36" fmla="*/ 5516 w 14513"/>
                  <a:gd name="T37" fmla="*/ 1455 h 1926"/>
                  <a:gd name="T38" fmla="*/ 5661 w 14513"/>
                  <a:gd name="T39" fmla="*/ 1163 h 1926"/>
                  <a:gd name="T40" fmla="*/ 6107 w 14513"/>
                  <a:gd name="T41" fmla="*/ 816 h 1926"/>
                  <a:gd name="T42" fmla="*/ 6525 w 14513"/>
                  <a:gd name="T43" fmla="*/ 780 h 1926"/>
                  <a:gd name="T44" fmla="*/ 6552 w 14513"/>
                  <a:gd name="T45" fmla="*/ 754 h 1926"/>
                  <a:gd name="T46" fmla="*/ 6765 w 14513"/>
                  <a:gd name="T47" fmla="*/ 313 h 1926"/>
                  <a:gd name="T48" fmla="*/ 7206 w 14513"/>
                  <a:gd name="T49" fmla="*/ 85 h 1926"/>
                  <a:gd name="T50" fmla="*/ 7735 w 14513"/>
                  <a:gd name="T51" fmla="*/ 218 h 1926"/>
                  <a:gd name="T52" fmla="*/ 7901 w 14513"/>
                  <a:gd name="T53" fmla="*/ 375 h 1926"/>
                  <a:gd name="T54" fmla="*/ 8036 w 14513"/>
                  <a:gd name="T55" fmla="*/ 609 h 1926"/>
                  <a:gd name="T56" fmla="*/ 8743 w 14513"/>
                  <a:gd name="T57" fmla="*/ 632 h 1926"/>
                  <a:gd name="T58" fmla="*/ 8922 w 14513"/>
                  <a:gd name="T59" fmla="*/ 423 h 1926"/>
                  <a:gd name="T60" fmla="*/ 9241 w 14513"/>
                  <a:gd name="T61" fmla="*/ 192 h 1926"/>
                  <a:gd name="T62" fmla="*/ 9678 w 14513"/>
                  <a:gd name="T63" fmla="*/ 66 h 1926"/>
                  <a:gd name="T64" fmla="*/ 10235 w 14513"/>
                  <a:gd name="T65" fmla="*/ 135 h 1926"/>
                  <a:gd name="T66" fmla="*/ 10812 w 14513"/>
                  <a:gd name="T67" fmla="*/ 561 h 1926"/>
                  <a:gd name="T68" fmla="*/ 11024 w 14513"/>
                  <a:gd name="T69" fmla="*/ 985 h 1926"/>
                  <a:gd name="T70" fmla="*/ 12314 w 14513"/>
                  <a:gd name="T71" fmla="*/ 1304 h 1926"/>
                  <a:gd name="T72" fmla="*/ 12477 w 14513"/>
                  <a:gd name="T73" fmla="*/ 1045 h 1926"/>
                  <a:gd name="T74" fmla="*/ 12802 w 14513"/>
                  <a:gd name="T75" fmla="*/ 701 h 1926"/>
                  <a:gd name="T76" fmla="*/ 13417 w 14513"/>
                  <a:gd name="T77" fmla="*/ 359 h 1926"/>
                  <a:gd name="T78" fmla="*/ 13946 w 14513"/>
                  <a:gd name="T79" fmla="*/ 273 h 1926"/>
                  <a:gd name="T80" fmla="*/ 14104 w 14513"/>
                  <a:gd name="T81" fmla="*/ 274 h 1926"/>
                  <a:gd name="T82" fmla="*/ 14274 w 14513"/>
                  <a:gd name="T83" fmla="*/ 298 h 1926"/>
                  <a:gd name="T84" fmla="*/ 14513 w 14513"/>
                  <a:gd name="T85" fmla="*/ 355 h 1926"/>
                  <a:gd name="T86" fmla="*/ 11288 w 14513"/>
                  <a:gd name="T87" fmla="*/ 1292 h 1926"/>
                  <a:gd name="T88" fmla="*/ 11700 w 14513"/>
                  <a:gd name="T89" fmla="*/ 1292 h 1926"/>
                  <a:gd name="T90" fmla="*/ 12069 w 14513"/>
                  <a:gd name="T91" fmla="*/ 1479 h 1926"/>
                  <a:gd name="T92" fmla="*/ 11288 w 14513"/>
                  <a:gd name="T93" fmla="*/ 1292 h 1926"/>
                  <a:gd name="T94" fmla="*/ 1876 w 14513"/>
                  <a:gd name="T95" fmla="*/ 369 h 1926"/>
                  <a:gd name="T96" fmla="*/ 1226 w 14513"/>
                  <a:gd name="T97" fmla="*/ 959 h 1926"/>
                  <a:gd name="T98" fmla="*/ 1876 w 14513"/>
                  <a:gd name="T99" fmla="*/ 369 h 1926"/>
                  <a:gd name="T100" fmla="*/ 9806 w 14513"/>
                  <a:gd name="T101" fmla="*/ 398 h 1926"/>
                  <a:gd name="T102" fmla="*/ 9082 w 14513"/>
                  <a:gd name="T103" fmla="*/ 769 h 1926"/>
                  <a:gd name="T104" fmla="*/ 9806 w 14513"/>
                  <a:gd name="T105" fmla="*/ 398 h 19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4513" h="1926">
                    <a:moveTo>
                      <a:pt x="14513" y="355"/>
                    </a:moveTo>
                    <a:cubicBezTo>
                      <a:pt x="14513" y="878"/>
                      <a:pt x="14513" y="1402"/>
                      <a:pt x="14513" y="1926"/>
                    </a:cubicBezTo>
                    <a:cubicBezTo>
                      <a:pt x="9675" y="1926"/>
                      <a:pt x="4837" y="1926"/>
                      <a:pt x="0" y="1926"/>
                    </a:cubicBezTo>
                    <a:cubicBezTo>
                      <a:pt x="0" y="1720"/>
                      <a:pt x="0" y="1514"/>
                      <a:pt x="0" y="1308"/>
                    </a:cubicBezTo>
                    <a:cubicBezTo>
                      <a:pt x="130" y="1291"/>
                      <a:pt x="260" y="1290"/>
                      <a:pt x="388" y="1334"/>
                    </a:cubicBezTo>
                    <a:cubicBezTo>
                      <a:pt x="426" y="1157"/>
                      <a:pt x="523" y="1042"/>
                      <a:pt x="654" y="961"/>
                    </a:cubicBezTo>
                    <a:cubicBezTo>
                      <a:pt x="782" y="881"/>
                      <a:pt x="918" y="847"/>
                      <a:pt x="1061" y="854"/>
                    </a:cubicBezTo>
                    <a:cubicBezTo>
                      <a:pt x="1066" y="809"/>
                      <a:pt x="1069" y="767"/>
                      <a:pt x="1077" y="727"/>
                    </a:cubicBezTo>
                    <a:cubicBezTo>
                      <a:pt x="1111" y="568"/>
                      <a:pt x="1183" y="440"/>
                      <a:pt x="1285" y="330"/>
                    </a:cubicBezTo>
                    <a:cubicBezTo>
                      <a:pt x="1438" y="166"/>
                      <a:pt x="1620" y="79"/>
                      <a:pt x="1817" y="28"/>
                    </a:cubicBezTo>
                    <a:cubicBezTo>
                      <a:pt x="1861" y="16"/>
                      <a:pt x="1905" y="9"/>
                      <a:pt x="1950" y="0"/>
                    </a:cubicBezTo>
                    <a:cubicBezTo>
                      <a:pt x="2048" y="0"/>
                      <a:pt x="2146" y="0"/>
                      <a:pt x="2245" y="0"/>
                    </a:cubicBezTo>
                    <a:cubicBezTo>
                      <a:pt x="2248" y="3"/>
                      <a:pt x="2252" y="8"/>
                      <a:pt x="2256" y="9"/>
                    </a:cubicBezTo>
                    <a:cubicBezTo>
                      <a:pt x="2318" y="22"/>
                      <a:pt x="2381" y="28"/>
                      <a:pt x="2442" y="47"/>
                    </a:cubicBezTo>
                    <a:cubicBezTo>
                      <a:pt x="2647" y="109"/>
                      <a:pt x="2830" y="216"/>
                      <a:pt x="2975" y="409"/>
                    </a:cubicBezTo>
                    <a:cubicBezTo>
                      <a:pt x="3100" y="576"/>
                      <a:pt x="3148" y="768"/>
                      <a:pt x="3125" y="993"/>
                    </a:cubicBezTo>
                    <a:cubicBezTo>
                      <a:pt x="3295" y="979"/>
                      <a:pt x="3458" y="1003"/>
                      <a:pt x="3617" y="1065"/>
                    </a:cubicBezTo>
                    <a:cubicBezTo>
                      <a:pt x="3776" y="1127"/>
                      <a:pt x="3920" y="1224"/>
                      <a:pt x="4035" y="1358"/>
                    </a:cubicBezTo>
                    <a:cubicBezTo>
                      <a:pt x="4552" y="1083"/>
                      <a:pt x="5046" y="1092"/>
                      <a:pt x="5516" y="1455"/>
                    </a:cubicBezTo>
                    <a:cubicBezTo>
                      <a:pt x="5562" y="1361"/>
                      <a:pt x="5601" y="1252"/>
                      <a:pt x="5661" y="1163"/>
                    </a:cubicBezTo>
                    <a:cubicBezTo>
                      <a:pt x="5777" y="991"/>
                      <a:pt x="5928" y="877"/>
                      <a:pt x="6107" y="816"/>
                    </a:cubicBezTo>
                    <a:cubicBezTo>
                      <a:pt x="6245" y="769"/>
                      <a:pt x="6384" y="763"/>
                      <a:pt x="6525" y="780"/>
                    </a:cubicBezTo>
                    <a:cubicBezTo>
                      <a:pt x="6533" y="781"/>
                      <a:pt x="6550" y="764"/>
                      <a:pt x="6552" y="754"/>
                    </a:cubicBezTo>
                    <a:cubicBezTo>
                      <a:pt x="6578" y="575"/>
                      <a:pt x="6653" y="432"/>
                      <a:pt x="6765" y="313"/>
                    </a:cubicBezTo>
                    <a:cubicBezTo>
                      <a:pt x="6892" y="177"/>
                      <a:pt x="7041" y="104"/>
                      <a:pt x="7206" y="85"/>
                    </a:cubicBezTo>
                    <a:cubicBezTo>
                      <a:pt x="7392" y="63"/>
                      <a:pt x="7574" y="91"/>
                      <a:pt x="7735" y="218"/>
                    </a:cubicBezTo>
                    <a:cubicBezTo>
                      <a:pt x="7794" y="264"/>
                      <a:pt x="7854" y="313"/>
                      <a:pt x="7901" y="375"/>
                    </a:cubicBezTo>
                    <a:cubicBezTo>
                      <a:pt x="7954" y="445"/>
                      <a:pt x="7992" y="532"/>
                      <a:pt x="8036" y="609"/>
                    </a:cubicBezTo>
                    <a:cubicBezTo>
                      <a:pt x="8274" y="449"/>
                      <a:pt x="8514" y="457"/>
                      <a:pt x="8743" y="632"/>
                    </a:cubicBezTo>
                    <a:cubicBezTo>
                      <a:pt x="8804" y="560"/>
                      <a:pt x="8859" y="485"/>
                      <a:pt x="8922" y="423"/>
                    </a:cubicBezTo>
                    <a:cubicBezTo>
                      <a:pt x="9018" y="327"/>
                      <a:pt x="9125" y="251"/>
                      <a:pt x="9241" y="192"/>
                    </a:cubicBezTo>
                    <a:cubicBezTo>
                      <a:pt x="9381" y="122"/>
                      <a:pt x="9527" y="77"/>
                      <a:pt x="9678" y="66"/>
                    </a:cubicBezTo>
                    <a:cubicBezTo>
                      <a:pt x="9866" y="53"/>
                      <a:pt x="10052" y="66"/>
                      <a:pt x="10235" y="135"/>
                    </a:cubicBezTo>
                    <a:cubicBezTo>
                      <a:pt x="10459" y="219"/>
                      <a:pt x="10653" y="352"/>
                      <a:pt x="10812" y="561"/>
                    </a:cubicBezTo>
                    <a:cubicBezTo>
                      <a:pt x="10907" y="687"/>
                      <a:pt x="10979" y="828"/>
                      <a:pt x="11024" y="985"/>
                    </a:cubicBezTo>
                    <a:cubicBezTo>
                      <a:pt x="11515" y="748"/>
                      <a:pt x="11947" y="842"/>
                      <a:pt x="12314" y="1304"/>
                    </a:cubicBezTo>
                    <a:cubicBezTo>
                      <a:pt x="12368" y="1217"/>
                      <a:pt x="12418" y="1127"/>
                      <a:pt x="12477" y="1045"/>
                    </a:cubicBezTo>
                    <a:cubicBezTo>
                      <a:pt x="12573" y="914"/>
                      <a:pt x="12682" y="799"/>
                      <a:pt x="12802" y="701"/>
                    </a:cubicBezTo>
                    <a:cubicBezTo>
                      <a:pt x="12991" y="548"/>
                      <a:pt x="13196" y="431"/>
                      <a:pt x="13417" y="359"/>
                    </a:cubicBezTo>
                    <a:cubicBezTo>
                      <a:pt x="13590" y="303"/>
                      <a:pt x="13765" y="267"/>
                      <a:pt x="13946" y="273"/>
                    </a:cubicBezTo>
                    <a:cubicBezTo>
                      <a:pt x="13999" y="274"/>
                      <a:pt x="14052" y="270"/>
                      <a:pt x="14104" y="274"/>
                    </a:cubicBezTo>
                    <a:cubicBezTo>
                      <a:pt x="14161" y="278"/>
                      <a:pt x="14218" y="286"/>
                      <a:pt x="14274" y="298"/>
                    </a:cubicBezTo>
                    <a:cubicBezTo>
                      <a:pt x="14354" y="315"/>
                      <a:pt x="14433" y="336"/>
                      <a:pt x="14513" y="355"/>
                    </a:cubicBezTo>
                    <a:close/>
                    <a:moveTo>
                      <a:pt x="11288" y="1292"/>
                    </a:moveTo>
                    <a:cubicBezTo>
                      <a:pt x="11433" y="1246"/>
                      <a:pt x="11567" y="1258"/>
                      <a:pt x="11700" y="1292"/>
                    </a:cubicBezTo>
                    <a:cubicBezTo>
                      <a:pt x="11832" y="1325"/>
                      <a:pt x="11956" y="1387"/>
                      <a:pt x="12069" y="1479"/>
                    </a:cubicBezTo>
                    <a:cubicBezTo>
                      <a:pt x="11915" y="1226"/>
                      <a:pt x="11501" y="1113"/>
                      <a:pt x="11288" y="1292"/>
                    </a:cubicBezTo>
                    <a:close/>
                    <a:moveTo>
                      <a:pt x="1876" y="369"/>
                    </a:moveTo>
                    <a:cubicBezTo>
                      <a:pt x="1597" y="347"/>
                      <a:pt x="1264" y="649"/>
                      <a:pt x="1226" y="959"/>
                    </a:cubicBezTo>
                    <a:cubicBezTo>
                      <a:pt x="1378" y="657"/>
                      <a:pt x="1592" y="458"/>
                      <a:pt x="1876" y="369"/>
                    </a:cubicBezTo>
                    <a:close/>
                    <a:moveTo>
                      <a:pt x="9806" y="398"/>
                    </a:moveTo>
                    <a:cubicBezTo>
                      <a:pt x="9550" y="291"/>
                      <a:pt x="9159" y="505"/>
                      <a:pt x="9082" y="769"/>
                    </a:cubicBezTo>
                    <a:cubicBezTo>
                      <a:pt x="9281" y="531"/>
                      <a:pt x="9523" y="413"/>
                      <a:pt x="9806" y="398"/>
                    </a:cubicBezTo>
                    <a:close/>
                  </a:path>
                </a:pathLst>
              </a:custGeom>
              <a:solidFill>
                <a:srgbClr val="FFB368"/>
              </a:solidFill>
              <a:ln>
                <a:noFill/>
              </a:ln>
              <a:effectLst>
                <a:outerShdw dir="16200000" dist="76200" rotWithShape="0">
                  <a:schemeClr val="bg1"/>
                </a:outerShdw>
              </a:effectLst>
            </p:spPr>
            <p:txBody>
              <a:bodyPr anchor="t" anchorCtr="0" bIns="45720" compatLnSpc="1" lIns="91440" numCol="1" rIns="91440" tIns="45720" vert="horz" wrap="square">
                <a:prstTxWarp prst="textNoShape"/>
              </a:bodyPr>
              <a:p>
                <a:endParaRPr altLang="en-US" lang="zh-CN"/>
              </a:p>
            </p:txBody>
          </p:sp>
        </p:grpSp>
      </p:grpSp>
      <p:pic>
        <p:nvPicPr>
          <p:cNvPr id="2097176" name="图片 4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555313" y="1086230"/>
            <a:ext cx="4787898" cy="4951714"/>
          </a:xfrm>
          <a:prstGeom prst="rect"/>
        </p:spPr>
      </p:pic>
      <p:sp>
        <p:nvSpPr>
          <p:cNvPr id="1048636" name="矩形 2"/>
          <p:cNvSpPr/>
          <p:nvPr/>
        </p:nvSpPr>
        <p:spPr>
          <a:xfrm>
            <a:off x="5573897" y="1982889"/>
            <a:ext cx="6096000" cy="1996440"/>
          </a:xfrm>
          <a:prstGeom prst="rect"/>
        </p:spPr>
        <p:txBody>
          <a:bodyPr>
            <a:spAutoFit/>
          </a:bodyPr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altLang="en-US" dirty="0" sz="2800" kern="100" lang="zh-CN">
                <a:solidFill>
                  <a:srgbClr val="EC6A0F"/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舞蹈</a:t>
            </a:r>
            <a:r>
              <a:rPr altLang="en-US" dirty="0" sz="2800" kern="100" lang="en-US">
                <a:solidFill>
                  <a:srgbClr val="EC6A0F"/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6</a:t>
            </a:r>
            <a:r>
              <a:rPr altLang="en-US" dirty="0" sz="2800" kern="100" lang="zh-CN">
                <a:solidFill>
                  <a:srgbClr val="EC6A0F"/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级</a:t>
            </a:r>
            <a:endParaRPr altLang="en-US" lang="zh-CN"/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altLang="en-US" dirty="0" sz="2800" kern="100" lang="zh-CN">
                <a:solidFill>
                  <a:srgbClr val="EC6A0F"/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画画</a:t>
            </a:r>
            <a:r>
              <a:rPr altLang="en-US" dirty="0" sz="2800" kern="100" lang="en-US">
                <a:solidFill>
                  <a:srgbClr val="EC6A0F"/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3</a:t>
            </a:r>
            <a:r>
              <a:rPr altLang="en-US" dirty="0" sz="2800" kern="100" lang="zh-CN">
                <a:solidFill>
                  <a:srgbClr val="EC6A0F"/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级</a:t>
            </a:r>
            <a:endParaRPr altLang="en-US" lang="zh-CN"/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altLang="en-US" dirty="0" sz="2800" kern="100" lang="zh-CN">
                <a:solidFill>
                  <a:srgbClr val="EC6A0F"/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古筝</a:t>
            </a:r>
            <a:r>
              <a:rPr altLang="en-US" dirty="0" sz="2800" kern="100" lang="en-US">
                <a:solidFill>
                  <a:srgbClr val="EC6A0F"/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3</a:t>
            </a:r>
            <a:r>
              <a:rPr altLang="en-US" dirty="0" sz="2800" kern="100" lang="zh-CN">
                <a:solidFill>
                  <a:srgbClr val="EC6A0F"/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级</a:t>
            </a:r>
            <a:endParaRPr altLang="en-US" lang="zh-CN"/>
          </a:p>
        </p:txBody>
      </p:sp>
      <p:sp>
        <p:nvSpPr>
          <p:cNvPr id="1048637" name="矩形 15"/>
          <p:cNvSpPr/>
          <p:nvPr/>
        </p:nvSpPr>
        <p:spPr>
          <a:xfrm>
            <a:off x="2673419" y="3556949"/>
            <a:ext cx="1986279" cy="1615440"/>
          </a:xfrm>
          <a:prstGeom prst="rect"/>
        </p:spPr>
        <p:txBody>
          <a:bodyPr vert="eaVert" wrap="none">
            <a:spAutoFit/>
          </a:bodyPr>
          <a:p>
            <a:pPr algn="just">
              <a:lnSpc>
                <a:spcPts val="6000"/>
              </a:lnSpc>
            </a:pPr>
            <a:r>
              <a:rPr altLang="en-US" b="1" dirty="0" sz="6000" lang="zh-CN">
                <a:solidFill>
                  <a:srgbClr val="FAA519"/>
                </a:solidFill>
                <a:latin typeface="汉仪糯米团W" panose="00020600040101010101" pitchFamily="18" charset="-122"/>
                <a:ea typeface="汉仪糯米团W" panose="00020600040101010101" pitchFamily="18" charset="-122"/>
              </a:rPr>
              <a:t>我</a:t>
            </a:r>
            <a:r>
              <a:rPr altLang="en-US" b="1" dirty="0" sz="6000" lang="zh-CN" smtClean="0">
                <a:solidFill>
                  <a:srgbClr val="FAA519"/>
                </a:solidFill>
                <a:latin typeface="汉仪糯米团W" panose="00020600040101010101" pitchFamily="18" charset="-122"/>
                <a:ea typeface="汉仪糯米团W" panose="00020600040101010101" pitchFamily="18" charset="-122"/>
              </a:rPr>
              <a:t>的</a:t>
            </a:r>
            <a:endParaRPr altLang="zh-CN" b="1" dirty="0" sz="6000" lang="en-US" smtClean="0">
              <a:solidFill>
                <a:srgbClr val="FAA519"/>
              </a:solidFill>
              <a:latin typeface="汉仪糯米团W" panose="00020600040101010101" pitchFamily="18" charset="-122"/>
              <a:ea typeface="汉仪糯米团W" panose="00020600040101010101" pitchFamily="18" charset="-122"/>
            </a:endParaRPr>
          </a:p>
          <a:p>
            <a:pPr algn="just">
              <a:lnSpc>
                <a:spcPts val="6000"/>
              </a:lnSpc>
            </a:pPr>
            <a:r>
              <a:rPr altLang="en-US" b="1" dirty="0" sz="6000" lang="zh-CN" smtClean="0">
                <a:solidFill>
                  <a:srgbClr val="FAA519"/>
                </a:solidFill>
                <a:latin typeface="汉仪糯米团W" panose="00020600040101010101" pitchFamily="18" charset="-122"/>
                <a:ea typeface="汉仪糯米团W" panose="00020600040101010101" pitchFamily="18" charset="-122"/>
              </a:rPr>
              <a:t>荣誉</a:t>
            </a:r>
            <a:endParaRPr altLang="zh-CN" b="1" dirty="0" sz="6000" lang="zh-CN">
              <a:solidFill>
                <a:srgbClr val="FAA519"/>
              </a:solidFill>
              <a:latin typeface="汉仪糯米团W" panose="00020600040101010101" pitchFamily="18" charset="-122"/>
              <a:ea typeface="汉仪糯米团W" panose="00020600040101010101" pitchFamily="18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8" name="圆角矩形 7"/>
          <p:cNvSpPr/>
          <p:nvPr/>
        </p:nvSpPr>
        <p:spPr>
          <a:xfrm>
            <a:off x="457200" y="431767"/>
            <a:ext cx="11277600" cy="6426233"/>
          </a:xfrm>
          <a:prstGeom prst="roundRect">
            <a:avLst>
              <a:gd name="adj" fmla="val 8070"/>
            </a:avLst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649" name="圆角矩形 8"/>
          <p:cNvSpPr/>
          <p:nvPr/>
        </p:nvSpPr>
        <p:spPr>
          <a:xfrm>
            <a:off x="751497" y="703254"/>
            <a:ext cx="10689006" cy="5958804"/>
          </a:xfrm>
          <a:prstGeom prst="roundRect">
            <a:avLst>
              <a:gd name="adj" fmla="val 8070"/>
            </a:avLst>
          </a:prstGeom>
          <a:solidFill>
            <a:schemeClr val="bg1"/>
          </a:solidFill>
          <a:ln w="50800">
            <a:solidFill>
              <a:srgbClr val="9FC9D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p>
            <a:pPr algn="ctr"/>
            <a:endParaRPr altLang="en-US" lang="zh-CN"/>
          </a:p>
        </p:txBody>
      </p:sp>
      <p:sp>
        <p:nvSpPr>
          <p:cNvPr id="1048650" name="矩形 1"/>
          <p:cNvSpPr/>
          <p:nvPr/>
        </p:nvSpPr>
        <p:spPr>
          <a:xfrm>
            <a:off x="4599642" y="2831858"/>
            <a:ext cx="6304370" cy="1805940"/>
          </a:xfrm>
          <a:prstGeom prst="rect"/>
        </p:spPr>
        <p:txBody>
          <a:bodyPr wrap="square">
            <a:spAutoFit/>
          </a:bodyPr>
          <a:p>
            <a:pPr algn="just" indent="457200">
              <a:lnSpc>
                <a:spcPct val="150000"/>
              </a:lnSpc>
              <a:spcAft>
                <a:spcPts val="0"/>
              </a:spcAft>
            </a:pPr>
            <a:r>
              <a:rPr altLang="zh-CN" dirty="0" sz="2600" kern="100" lang="zh-CN" smtClean="0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我</a:t>
            </a:r>
            <a:r>
              <a:rPr altLang="zh-CN" dirty="0" sz="2600" kern="1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rPr>
              <a:t>的梦想是当一名画家。因为这样可以让很多人看到我的画，让很多人天天开心，天天快乐！所以我想当一名画家。</a:t>
            </a:r>
          </a:p>
        </p:txBody>
      </p:sp>
      <p:pic>
        <p:nvPicPr>
          <p:cNvPr id="2097179" name="图片 12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545065" y="1016797"/>
            <a:ext cx="4113442" cy="5230214"/>
          </a:xfrm>
          <a:prstGeom prst="rect"/>
        </p:spPr>
      </p:pic>
      <p:grpSp>
        <p:nvGrpSpPr>
          <p:cNvPr id="55" name="组合 9"/>
          <p:cNvGrpSpPr/>
          <p:nvPr/>
        </p:nvGrpSpPr>
        <p:grpSpPr>
          <a:xfrm>
            <a:off x="0" y="4809441"/>
            <a:ext cx="12193588" cy="2048559"/>
            <a:chOff x="0" y="4809441"/>
            <a:chExt cx="12193588" cy="2048559"/>
          </a:xfrm>
        </p:grpSpPr>
        <p:pic>
          <p:nvPicPr>
            <p:cNvPr id="2097180" name="图片 10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2" cstate="print"/>
            <a:srcRect/>
            <a:stretch>
              <a:fillRect/>
            </a:stretch>
          </p:blipFill>
          <p:spPr>
            <a:xfrm rot="20773963">
              <a:off x="8048944" y="4809441"/>
              <a:ext cx="4018466" cy="1868734"/>
            </a:xfrm>
            <a:custGeom>
              <a:avLst/>
              <a:gdLst>
                <a:gd name="connsiteX0" fmla="*/ 4405063 w 7031463"/>
                <a:gd name="connsiteY0" fmla="*/ 0 h 3269887"/>
                <a:gd name="connsiteX1" fmla="*/ 4076236 w 7031463"/>
                <a:gd name="connsiteY1" fmla="*/ 753394 h 3269887"/>
                <a:gd name="connsiteX2" fmla="*/ 7031463 w 7031463"/>
                <a:gd name="connsiteY2" fmla="*/ 2043235 h 3269887"/>
                <a:gd name="connsiteX3" fmla="*/ 7031462 w 7031463"/>
                <a:gd name="connsiteY3" fmla="*/ 3269886 h 3269887"/>
                <a:gd name="connsiteX4" fmla="*/ 0 w 7031463"/>
                <a:gd name="connsiteY4" fmla="*/ 3269887 h 3269887"/>
                <a:gd name="connsiteX5" fmla="*/ 0 w 7031463"/>
                <a:gd name="connsiteY5" fmla="*/ 0 h 3269887"/>
                <a:gd name="connsiteX6" fmla="*/ 4405063 w 7031463"/>
                <a:gd name="connsiteY6" fmla="*/ 0 h 3269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31463" h="3269887">
                  <a:moveTo>
                    <a:pt x="4405063" y="0"/>
                  </a:moveTo>
                  <a:lnTo>
                    <a:pt x="4076236" y="753394"/>
                  </a:lnTo>
                  <a:lnTo>
                    <a:pt x="7031463" y="2043235"/>
                  </a:lnTo>
                  <a:lnTo>
                    <a:pt x="7031462" y="3269886"/>
                  </a:lnTo>
                  <a:lnTo>
                    <a:pt x="0" y="3269887"/>
                  </a:lnTo>
                  <a:lnTo>
                    <a:pt x="0" y="0"/>
                  </a:lnTo>
                  <a:lnTo>
                    <a:pt x="4405063" y="0"/>
                  </a:lnTo>
                  <a:close/>
                </a:path>
              </a:pathLst>
            </a:custGeom>
          </p:spPr>
        </p:pic>
        <p:sp>
          <p:nvSpPr>
            <p:cNvPr id="1048651" name="Freeform 5"/>
            <p:cNvSpPr>
              <a:spLocks noEditPoints="1"/>
            </p:cNvSpPr>
            <p:nvPr/>
          </p:nvSpPr>
          <p:spPr bwMode="auto">
            <a:xfrm>
              <a:off x="0" y="5539705"/>
              <a:ext cx="12193588" cy="1318295"/>
            </a:xfrm>
            <a:custGeom>
              <a:avLst/>
              <a:gdLst>
                <a:gd name="T0" fmla="*/ 14513 w 14513"/>
                <a:gd name="T1" fmla="*/ 355 h 1926"/>
                <a:gd name="T2" fmla="*/ 14513 w 14513"/>
                <a:gd name="T3" fmla="*/ 1926 h 1926"/>
                <a:gd name="T4" fmla="*/ 0 w 14513"/>
                <a:gd name="T5" fmla="*/ 1926 h 1926"/>
                <a:gd name="T6" fmla="*/ 0 w 14513"/>
                <a:gd name="T7" fmla="*/ 1308 h 1926"/>
                <a:gd name="T8" fmla="*/ 388 w 14513"/>
                <a:gd name="T9" fmla="*/ 1334 h 1926"/>
                <a:gd name="T10" fmla="*/ 654 w 14513"/>
                <a:gd name="T11" fmla="*/ 961 h 1926"/>
                <a:gd name="T12" fmla="*/ 1061 w 14513"/>
                <a:gd name="T13" fmla="*/ 854 h 1926"/>
                <a:gd name="T14" fmla="*/ 1077 w 14513"/>
                <a:gd name="T15" fmla="*/ 727 h 1926"/>
                <a:gd name="T16" fmla="*/ 1285 w 14513"/>
                <a:gd name="T17" fmla="*/ 330 h 1926"/>
                <a:gd name="T18" fmla="*/ 1817 w 14513"/>
                <a:gd name="T19" fmla="*/ 28 h 1926"/>
                <a:gd name="T20" fmla="*/ 1950 w 14513"/>
                <a:gd name="T21" fmla="*/ 0 h 1926"/>
                <a:gd name="T22" fmla="*/ 2245 w 14513"/>
                <a:gd name="T23" fmla="*/ 0 h 1926"/>
                <a:gd name="T24" fmla="*/ 2256 w 14513"/>
                <a:gd name="T25" fmla="*/ 9 h 1926"/>
                <a:gd name="T26" fmla="*/ 2442 w 14513"/>
                <a:gd name="T27" fmla="*/ 47 h 1926"/>
                <a:gd name="T28" fmla="*/ 2975 w 14513"/>
                <a:gd name="T29" fmla="*/ 409 h 1926"/>
                <a:gd name="T30" fmla="*/ 3125 w 14513"/>
                <a:gd name="T31" fmla="*/ 993 h 1926"/>
                <a:gd name="T32" fmla="*/ 3617 w 14513"/>
                <a:gd name="T33" fmla="*/ 1065 h 1926"/>
                <a:gd name="T34" fmla="*/ 4035 w 14513"/>
                <a:gd name="T35" fmla="*/ 1358 h 1926"/>
                <a:gd name="T36" fmla="*/ 5516 w 14513"/>
                <a:gd name="T37" fmla="*/ 1455 h 1926"/>
                <a:gd name="T38" fmla="*/ 5661 w 14513"/>
                <a:gd name="T39" fmla="*/ 1163 h 1926"/>
                <a:gd name="T40" fmla="*/ 6107 w 14513"/>
                <a:gd name="T41" fmla="*/ 816 h 1926"/>
                <a:gd name="T42" fmla="*/ 6525 w 14513"/>
                <a:gd name="T43" fmla="*/ 780 h 1926"/>
                <a:gd name="T44" fmla="*/ 6552 w 14513"/>
                <a:gd name="T45" fmla="*/ 754 h 1926"/>
                <a:gd name="T46" fmla="*/ 6765 w 14513"/>
                <a:gd name="T47" fmla="*/ 313 h 1926"/>
                <a:gd name="T48" fmla="*/ 7206 w 14513"/>
                <a:gd name="T49" fmla="*/ 85 h 1926"/>
                <a:gd name="T50" fmla="*/ 7735 w 14513"/>
                <a:gd name="T51" fmla="*/ 218 h 1926"/>
                <a:gd name="T52" fmla="*/ 7901 w 14513"/>
                <a:gd name="T53" fmla="*/ 375 h 1926"/>
                <a:gd name="T54" fmla="*/ 8036 w 14513"/>
                <a:gd name="T55" fmla="*/ 609 h 1926"/>
                <a:gd name="T56" fmla="*/ 8743 w 14513"/>
                <a:gd name="T57" fmla="*/ 632 h 1926"/>
                <a:gd name="T58" fmla="*/ 8922 w 14513"/>
                <a:gd name="T59" fmla="*/ 423 h 1926"/>
                <a:gd name="T60" fmla="*/ 9241 w 14513"/>
                <a:gd name="T61" fmla="*/ 192 h 1926"/>
                <a:gd name="T62" fmla="*/ 9678 w 14513"/>
                <a:gd name="T63" fmla="*/ 66 h 1926"/>
                <a:gd name="T64" fmla="*/ 10235 w 14513"/>
                <a:gd name="T65" fmla="*/ 135 h 1926"/>
                <a:gd name="T66" fmla="*/ 10812 w 14513"/>
                <a:gd name="T67" fmla="*/ 561 h 1926"/>
                <a:gd name="T68" fmla="*/ 11024 w 14513"/>
                <a:gd name="T69" fmla="*/ 985 h 1926"/>
                <a:gd name="T70" fmla="*/ 12314 w 14513"/>
                <a:gd name="T71" fmla="*/ 1304 h 1926"/>
                <a:gd name="T72" fmla="*/ 12477 w 14513"/>
                <a:gd name="T73" fmla="*/ 1045 h 1926"/>
                <a:gd name="T74" fmla="*/ 12802 w 14513"/>
                <a:gd name="T75" fmla="*/ 701 h 1926"/>
                <a:gd name="T76" fmla="*/ 13417 w 14513"/>
                <a:gd name="T77" fmla="*/ 359 h 1926"/>
                <a:gd name="T78" fmla="*/ 13946 w 14513"/>
                <a:gd name="T79" fmla="*/ 273 h 1926"/>
                <a:gd name="T80" fmla="*/ 14104 w 14513"/>
                <a:gd name="T81" fmla="*/ 274 h 1926"/>
                <a:gd name="T82" fmla="*/ 14274 w 14513"/>
                <a:gd name="T83" fmla="*/ 298 h 1926"/>
                <a:gd name="T84" fmla="*/ 14513 w 14513"/>
                <a:gd name="T85" fmla="*/ 355 h 1926"/>
                <a:gd name="T86" fmla="*/ 11288 w 14513"/>
                <a:gd name="T87" fmla="*/ 1292 h 1926"/>
                <a:gd name="T88" fmla="*/ 11700 w 14513"/>
                <a:gd name="T89" fmla="*/ 1292 h 1926"/>
                <a:gd name="T90" fmla="*/ 12069 w 14513"/>
                <a:gd name="T91" fmla="*/ 1479 h 1926"/>
                <a:gd name="T92" fmla="*/ 11288 w 14513"/>
                <a:gd name="T93" fmla="*/ 1292 h 1926"/>
                <a:gd name="T94" fmla="*/ 1876 w 14513"/>
                <a:gd name="T95" fmla="*/ 369 h 1926"/>
                <a:gd name="T96" fmla="*/ 1226 w 14513"/>
                <a:gd name="T97" fmla="*/ 959 h 1926"/>
                <a:gd name="T98" fmla="*/ 1876 w 14513"/>
                <a:gd name="T99" fmla="*/ 369 h 1926"/>
                <a:gd name="T100" fmla="*/ 9806 w 14513"/>
                <a:gd name="T101" fmla="*/ 398 h 1926"/>
                <a:gd name="T102" fmla="*/ 9082 w 14513"/>
                <a:gd name="T103" fmla="*/ 769 h 1926"/>
                <a:gd name="T104" fmla="*/ 9806 w 14513"/>
                <a:gd name="T105" fmla="*/ 398 h 19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4513" h="1926">
                  <a:moveTo>
                    <a:pt x="14513" y="355"/>
                  </a:moveTo>
                  <a:cubicBezTo>
                    <a:pt x="14513" y="878"/>
                    <a:pt x="14513" y="1402"/>
                    <a:pt x="14513" y="1926"/>
                  </a:cubicBezTo>
                  <a:cubicBezTo>
                    <a:pt x="9675" y="1926"/>
                    <a:pt x="4837" y="1926"/>
                    <a:pt x="0" y="1926"/>
                  </a:cubicBezTo>
                  <a:cubicBezTo>
                    <a:pt x="0" y="1720"/>
                    <a:pt x="0" y="1514"/>
                    <a:pt x="0" y="1308"/>
                  </a:cubicBezTo>
                  <a:cubicBezTo>
                    <a:pt x="130" y="1291"/>
                    <a:pt x="260" y="1290"/>
                    <a:pt x="388" y="1334"/>
                  </a:cubicBezTo>
                  <a:cubicBezTo>
                    <a:pt x="426" y="1157"/>
                    <a:pt x="523" y="1042"/>
                    <a:pt x="654" y="961"/>
                  </a:cubicBezTo>
                  <a:cubicBezTo>
                    <a:pt x="782" y="881"/>
                    <a:pt x="918" y="847"/>
                    <a:pt x="1061" y="854"/>
                  </a:cubicBezTo>
                  <a:cubicBezTo>
                    <a:pt x="1066" y="809"/>
                    <a:pt x="1069" y="767"/>
                    <a:pt x="1077" y="727"/>
                  </a:cubicBezTo>
                  <a:cubicBezTo>
                    <a:pt x="1111" y="568"/>
                    <a:pt x="1183" y="440"/>
                    <a:pt x="1285" y="330"/>
                  </a:cubicBezTo>
                  <a:cubicBezTo>
                    <a:pt x="1438" y="166"/>
                    <a:pt x="1620" y="79"/>
                    <a:pt x="1817" y="28"/>
                  </a:cubicBezTo>
                  <a:cubicBezTo>
                    <a:pt x="1861" y="16"/>
                    <a:pt x="1905" y="9"/>
                    <a:pt x="1950" y="0"/>
                  </a:cubicBezTo>
                  <a:cubicBezTo>
                    <a:pt x="2048" y="0"/>
                    <a:pt x="2146" y="0"/>
                    <a:pt x="2245" y="0"/>
                  </a:cubicBezTo>
                  <a:cubicBezTo>
                    <a:pt x="2248" y="3"/>
                    <a:pt x="2252" y="8"/>
                    <a:pt x="2256" y="9"/>
                  </a:cubicBezTo>
                  <a:cubicBezTo>
                    <a:pt x="2318" y="22"/>
                    <a:pt x="2381" y="28"/>
                    <a:pt x="2442" y="47"/>
                  </a:cubicBezTo>
                  <a:cubicBezTo>
                    <a:pt x="2647" y="109"/>
                    <a:pt x="2830" y="216"/>
                    <a:pt x="2975" y="409"/>
                  </a:cubicBezTo>
                  <a:cubicBezTo>
                    <a:pt x="3100" y="576"/>
                    <a:pt x="3148" y="768"/>
                    <a:pt x="3125" y="993"/>
                  </a:cubicBezTo>
                  <a:cubicBezTo>
                    <a:pt x="3295" y="979"/>
                    <a:pt x="3458" y="1003"/>
                    <a:pt x="3617" y="1065"/>
                  </a:cubicBezTo>
                  <a:cubicBezTo>
                    <a:pt x="3776" y="1127"/>
                    <a:pt x="3920" y="1224"/>
                    <a:pt x="4035" y="1358"/>
                  </a:cubicBezTo>
                  <a:cubicBezTo>
                    <a:pt x="4552" y="1083"/>
                    <a:pt x="5046" y="1092"/>
                    <a:pt x="5516" y="1455"/>
                  </a:cubicBezTo>
                  <a:cubicBezTo>
                    <a:pt x="5562" y="1361"/>
                    <a:pt x="5601" y="1252"/>
                    <a:pt x="5661" y="1163"/>
                  </a:cubicBezTo>
                  <a:cubicBezTo>
                    <a:pt x="5777" y="991"/>
                    <a:pt x="5928" y="877"/>
                    <a:pt x="6107" y="816"/>
                  </a:cubicBezTo>
                  <a:cubicBezTo>
                    <a:pt x="6245" y="769"/>
                    <a:pt x="6384" y="763"/>
                    <a:pt x="6525" y="780"/>
                  </a:cubicBezTo>
                  <a:cubicBezTo>
                    <a:pt x="6533" y="781"/>
                    <a:pt x="6550" y="764"/>
                    <a:pt x="6552" y="754"/>
                  </a:cubicBezTo>
                  <a:cubicBezTo>
                    <a:pt x="6578" y="575"/>
                    <a:pt x="6653" y="432"/>
                    <a:pt x="6765" y="313"/>
                  </a:cubicBezTo>
                  <a:cubicBezTo>
                    <a:pt x="6892" y="177"/>
                    <a:pt x="7041" y="104"/>
                    <a:pt x="7206" y="85"/>
                  </a:cubicBezTo>
                  <a:cubicBezTo>
                    <a:pt x="7392" y="63"/>
                    <a:pt x="7574" y="91"/>
                    <a:pt x="7735" y="218"/>
                  </a:cubicBezTo>
                  <a:cubicBezTo>
                    <a:pt x="7794" y="264"/>
                    <a:pt x="7854" y="313"/>
                    <a:pt x="7901" y="375"/>
                  </a:cubicBezTo>
                  <a:cubicBezTo>
                    <a:pt x="7954" y="445"/>
                    <a:pt x="7992" y="532"/>
                    <a:pt x="8036" y="609"/>
                  </a:cubicBezTo>
                  <a:cubicBezTo>
                    <a:pt x="8274" y="449"/>
                    <a:pt x="8514" y="457"/>
                    <a:pt x="8743" y="632"/>
                  </a:cubicBezTo>
                  <a:cubicBezTo>
                    <a:pt x="8804" y="560"/>
                    <a:pt x="8859" y="485"/>
                    <a:pt x="8922" y="423"/>
                  </a:cubicBezTo>
                  <a:cubicBezTo>
                    <a:pt x="9018" y="327"/>
                    <a:pt x="9125" y="251"/>
                    <a:pt x="9241" y="192"/>
                  </a:cubicBezTo>
                  <a:cubicBezTo>
                    <a:pt x="9381" y="122"/>
                    <a:pt x="9527" y="77"/>
                    <a:pt x="9678" y="66"/>
                  </a:cubicBezTo>
                  <a:cubicBezTo>
                    <a:pt x="9866" y="53"/>
                    <a:pt x="10052" y="66"/>
                    <a:pt x="10235" y="135"/>
                  </a:cubicBezTo>
                  <a:cubicBezTo>
                    <a:pt x="10459" y="219"/>
                    <a:pt x="10653" y="352"/>
                    <a:pt x="10812" y="561"/>
                  </a:cubicBezTo>
                  <a:cubicBezTo>
                    <a:pt x="10907" y="687"/>
                    <a:pt x="10979" y="828"/>
                    <a:pt x="11024" y="985"/>
                  </a:cubicBezTo>
                  <a:cubicBezTo>
                    <a:pt x="11515" y="748"/>
                    <a:pt x="11947" y="842"/>
                    <a:pt x="12314" y="1304"/>
                  </a:cubicBezTo>
                  <a:cubicBezTo>
                    <a:pt x="12368" y="1217"/>
                    <a:pt x="12418" y="1127"/>
                    <a:pt x="12477" y="1045"/>
                  </a:cubicBezTo>
                  <a:cubicBezTo>
                    <a:pt x="12573" y="914"/>
                    <a:pt x="12682" y="799"/>
                    <a:pt x="12802" y="701"/>
                  </a:cubicBezTo>
                  <a:cubicBezTo>
                    <a:pt x="12991" y="548"/>
                    <a:pt x="13196" y="431"/>
                    <a:pt x="13417" y="359"/>
                  </a:cubicBezTo>
                  <a:cubicBezTo>
                    <a:pt x="13590" y="303"/>
                    <a:pt x="13765" y="267"/>
                    <a:pt x="13946" y="273"/>
                  </a:cubicBezTo>
                  <a:cubicBezTo>
                    <a:pt x="13999" y="274"/>
                    <a:pt x="14052" y="270"/>
                    <a:pt x="14104" y="274"/>
                  </a:cubicBezTo>
                  <a:cubicBezTo>
                    <a:pt x="14161" y="278"/>
                    <a:pt x="14218" y="286"/>
                    <a:pt x="14274" y="298"/>
                  </a:cubicBezTo>
                  <a:cubicBezTo>
                    <a:pt x="14354" y="315"/>
                    <a:pt x="14433" y="336"/>
                    <a:pt x="14513" y="355"/>
                  </a:cubicBezTo>
                  <a:close/>
                  <a:moveTo>
                    <a:pt x="11288" y="1292"/>
                  </a:moveTo>
                  <a:cubicBezTo>
                    <a:pt x="11433" y="1246"/>
                    <a:pt x="11567" y="1258"/>
                    <a:pt x="11700" y="1292"/>
                  </a:cubicBezTo>
                  <a:cubicBezTo>
                    <a:pt x="11832" y="1325"/>
                    <a:pt x="11956" y="1387"/>
                    <a:pt x="12069" y="1479"/>
                  </a:cubicBezTo>
                  <a:cubicBezTo>
                    <a:pt x="11915" y="1226"/>
                    <a:pt x="11501" y="1113"/>
                    <a:pt x="11288" y="1292"/>
                  </a:cubicBezTo>
                  <a:close/>
                  <a:moveTo>
                    <a:pt x="1876" y="369"/>
                  </a:moveTo>
                  <a:cubicBezTo>
                    <a:pt x="1597" y="347"/>
                    <a:pt x="1264" y="649"/>
                    <a:pt x="1226" y="959"/>
                  </a:cubicBezTo>
                  <a:cubicBezTo>
                    <a:pt x="1378" y="657"/>
                    <a:pt x="1592" y="458"/>
                    <a:pt x="1876" y="369"/>
                  </a:cubicBezTo>
                  <a:close/>
                  <a:moveTo>
                    <a:pt x="9806" y="398"/>
                  </a:moveTo>
                  <a:cubicBezTo>
                    <a:pt x="9550" y="291"/>
                    <a:pt x="9159" y="505"/>
                    <a:pt x="9082" y="769"/>
                  </a:cubicBezTo>
                  <a:cubicBezTo>
                    <a:pt x="9281" y="531"/>
                    <a:pt x="9523" y="413"/>
                    <a:pt x="9806" y="398"/>
                  </a:cubicBezTo>
                  <a:close/>
                </a:path>
              </a:pathLst>
            </a:custGeom>
            <a:solidFill>
              <a:srgbClr val="FFB368"/>
            </a:solidFill>
            <a:ln>
              <a:noFill/>
            </a:ln>
            <a:effectLst>
              <a:outerShdw dir="16200000" dist="76200" rotWithShape="0">
                <a:schemeClr val="bg1"/>
              </a:outerShdw>
            </a:effectLst>
          </p:spPr>
          <p:txBody>
            <a:bodyPr anchor="t" anchorCtr="0" bIns="45720" compatLnSpc="1" lIns="91440" numCol="1" rIns="91440" tIns="45720" vert="horz" wrap="square">
              <a:prstTxWarp prst="textNoShape"/>
            </a:bodyPr>
            <a:p>
              <a:endParaRPr altLang="en-US" lang="zh-CN"/>
            </a:p>
          </p:txBody>
        </p:sp>
      </p:grpSp>
      <p:sp>
        <p:nvSpPr>
          <p:cNvPr id="1048652" name="矩形 2"/>
          <p:cNvSpPr/>
          <p:nvPr/>
        </p:nvSpPr>
        <p:spPr>
          <a:xfrm rot="20465793">
            <a:off x="1903836" y="2635574"/>
            <a:ext cx="1554480" cy="1691642"/>
          </a:xfrm>
          <a:prstGeom prst="rect"/>
        </p:spPr>
        <p:txBody>
          <a:bodyPr wrap="none">
            <a:spAutoFit/>
          </a:bodyPr>
          <a:p>
            <a:pPr algn="ctr">
              <a:spcBef>
                <a:spcPts val="1300"/>
              </a:spcBef>
            </a:pPr>
            <a:r>
              <a:rPr altLang="zh-CN" b="1" dirty="0" sz="5400" lang="zh-CN">
                <a:solidFill>
                  <a:srgbClr val="FAA519"/>
                </a:solidFill>
                <a:latin typeface="汉仪糯米团W" panose="00020600040101010101" pitchFamily="18" charset="-122"/>
                <a:ea typeface="汉仪糯米团W" panose="00020600040101010101" pitchFamily="18" charset="-122"/>
              </a:rPr>
              <a:t>我</a:t>
            </a:r>
            <a:r>
              <a:rPr altLang="zh-CN" b="1" dirty="0" sz="5400" lang="zh-CN" smtClean="0">
                <a:solidFill>
                  <a:srgbClr val="FAA519"/>
                </a:solidFill>
                <a:latin typeface="汉仪糯米团W" panose="00020600040101010101" pitchFamily="18" charset="-122"/>
                <a:ea typeface="汉仪糯米团W" panose="00020600040101010101" pitchFamily="18" charset="-122"/>
              </a:rPr>
              <a:t>的</a:t>
            </a:r>
            <a:endParaRPr altLang="zh-CN" b="1" dirty="0" sz="5400" lang="en-US" smtClean="0">
              <a:solidFill>
                <a:srgbClr val="FAA519"/>
              </a:solidFill>
              <a:latin typeface="汉仪糯米团W" panose="00020600040101010101" pitchFamily="18" charset="-122"/>
              <a:ea typeface="汉仪糯米团W" panose="00020600040101010101" pitchFamily="18" charset="-122"/>
            </a:endParaRPr>
          </a:p>
          <a:p>
            <a:pPr algn="ctr"/>
            <a:r>
              <a:rPr altLang="zh-CN" b="1" dirty="0" sz="5400" lang="zh-CN" smtClean="0">
                <a:solidFill>
                  <a:srgbClr val="FAA519"/>
                </a:solidFill>
                <a:latin typeface="汉仪糯米团W" panose="00020600040101010101" pitchFamily="18" charset="-122"/>
                <a:ea typeface="汉仪糯米团W" panose="00020600040101010101" pitchFamily="18" charset="-122"/>
              </a:rPr>
              <a:t>梦想</a:t>
            </a:r>
            <a:endParaRPr altLang="zh-CN" b="1" dirty="0" sz="5400" lang="zh-CN">
              <a:solidFill>
                <a:srgbClr val="FAA519"/>
              </a:solidFill>
              <a:latin typeface="汉仪糯米团W" panose="00020600040101010101" pitchFamily="18" charset="-122"/>
              <a:ea typeface="汉仪糯米团W" panose="00020600040101010101" pitchFamily="18" charset="-122"/>
            </a:endParaRPr>
          </a:p>
        </p:txBody>
      </p:sp>
      <p:pic>
        <p:nvPicPr>
          <p:cNvPr id="2097181" name="图片 15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2904665" y="4705298"/>
            <a:ext cx="1621361" cy="1317500"/>
          </a:xfrm>
          <a:prstGeom prst="rect"/>
        </p:spPr>
      </p:pic>
      <p:pic>
        <p:nvPicPr>
          <p:cNvPr id="2097182" name="图片 17"/>
          <p:cNvPicPr>
            <a:picLocks noChangeAspect="1"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>
            <a:off x="7257499" y="683561"/>
            <a:ext cx="3721677" cy="2044526"/>
          </a:xfrm>
          <a:prstGeom prst="rect"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组合 11"/>
          <p:cNvGrpSpPr/>
          <p:nvPr/>
        </p:nvGrpSpPr>
        <p:grpSpPr>
          <a:xfrm>
            <a:off x="0" y="431767"/>
            <a:ext cx="12193588" cy="6426233"/>
            <a:chOff x="0" y="431767"/>
            <a:chExt cx="12193588" cy="6426233"/>
          </a:xfrm>
        </p:grpSpPr>
        <p:sp>
          <p:nvSpPr>
            <p:cNvPr id="1048669" name="圆角矩形 12"/>
            <p:cNvSpPr/>
            <p:nvPr/>
          </p:nvSpPr>
          <p:spPr>
            <a:xfrm>
              <a:off x="457200" y="431767"/>
              <a:ext cx="11277600" cy="6426233"/>
            </a:xfrm>
            <a:prstGeom prst="roundRect">
              <a:avLst>
                <a:gd name="adj" fmla="val 8070"/>
              </a:avLst>
            </a:prstGeom>
            <a:solidFill>
              <a:schemeClr val="bg1">
                <a:alpha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sp>
          <p:nvSpPr>
            <p:cNvPr id="1048670" name="圆角矩形 13"/>
            <p:cNvSpPr/>
            <p:nvPr/>
          </p:nvSpPr>
          <p:spPr>
            <a:xfrm>
              <a:off x="751497" y="703254"/>
              <a:ext cx="10689006" cy="5958804"/>
            </a:xfrm>
            <a:prstGeom prst="roundRect">
              <a:avLst>
                <a:gd name="adj" fmla="val 8070"/>
              </a:avLst>
            </a:prstGeom>
            <a:solidFill>
              <a:schemeClr val="bg1"/>
            </a:solidFill>
            <a:ln w="50800">
              <a:solidFill>
                <a:srgbClr val="9FC9D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p>
              <a:pPr algn="ctr"/>
              <a:endParaRPr altLang="en-US" lang="zh-CN"/>
            </a:p>
          </p:txBody>
        </p:sp>
        <p:grpSp>
          <p:nvGrpSpPr>
            <p:cNvPr id="67" name="组合 14"/>
            <p:cNvGrpSpPr/>
            <p:nvPr/>
          </p:nvGrpSpPr>
          <p:grpSpPr>
            <a:xfrm>
              <a:off x="0" y="4809441"/>
              <a:ext cx="12193588" cy="2048559"/>
              <a:chOff x="0" y="4809441"/>
              <a:chExt cx="12193588" cy="2048559"/>
            </a:xfrm>
          </p:grpSpPr>
          <p:pic>
            <p:nvPicPr>
              <p:cNvPr id="2097190" name="图片 15"/>
              <p:cNvPicPr>
                <a:picLocks noChangeAspect="1"/>
              </p:cNvPicPr>
              <p:nvPr/>
            </p:nvPicPr>
            <p:blipFill>
              <a:blip xmlns:r="http://schemas.openxmlformats.org/officeDocument/2006/relationships" r:embed="rId1" cstate="print"/>
              <a:srcRect/>
              <a:stretch>
                <a:fillRect/>
              </a:stretch>
            </p:blipFill>
            <p:spPr>
              <a:xfrm rot="20773963">
                <a:off x="8048944" y="4809441"/>
                <a:ext cx="4018466" cy="1868734"/>
              </a:xfrm>
              <a:custGeom>
                <a:avLst/>
                <a:gdLst>
                  <a:gd name="connsiteX0" fmla="*/ 4405063 w 7031463"/>
                  <a:gd name="connsiteY0" fmla="*/ 0 h 3269887"/>
                  <a:gd name="connsiteX1" fmla="*/ 4076236 w 7031463"/>
                  <a:gd name="connsiteY1" fmla="*/ 753394 h 3269887"/>
                  <a:gd name="connsiteX2" fmla="*/ 7031463 w 7031463"/>
                  <a:gd name="connsiteY2" fmla="*/ 2043235 h 3269887"/>
                  <a:gd name="connsiteX3" fmla="*/ 7031462 w 7031463"/>
                  <a:gd name="connsiteY3" fmla="*/ 3269886 h 3269887"/>
                  <a:gd name="connsiteX4" fmla="*/ 0 w 7031463"/>
                  <a:gd name="connsiteY4" fmla="*/ 3269887 h 3269887"/>
                  <a:gd name="connsiteX5" fmla="*/ 0 w 7031463"/>
                  <a:gd name="connsiteY5" fmla="*/ 0 h 3269887"/>
                  <a:gd name="connsiteX6" fmla="*/ 4405063 w 7031463"/>
                  <a:gd name="connsiteY6" fmla="*/ 0 h 3269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31463" h="3269887">
                    <a:moveTo>
                      <a:pt x="4405063" y="0"/>
                    </a:moveTo>
                    <a:lnTo>
                      <a:pt x="4076236" y="753394"/>
                    </a:lnTo>
                    <a:lnTo>
                      <a:pt x="7031463" y="2043235"/>
                    </a:lnTo>
                    <a:lnTo>
                      <a:pt x="7031462" y="3269886"/>
                    </a:lnTo>
                    <a:lnTo>
                      <a:pt x="0" y="3269887"/>
                    </a:lnTo>
                    <a:lnTo>
                      <a:pt x="0" y="0"/>
                    </a:lnTo>
                    <a:lnTo>
                      <a:pt x="4405063" y="0"/>
                    </a:lnTo>
                    <a:close/>
                  </a:path>
                </a:pathLst>
              </a:custGeom>
            </p:spPr>
          </p:pic>
          <p:sp>
            <p:nvSpPr>
              <p:cNvPr id="1048671" name="Freeform 5"/>
              <p:cNvSpPr>
                <a:spLocks noEditPoints="1"/>
              </p:cNvSpPr>
              <p:nvPr/>
            </p:nvSpPr>
            <p:spPr bwMode="auto">
              <a:xfrm>
                <a:off x="0" y="5539705"/>
                <a:ext cx="12193588" cy="1318295"/>
              </a:xfrm>
              <a:custGeom>
                <a:avLst/>
                <a:gdLst>
                  <a:gd name="T0" fmla="*/ 14513 w 14513"/>
                  <a:gd name="T1" fmla="*/ 355 h 1926"/>
                  <a:gd name="T2" fmla="*/ 14513 w 14513"/>
                  <a:gd name="T3" fmla="*/ 1926 h 1926"/>
                  <a:gd name="T4" fmla="*/ 0 w 14513"/>
                  <a:gd name="T5" fmla="*/ 1926 h 1926"/>
                  <a:gd name="T6" fmla="*/ 0 w 14513"/>
                  <a:gd name="T7" fmla="*/ 1308 h 1926"/>
                  <a:gd name="T8" fmla="*/ 388 w 14513"/>
                  <a:gd name="T9" fmla="*/ 1334 h 1926"/>
                  <a:gd name="T10" fmla="*/ 654 w 14513"/>
                  <a:gd name="T11" fmla="*/ 961 h 1926"/>
                  <a:gd name="T12" fmla="*/ 1061 w 14513"/>
                  <a:gd name="T13" fmla="*/ 854 h 1926"/>
                  <a:gd name="T14" fmla="*/ 1077 w 14513"/>
                  <a:gd name="T15" fmla="*/ 727 h 1926"/>
                  <a:gd name="T16" fmla="*/ 1285 w 14513"/>
                  <a:gd name="T17" fmla="*/ 330 h 1926"/>
                  <a:gd name="T18" fmla="*/ 1817 w 14513"/>
                  <a:gd name="T19" fmla="*/ 28 h 1926"/>
                  <a:gd name="T20" fmla="*/ 1950 w 14513"/>
                  <a:gd name="T21" fmla="*/ 0 h 1926"/>
                  <a:gd name="T22" fmla="*/ 2245 w 14513"/>
                  <a:gd name="T23" fmla="*/ 0 h 1926"/>
                  <a:gd name="T24" fmla="*/ 2256 w 14513"/>
                  <a:gd name="T25" fmla="*/ 9 h 1926"/>
                  <a:gd name="T26" fmla="*/ 2442 w 14513"/>
                  <a:gd name="T27" fmla="*/ 47 h 1926"/>
                  <a:gd name="T28" fmla="*/ 2975 w 14513"/>
                  <a:gd name="T29" fmla="*/ 409 h 1926"/>
                  <a:gd name="T30" fmla="*/ 3125 w 14513"/>
                  <a:gd name="T31" fmla="*/ 993 h 1926"/>
                  <a:gd name="T32" fmla="*/ 3617 w 14513"/>
                  <a:gd name="T33" fmla="*/ 1065 h 1926"/>
                  <a:gd name="T34" fmla="*/ 4035 w 14513"/>
                  <a:gd name="T35" fmla="*/ 1358 h 1926"/>
                  <a:gd name="T36" fmla="*/ 5516 w 14513"/>
                  <a:gd name="T37" fmla="*/ 1455 h 1926"/>
                  <a:gd name="T38" fmla="*/ 5661 w 14513"/>
                  <a:gd name="T39" fmla="*/ 1163 h 1926"/>
                  <a:gd name="T40" fmla="*/ 6107 w 14513"/>
                  <a:gd name="T41" fmla="*/ 816 h 1926"/>
                  <a:gd name="T42" fmla="*/ 6525 w 14513"/>
                  <a:gd name="T43" fmla="*/ 780 h 1926"/>
                  <a:gd name="T44" fmla="*/ 6552 w 14513"/>
                  <a:gd name="T45" fmla="*/ 754 h 1926"/>
                  <a:gd name="T46" fmla="*/ 6765 w 14513"/>
                  <a:gd name="T47" fmla="*/ 313 h 1926"/>
                  <a:gd name="T48" fmla="*/ 7206 w 14513"/>
                  <a:gd name="T49" fmla="*/ 85 h 1926"/>
                  <a:gd name="T50" fmla="*/ 7735 w 14513"/>
                  <a:gd name="T51" fmla="*/ 218 h 1926"/>
                  <a:gd name="T52" fmla="*/ 7901 w 14513"/>
                  <a:gd name="T53" fmla="*/ 375 h 1926"/>
                  <a:gd name="T54" fmla="*/ 8036 w 14513"/>
                  <a:gd name="T55" fmla="*/ 609 h 1926"/>
                  <a:gd name="T56" fmla="*/ 8743 w 14513"/>
                  <a:gd name="T57" fmla="*/ 632 h 1926"/>
                  <a:gd name="T58" fmla="*/ 8922 w 14513"/>
                  <a:gd name="T59" fmla="*/ 423 h 1926"/>
                  <a:gd name="T60" fmla="*/ 9241 w 14513"/>
                  <a:gd name="T61" fmla="*/ 192 h 1926"/>
                  <a:gd name="T62" fmla="*/ 9678 w 14513"/>
                  <a:gd name="T63" fmla="*/ 66 h 1926"/>
                  <a:gd name="T64" fmla="*/ 10235 w 14513"/>
                  <a:gd name="T65" fmla="*/ 135 h 1926"/>
                  <a:gd name="T66" fmla="*/ 10812 w 14513"/>
                  <a:gd name="T67" fmla="*/ 561 h 1926"/>
                  <a:gd name="T68" fmla="*/ 11024 w 14513"/>
                  <a:gd name="T69" fmla="*/ 985 h 1926"/>
                  <a:gd name="T70" fmla="*/ 12314 w 14513"/>
                  <a:gd name="T71" fmla="*/ 1304 h 1926"/>
                  <a:gd name="T72" fmla="*/ 12477 w 14513"/>
                  <a:gd name="T73" fmla="*/ 1045 h 1926"/>
                  <a:gd name="T74" fmla="*/ 12802 w 14513"/>
                  <a:gd name="T75" fmla="*/ 701 h 1926"/>
                  <a:gd name="T76" fmla="*/ 13417 w 14513"/>
                  <a:gd name="T77" fmla="*/ 359 h 1926"/>
                  <a:gd name="T78" fmla="*/ 13946 w 14513"/>
                  <a:gd name="T79" fmla="*/ 273 h 1926"/>
                  <a:gd name="T80" fmla="*/ 14104 w 14513"/>
                  <a:gd name="T81" fmla="*/ 274 h 1926"/>
                  <a:gd name="T82" fmla="*/ 14274 w 14513"/>
                  <a:gd name="T83" fmla="*/ 298 h 1926"/>
                  <a:gd name="T84" fmla="*/ 14513 w 14513"/>
                  <a:gd name="T85" fmla="*/ 355 h 1926"/>
                  <a:gd name="T86" fmla="*/ 11288 w 14513"/>
                  <a:gd name="T87" fmla="*/ 1292 h 1926"/>
                  <a:gd name="T88" fmla="*/ 11700 w 14513"/>
                  <a:gd name="T89" fmla="*/ 1292 h 1926"/>
                  <a:gd name="T90" fmla="*/ 12069 w 14513"/>
                  <a:gd name="T91" fmla="*/ 1479 h 1926"/>
                  <a:gd name="T92" fmla="*/ 11288 w 14513"/>
                  <a:gd name="T93" fmla="*/ 1292 h 1926"/>
                  <a:gd name="T94" fmla="*/ 1876 w 14513"/>
                  <a:gd name="T95" fmla="*/ 369 h 1926"/>
                  <a:gd name="T96" fmla="*/ 1226 w 14513"/>
                  <a:gd name="T97" fmla="*/ 959 h 1926"/>
                  <a:gd name="T98" fmla="*/ 1876 w 14513"/>
                  <a:gd name="T99" fmla="*/ 369 h 1926"/>
                  <a:gd name="T100" fmla="*/ 9806 w 14513"/>
                  <a:gd name="T101" fmla="*/ 398 h 1926"/>
                  <a:gd name="T102" fmla="*/ 9082 w 14513"/>
                  <a:gd name="T103" fmla="*/ 769 h 1926"/>
                  <a:gd name="T104" fmla="*/ 9806 w 14513"/>
                  <a:gd name="T105" fmla="*/ 398 h 19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4513" h="1926">
                    <a:moveTo>
                      <a:pt x="14513" y="355"/>
                    </a:moveTo>
                    <a:cubicBezTo>
                      <a:pt x="14513" y="878"/>
                      <a:pt x="14513" y="1402"/>
                      <a:pt x="14513" y="1926"/>
                    </a:cubicBezTo>
                    <a:cubicBezTo>
                      <a:pt x="9675" y="1926"/>
                      <a:pt x="4837" y="1926"/>
                      <a:pt x="0" y="1926"/>
                    </a:cubicBezTo>
                    <a:cubicBezTo>
                      <a:pt x="0" y="1720"/>
                      <a:pt x="0" y="1514"/>
                      <a:pt x="0" y="1308"/>
                    </a:cubicBezTo>
                    <a:cubicBezTo>
                      <a:pt x="130" y="1291"/>
                      <a:pt x="260" y="1290"/>
                      <a:pt x="388" y="1334"/>
                    </a:cubicBezTo>
                    <a:cubicBezTo>
                      <a:pt x="426" y="1157"/>
                      <a:pt x="523" y="1042"/>
                      <a:pt x="654" y="961"/>
                    </a:cubicBezTo>
                    <a:cubicBezTo>
                      <a:pt x="782" y="881"/>
                      <a:pt x="918" y="847"/>
                      <a:pt x="1061" y="854"/>
                    </a:cubicBezTo>
                    <a:cubicBezTo>
                      <a:pt x="1066" y="809"/>
                      <a:pt x="1069" y="767"/>
                      <a:pt x="1077" y="727"/>
                    </a:cubicBezTo>
                    <a:cubicBezTo>
                      <a:pt x="1111" y="568"/>
                      <a:pt x="1183" y="440"/>
                      <a:pt x="1285" y="330"/>
                    </a:cubicBezTo>
                    <a:cubicBezTo>
                      <a:pt x="1438" y="166"/>
                      <a:pt x="1620" y="79"/>
                      <a:pt x="1817" y="28"/>
                    </a:cubicBezTo>
                    <a:cubicBezTo>
                      <a:pt x="1861" y="16"/>
                      <a:pt x="1905" y="9"/>
                      <a:pt x="1950" y="0"/>
                    </a:cubicBezTo>
                    <a:cubicBezTo>
                      <a:pt x="2048" y="0"/>
                      <a:pt x="2146" y="0"/>
                      <a:pt x="2245" y="0"/>
                    </a:cubicBezTo>
                    <a:cubicBezTo>
                      <a:pt x="2248" y="3"/>
                      <a:pt x="2252" y="8"/>
                      <a:pt x="2256" y="9"/>
                    </a:cubicBezTo>
                    <a:cubicBezTo>
                      <a:pt x="2318" y="22"/>
                      <a:pt x="2381" y="28"/>
                      <a:pt x="2442" y="47"/>
                    </a:cubicBezTo>
                    <a:cubicBezTo>
                      <a:pt x="2647" y="109"/>
                      <a:pt x="2830" y="216"/>
                      <a:pt x="2975" y="409"/>
                    </a:cubicBezTo>
                    <a:cubicBezTo>
                      <a:pt x="3100" y="576"/>
                      <a:pt x="3148" y="768"/>
                      <a:pt x="3125" y="993"/>
                    </a:cubicBezTo>
                    <a:cubicBezTo>
                      <a:pt x="3295" y="979"/>
                      <a:pt x="3458" y="1003"/>
                      <a:pt x="3617" y="1065"/>
                    </a:cubicBezTo>
                    <a:cubicBezTo>
                      <a:pt x="3776" y="1127"/>
                      <a:pt x="3920" y="1224"/>
                      <a:pt x="4035" y="1358"/>
                    </a:cubicBezTo>
                    <a:cubicBezTo>
                      <a:pt x="4552" y="1083"/>
                      <a:pt x="5046" y="1092"/>
                      <a:pt x="5516" y="1455"/>
                    </a:cubicBezTo>
                    <a:cubicBezTo>
                      <a:pt x="5562" y="1361"/>
                      <a:pt x="5601" y="1252"/>
                      <a:pt x="5661" y="1163"/>
                    </a:cubicBezTo>
                    <a:cubicBezTo>
                      <a:pt x="5777" y="991"/>
                      <a:pt x="5928" y="877"/>
                      <a:pt x="6107" y="816"/>
                    </a:cubicBezTo>
                    <a:cubicBezTo>
                      <a:pt x="6245" y="769"/>
                      <a:pt x="6384" y="763"/>
                      <a:pt x="6525" y="780"/>
                    </a:cubicBezTo>
                    <a:cubicBezTo>
                      <a:pt x="6533" y="781"/>
                      <a:pt x="6550" y="764"/>
                      <a:pt x="6552" y="754"/>
                    </a:cubicBezTo>
                    <a:cubicBezTo>
                      <a:pt x="6578" y="575"/>
                      <a:pt x="6653" y="432"/>
                      <a:pt x="6765" y="313"/>
                    </a:cubicBezTo>
                    <a:cubicBezTo>
                      <a:pt x="6892" y="177"/>
                      <a:pt x="7041" y="104"/>
                      <a:pt x="7206" y="85"/>
                    </a:cubicBezTo>
                    <a:cubicBezTo>
                      <a:pt x="7392" y="63"/>
                      <a:pt x="7574" y="91"/>
                      <a:pt x="7735" y="218"/>
                    </a:cubicBezTo>
                    <a:cubicBezTo>
                      <a:pt x="7794" y="264"/>
                      <a:pt x="7854" y="313"/>
                      <a:pt x="7901" y="375"/>
                    </a:cubicBezTo>
                    <a:cubicBezTo>
                      <a:pt x="7954" y="445"/>
                      <a:pt x="7992" y="532"/>
                      <a:pt x="8036" y="609"/>
                    </a:cubicBezTo>
                    <a:cubicBezTo>
                      <a:pt x="8274" y="449"/>
                      <a:pt x="8514" y="457"/>
                      <a:pt x="8743" y="632"/>
                    </a:cubicBezTo>
                    <a:cubicBezTo>
                      <a:pt x="8804" y="560"/>
                      <a:pt x="8859" y="485"/>
                      <a:pt x="8922" y="423"/>
                    </a:cubicBezTo>
                    <a:cubicBezTo>
                      <a:pt x="9018" y="327"/>
                      <a:pt x="9125" y="251"/>
                      <a:pt x="9241" y="192"/>
                    </a:cubicBezTo>
                    <a:cubicBezTo>
                      <a:pt x="9381" y="122"/>
                      <a:pt x="9527" y="77"/>
                      <a:pt x="9678" y="66"/>
                    </a:cubicBezTo>
                    <a:cubicBezTo>
                      <a:pt x="9866" y="53"/>
                      <a:pt x="10052" y="66"/>
                      <a:pt x="10235" y="135"/>
                    </a:cubicBezTo>
                    <a:cubicBezTo>
                      <a:pt x="10459" y="219"/>
                      <a:pt x="10653" y="352"/>
                      <a:pt x="10812" y="561"/>
                    </a:cubicBezTo>
                    <a:cubicBezTo>
                      <a:pt x="10907" y="687"/>
                      <a:pt x="10979" y="828"/>
                      <a:pt x="11024" y="985"/>
                    </a:cubicBezTo>
                    <a:cubicBezTo>
                      <a:pt x="11515" y="748"/>
                      <a:pt x="11947" y="842"/>
                      <a:pt x="12314" y="1304"/>
                    </a:cubicBezTo>
                    <a:cubicBezTo>
                      <a:pt x="12368" y="1217"/>
                      <a:pt x="12418" y="1127"/>
                      <a:pt x="12477" y="1045"/>
                    </a:cubicBezTo>
                    <a:cubicBezTo>
                      <a:pt x="12573" y="914"/>
                      <a:pt x="12682" y="799"/>
                      <a:pt x="12802" y="701"/>
                    </a:cubicBezTo>
                    <a:cubicBezTo>
                      <a:pt x="12991" y="548"/>
                      <a:pt x="13196" y="431"/>
                      <a:pt x="13417" y="359"/>
                    </a:cubicBezTo>
                    <a:cubicBezTo>
                      <a:pt x="13590" y="303"/>
                      <a:pt x="13765" y="267"/>
                      <a:pt x="13946" y="273"/>
                    </a:cubicBezTo>
                    <a:cubicBezTo>
                      <a:pt x="13999" y="274"/>
                      <a:pt x="14052" y="270"/>
                      <a:pt x="14104" y="274"/>
                    </a:cubicBezTo>
                    <a:cubicBezTo>
                      <a:pt x="14161" y="278"/>
                      <a:pt x="14218" y="286"/>
                      <a:pt x="14274" y="298"/>
                    </a:cubicBezTo>
                    <a:cubicBezTo>
                      <a:pt x="14354" y="315"/>
                      <a:pt x="14433" y="336"/>
                      <a:pt x="14513" y="355"/>
                    </a:cubicBezTo>
                    <a:close/>
                    <a:moveTo>
                      <a:pt x="11288" y="1292"/>
                    </a:moveTo>
                    <a:cubicBezTo>
                      <a:pt x="11433" y="1246"/>
                      <a:pt x="11567" y="1258"/>
                      <a:pt x="11700" y="1292"/>
                    </a:cubicBezTo>
                    <a:cubicBezTo>
                      <a:pt x="11832" y="1325"/>
                      <a:pt x="11956" y="1387"/>
                      <a:pt x="12069" y="1479"/>
                    </a:cubicBezTo>
                    <a:cubicBezTo>
                      <a:pt x="11915" y="1226"/>
                      <a:pt x="11501" y="1113"/>
                      <a:pt x="11288" y="1292"/>
                    </a:cubicBezTo>
                    <a:close/>
                    <a:moveTo>
                      <a:pt x="1876" y="369"/>
                    </a:moveTo>
                    <a:cubicBezTo>
                      <a:pt x="1597" y="347"/>
                      <a:pt x="1264" y="649"/>
                      <a:pt x="1226" y="959"/>
                    </a:cubicBezTo>
                    <a:cubicBezTo>
                      <a:pt x="1378" y="657"/>
                      <a:pt x="1592" y="458"/>
                      <a:pt x="1876" y="369"/>
                    </a:cubicBezTo>
                    <a:close/>
                    <a:moveTo>
                      <a:pt x="9806" y="398"/>
                    </a:moveTo>
                    <a:cubicBezTo>
                      <a:pt x="9550" y="291"/>
                      <a:pt x="9159" y="505"/>
                      <a:pt x="9082" y="769"/>
                    </a:cubicBezTo>
                    <a:cubicBezTo>
                      <a:pt x="9281" y="531"/>
                      <a:pt x="9523" y="413"/>
                      <a:pt x="9806" y="398"/>
                    </a:cubicBezTo>
                    <a:close/>
                  </a:path>
                </a:pathLst>
              </a:custGeom>
              <a:solidFill>
                <a:srgbClr val="FFB368"/>
              </a:solidFill>
              <a:ln>
                <a:noFill/>
              </a:ln>
              <a:effectLst>
                <a:outerShdw dir="16200000" dist="76200" rotWithShape="0">
                  <a:schemeClr val="bg1"/>
                </a:outerShdw>
              </a:effectLst>
            </p:spPr>
            <p:txBody>
              <a:bodyPr anchor="t" anchorCtr="0" bIns="45720" compatLnSpc="1" lIns="91440" numCol="1" rIns="91440" tIns="45720" vert="horz" wrap="square">
                <a:prstTxWarp prst="textNoShape"/>
              </a:bodyPr>
              <a:p>
                <a:endParaRPr altLang="en-US" lang="zh-CN"/>
              </a:p>
            </p:txBody>
          </p:sp>
        </p:grpSp>
      </p:grpSp>
      <p:sp>
        <p:nvSpPr>
          <p:cNvPr id="1048672" name="矩形 1"/>
          <p:cNvSpPr/>
          <p:nvPr/>
        </p:nvSpPr>
        <p:spPr>
          <a:xfrm>
            <a:off x="4618672" y="392228"/>
            <a:ext cx="2926080" cy="891540"/>
          </a:xfrm>
          <a:prstGeom prst="rect"/>
        </p:spPr>
        <p:txBody>
          <a:bodyPr wrap="none">
            <a:spAutoFit/>
          </a:bodyPr>
          <a:p>
            <a:pPr algn="just">
              <a:lnSpc>
                <a:spcPct val="173000"/>
              </a:lnSpc>
              <a:spcBef>
                <a:spcPts val="1300"/>
              </a:spcBef>
              <a:spcAft>
                <a:spcPts val="1300"/>
              </a:spcAft>
            </a:pPr>
            <a:r>
              <a:rPr altLang="en-US" dirty="0" sz="5400" lang="zh-CN">
                <a:solidFill>
                  <a:srgbClr val="109EBF"/>
                </a:solidFill>
                <a:latin typeface="汉仪糯米团W" panose="00020600040101010101" pitchFamily="18" charset="-122"/>
                <a:ea typeface="汉仪糯米团W" panose="00020600040101010101" pitchFamily="18" charset="-122"/>
              </a:rPr>
              <a:t>竞选目标</a:t>
            </a:r>
            <a:endParaRPr altLang="zh-CN" dirty="0" sz="5400" lang="zh-CN">
              <a:solidFill>
                <a:srgbClr val="109EBF"/>
              </a:solidFill>
              <a:latin typeface="汉仪糯米团W" panose="00020600040101010101" pitchFamily="18" charset="-122"/>
              <a:ea typeface="汉仪糯米团W" panose="00020600040101010101" pitchFamily="18" charset="-122"/>
            </a:endParaRPr>
          </a:p>
        </p:txBody>
      </p:sp>
      <p:grpSp>
        <p:nvGrpSpPr>
          <p:cNvPr id="68" name="组合 17"/>
          <p:cNvGrpSpPr/>
          <p:nvPr/>
        </p:nvGrpSpPr>
        <p:grpSpPr>
          <a:xfrm>
            <a:off x="387425" y="1974843"/>
            <a:ext cx="10667994" cy="2586247"/>
            <a:chOff x="1614096" y="1779095"/>
            <a:chExt cx="9421591" cy="2586247"/>
          </a:xfrm>
        </p:grpSpPr>
        <p:sp>
          <p:nvSpPr>
            <p:cNvPr id="1048673" name="矩形 3"/>
            <p:cNvSpPr/>
            <p:nvPr/>
          </p:nvSpPr>
          <p:spPr>
            <a:xfrm>
              <a:off x="2751381" y="2100786"/>
              <a:ext cx="741680" cy="751840"/>
            </a:xfrm>
            <a:prstGeom prst="rect"/>
          </p:spPr>
          <p:txBody>
            <a:bodyPr wrap="none">
              <a:spAutoFit/>
            </a:bodyPr>
            <a:p>
              <a:pPr>
                <a:spcAft>
                  <a:spcPts val="0"/>
                </a:spcAft>
              </a:pPr>
              <a:endParaRPr altLang="zh-CN" dirty="0" sz="4000" kern="100" lang="zh-CN"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endParaRPr>
            </a:p>
          </p:txBody>
        </p:sp>
        <p:sp>
          <p:nvSpPr>
            <p:cNvPr id="1048674" name="矩形 4"/>
            <p:cNvSpPr/>
            <p:nvPr/>
          </p:nvSpPr>
          <p:spPr>
            <a:xfrm>
              <a:off x="1614096" y="3486502"/>
              <a:ext cx="3587750" cy="485141"/>
            </a:xfrm>
            <a:prstGeom prst="rect"/>
          </p:spPr>
          <p:txBody>
            <a:bodyPr wrap="square">
              <a:spAutoFit/>
            </a:bodyPr>
            <a:p>
              <a:pPr algn="ctr">
                <a:lnSpc>
                  <a:spcPct val="130000"/>
                </a:lnSpc>
                <a:spcAft>
                  <a:spcPts val="0"/>
                </a:spcAft>
              </a:pPr>
            </a:p>
          </p:txBody>
        </p:sp>
        <p:pic>
          <p:nvPicPr>
            <p:cNvPr id="2097192" name="图片 8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2"/>
            <a:stretch>
              <a:fillRect/>
            </a:stretch>
          </p:blipFill>
          <p:spPr>
            <a:xfrm>
              <a:off x="6362979" y="1779095"/>
              <a:ext cx="4119256" cy="1973422"/>
            </a:xfrm>
            <a:prstGeom prst="rect"/>
          </p:spPr>
        </p:pic>
        <p:sp>
          <p:nvSpPr>
            <p:cNvPr id="1048675" name="矩形 9"/>
            <p:cNvSpPr/>
            <p:nvPr/>
          </p:nvSpPr>
          <p:spPr>
            <a:xfrm>
              <a:off x="7401728" y="2100786"/>
              <a:ext cx="2135562" cy="751840"/>
            </a:xfrm>
            <a:prstGeom prst="rect"/>
          </p:spPr>
          <p:txBody>
            <a:bodyPr wrap="none">
              <a:spAutoFit/>
            </a:bodyPr>
            <a:p>
              <a:pPr>
                <a:spcAft>
                  <a:spcPts val="0"/>
                </a:spcAft>
              </a:pPr>
              <a:r>
                <a:rPr altLang="en-US" dirty="0" sz="4400" kern="100" lang="zh-CN">
                  <a:latin typeface="汉仪糯米团W" panose="00020600040101010101" pitchFamily="18" charset="-122"/>
                  <a:ea typeface="汉仪糯米团W" panose="00020600040101010101" pitchFamily="18" charset="-122"/>
                  <a:cs typeface="Times New Roman" panose="02020603050405020304" pitchFamily="18" charset="0"/>
                </a:rPr>
                <a:t>文娱</a:t>
              </a:r>
              <a:r>
                <a:rPr altLang="en-US" dirty="0" sz="4400" kern="100" lang="zh-CN">
                  <a:latin typeface="汉仪糯米团W" panose="00020600040101010101" pitchFamily="18" charset="-122"/>
                  <a:ea typeface="汉仪糯米团W" panose="00020600040101010101" pitchFamily="18" charset="-122"/>
                  <a:cs typeface="Times New Roman" panose="02020603050405020304" pitchFamily="18" charset="0"/>
                </a:rPr>
                <a:t>委员</a:t>
              </a:r>
              <a:endParaRPr altLang="zh-CN" dirty="0" sz="4000" kern="100" lang="zh-CN"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endParaRPr>
            </a:p>
          </p:txBody>
        </p:sp>
        <p:sp>
          <p:nvSpPr>
            <p:cNvPr id="1048676" name="矩形 10"/>
            <p:cNvSpPr/>
            <p:nvPr/>
          </p:nvSpPr>
          <p:spPr>
            <a:xfrm>
              <a:off x="6220618" y="3486502"/>
              <a:ext cx="4815069" cy="878840"/>
            </a:xfrm>
            <a:prstGeom prst="rect"/>
          </p:spPr>
          <p:txBody>
            <a:bodyPr wrap="square">
              <a:spAutoFit/>
            </a:bodyPr>
            <a:p>
              <a:pPr algn="ctr">
                <a:lnSpc>
                  <a:spcPct val="130000"/>
                </a:lnSpc>
                <a:spcAft>
                  <a:spcPts val="0"/>
                </a:spcAft>
              </a:pPr>
              <a:r>
                <a:rPr altLang="en-US" dirty="0" sz="2000" kern="100" lang="zh-CN">
                  <a:solidFill>
                    <a:srgbClr val="EC6A0F"/>
                  </a:solidFill>
                  <a:latin typeface="汉仪糯米团W" panose="00020600040101010101" pitchFamily="18" charset="-122"/>
                  <a:ea typeface="汉仪糯米团W" panose="00020600040101010101" pitchFamily="18" charset="-122"/>
                  <a:cs typeface="Times New Roman" panose="02020603050405020304" pitchFamily="18" charset="0"/>
                </a:rPr>
                <a:t>出色</a:t>
              </a:r>
              <a:r>
                <a:rPr altLang="en-US" dirty="0" sz="2000" kern="100" lang="zh-CN">
                  <a:solidFill>
                    <a:srgbClr val="EC6A0F"/>
                  </a:solidFill>
                  <a:latin typeface="汉仪糯米团W" panose="00020600040101010101" pitchFamily="18" charset="-122"/>
                  <a:ea typeface="汉仪糯米团W" panose="00020600040101010101" pitchFamily="18" charset="-122"/>
                  <a:cs typeface="Times New Roman" panose="02020603050405020304" pitchFamily="18" charset="0"/>
                </a:rPr>
                <a:t>完成</a:t>
              </a:r>
              <a:r>
                <a:rPr altLang="en-US" dirty="0" sz="2000" kern="100" lang="zh-CN">
                  <a:solidFill>
                    <a:srgbClr val="EC6A0F"/>
                  </a:solidFill>
                  <a:latin typeface="汉仪糯米团W" panose="00020600040101010101" pitchFamily="18" charset="-122"/>
                  <a:ea typeface="汉仪糯米团W" panose="00020600040101010101" pitchFamily="18" charset="-122"/>
                  <a:cs typeface="Times New Roman" panose="02020603050405020304" pitchFamily="18" charset="0"/>
                </a:rPr>
                <a:t>各项</a:t>
              </a:r>
              <a:r>
                <a:rPr altLang="en-US" dirty="0" sz="2000" kern="100" lang="zh-CN">
                  <a:solidFill>
                    <a:srgbClr val="EC6A0F"/>
                  </a:solidFill>
                  <a:latin typeface="汉仪糯米团W" panose="00020600040101010101" pitchFamily="18" charset="-122"/>
                  <a:ea typeface="汉仪糯米团W" panose="00020600040101010101" pitchFamily="18" charset="-122"/>
                  <a:cs typeface="Times New Roman" panose="02020603050405020304" pitchFamily="18" charset="0"/>
                </a:rPr>
                <a:t>任务</a:t>
              </a:r>
              <a:r>
                <a:rPr altLang="en-US" dirty="0" sz="2000" kern="100" lang="zh-CN">
                  <a:solidFill>
                    <a:srgbClr val="EC6A0F"/>
                  </a:solidFill>
                  <a:latin typeface="汉仪糯米团W" panose="00020600040101010101" pitchFamily="18" charset="-122"/>
                  <a:ea typeface="汉仪糯米团W" panose="00020600040101010101" pitchFamily="18" charset="-122"/>
                  <a:cs typeface="Times New Roman" panose="02020603050405020304" pitchFamily="18" charset="0"/>
                </a:rPr>
                <a:t>，</a:t>
              </a:r>
              <a:endParaRPr altLang="zh-CN" dirty="0" sz="2000" kern="100" lang="zh-CN">
                <a:solidFill>
                  <a:srgbClr val="EC6A0F"/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endParaRPr>
            </a:p>
            <a:p>
              <a:pPr algn="ctr">
                <a:lnSpc>
                  <a:spcPct val="130000"/>
                </a:lnSpc>
                <a:spcAft>
                  <a:spcPts val="0"/>
                </a:spcAft>
              </a:pPr>
              <a:r>
                <a:rPr altLang="en-US" dirty="0" sz="2000" kern="100" lang="zh-CN">
                  <a:solidFill>
                    <a:srgbClr val="EC6A0F"/>
                  </a:solidFill>
                  <a:latin typeface="汉仪糯米团W" panose="00020600040101010101" pitchFamily="18" charset="-122"/>
                  <a:ea typeface="汉仪糯米团W" panose="00020600040101010101" pitchFamily="18" charset="-122"/>
                  <a:cs typeface="Times New Roman" panose="02020603050405020304" pitchFamily="18" charset="0"/>
                </a:rPr>
                <a:t>全心全意</a:t>
              </a:r>
              <a:r>
                <a:rPr altLang="en-US" dirty="0" sz="2000" kern="100" lang="zh-CN">
                  <a:solidFill>
                    <a:srgbClr val="EC6A0F"/>
                  </a:solidFill>
                  <a:latin typeface="汉仪糯米团W" panose="00020600040101010101" pitchFamily="18" charset="-122"/>
                  <a:ea typeface="汉仪糯米团W" panose="00020600040101010101" pitchFamily="18" charset="-122"/>
                  <a:cs typeface="Times New Roman" panose="02020603050405020304" pitchFamily="18" charset="0"/>
                </a:rPr>
                <a:t>为</a:t>
              </a:r>
              <a:r>
                <a:rPr altLang="en-US" dirty="0" sz="2000" kern="100" lang="zh-CN">
                  <a:solidFill>
                    <a:srgbClr val="EC6A0F"/>
                  </a:solidFill>
                  <a:latin typeface="汉仪糯米团W" panose="00020600040101010101" pitchFamily="18" charset="-122"/>
                  <a:ea typeface="汉仪糯米团W" panose="00020600040101010101" pitchFamily="18" charset="-122"/>
                  <a:cs typeface="Times New Roman" panose="02020603050405020304" pitchFamily="18" charset="0"/>
                </a:rPr>
                <a:t>同学们</a:t>
              </a:r>
              <a:r>
                <a:rPr altLang="en-US" dirty="0" sz="2000" kern="100" lang="zh-CN">
                  <a:solidFill>
                    <a:srgbClr val="EC6A0F"/>
                  </a:solidFill>
                  <a:latin typeface="汉仪糯米团W" panose="00020600040101010101" pitchFamily="18" charset="-122"/>
                  <a:ea typeface="汉仪糯米团W" panose="00020600040101010101" pitchFamily="18" charset="-122"/>
                  <a:cs typeface="Times New Roman" panose="02020603050405020304" pitchFamily="18" charset="0"/>
                </a:rPr>
                <a:t>服务</a:t>
              </a:r>
              <a:endParaRPr altLang="zh-CN" dirty="0" sz="2000" kern="100" lang="zh-CN">
                <a:solidFill>
                  <a:srgbClr val="EC6A0F"/>
                </a:solidFill>
                <a:latin typeface="汉仪糯米团W" panose="00020600040101010101" pitchFamily="18" charset="-122"/>
                <a:ea typeface="汉仪糯米团W" panose="00020600040101010101" pitchFamily="18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097193" name="图片 20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 rot="19782472">
            <a:off x="-7187" y="254922"/>
            <a:ext cx="1890627" cy="1402976"/>
          </a:xfrm>
          <a:prstGeom prst="rect"/>
        </p:spPr>
      </p:pic>
      <p:pic>
        <p:nvPicPr>
          <p:cNvPr id="2097198" name=""/>
          <p:cNvPicPr>
            <a:picLocks/>
          </p:cNvPicPr>
          <p:nvPr/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 rot="138636">
            <a:off x="815597" y="1589710"/>
            <a:ext cx="4361641" cy="4381740"/>
          </a:xfrm>
          <a:prstGeom prst="rect"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 dpi="0">
          <a:blip xmlns:r="http://schemas.openxmlformats.org/officeDocument/2006/relationships"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7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5" name="图片 2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856414" y="-272247"/>
            <a:ext cx="9079365" cy="5028571"/>
          </a:xfrm>
          <a:prstGeom prst="rect"/>
        </p:spPr>
      </p:pic>
      <p:pic>
        <p:nvPicPr>
          <p:cNvPr id="2097196" name="图片 20"/>
          <p:cNvPicPr>
            <a:picLocks noChangeAspect="1"/>
          </p:cNvPicPr>
          <p:nvPr/>
        </p:nvPicPr>
        <p:blipFill>
          <a:blip xmlns:r="http://schemas.openxmlformats.org/officeDocument/2006/relationships" r:embed="rId3" cstate="print"/>
          <a:srcRect/>
          <a:stretch>
            <a:fillRect/>
          </a:stretch>
        </p:blipFill>
        <p:spPr>
          <a:xfrm rot="1414763" flipH="1">
            <a:off x="1656328" y="4484905"/>
            <a:ext cx="4999231" cy="2324825"/>
          </a:xfrm>
          <a:custGeom>
            <a:avLst/>
            <a:gdLst>
              <a:gd name="connsiteX0" fmla="*/ 4405063 w 7031463"/>
              <a:gd name="connsiteY0" fmla="*/ 0 h 3269887"/>
              <a:gd name="connsiteX1" fmla="*/ 4076236 w 7031463"/>
              <a:gd name="connsiteY1" fmla="*/ 753394 h 3269887"/>
              <a:gd name="connsiteX2" fmla="*/ 7031463 w 7031463"/>
              <a:gd name="connsiteY2" fmla="*/ 2043235 h 3269887"/>
              <a:gd name="connsiteX3" fmla="*/ 7031462 w 7031463"/>
              <a:gd name="connsiteY3" fmla="*/ 3269886 h 3269887"/>
              <a:gd name="connsiteX4" fmla="*/ 0 w 7031463"/>
              <a:gd name="connsiteY4" fmla="*/ 3269887 h 3269887"/>
              <a:gd name="connsiteX5" fmla="*/ 0 w 7031463"/>
              <a:gd name="connsiteY5" fmla="*/ 0 h 3269887"/>
              <a:gd name="connsiteX6" fmla="*/ 4405063 w 7031463"/>
              <a:gd name="connsiteY6" fmla="*/ 0 h 3269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31463" h="3269887">
                <a:moveTo>
                  <a:pt x="4405063" y="0"/>
                </a:moveTo>
                <a:lnTo>
                  <a:pt x="4076236" y="753394"/>
                </a:lnTo>
                <a:lnTo>
                  <a:pt x="7031463" y="2043235"/>
                </a:lnTo>
                <a:lnTo>
                  <a:pt x="7031462" y="3269886"/>
                </a:lnTo>
                <a:lnTo>
                  <a:pt x="0" y="3269887"/>
                </a:lnTo>
                <a:lnTo>
                  <a:pt x="0" y="0"/>
                </a:lnTo>
                <a:lnTo>
                  <a:pt x="4405063" y="0"/>
                </a:lnTo>
                <a:close/>
              </a:path>
            </a:pathLst>
          </a:custGeom>
        </p:spPr>
      </p:pic>
      <p:sp>
        <p:nvSpPr>
          <p:cNvPr id="1048680" name="矩形 3"/>
          <p:cNvSpPr/>
          <p:nvPr/>
        </p:nvSpPr>
        <p:spPr>
          <a:xfrm rot="279302">
            <a:off x="1962472" y="2443269"/>
            <a:ext cx="7294881" cy="1285241"/>
          </a:xfrm>
          <a:prstGeom prst="rect"/>
        </p:spPr>
        <p:txBody>
          <a:bodyPr wrap="none">
            <a:spAutoFit/>
          </a:bodyPr>
          <a:p>
            <a:pPr algn="ctr">
              <a:lnSpc>
                <a:spcPts val="11000"/>
              </a:lnSpc>
            </a:pPr>
            <a:r>
              <a:rPr altLang="en-US" b="1" dirty="0" sz="8000" lang="zh-CN">
                <a:solidFill>
                  <a:srgbClr val="EC6A0F"/>
                </a:solidFill>
                <a:latin typeface="汉仪糯米团W" panose="00020600040101010101" pitchFamily="18" charset="-122"/>
                <a:ea typeface="汉仪糯米团W" panose="00020600040101010101" pitchFamily="18" charset="-122"/>
              </a:rPr>
              <a:t>请大家投我一票</a:t>
            </a:r>
            <a:endParaRPr altLang="zh-CN" b="1" dirty="0" sz="8000" lang="zh-CN">
              <a:solidFill>
                <a:srgbClr val="EC6A0F"/>
              </a:solidFill>
              <a:latin typeface="汉仪糯米团W" panose="00020600040101010101" pitchFamily="18" charset="-122"/>
              <a:ea typeface="汉仪糯米团W" panose="00020600040101010101" pitchFamily="18" charset="-122"/>
            </a:endParaRPr>
          </a:p>
        </p:txBody>
      </p:sp>
      <p:sp>
        <p:nvSpPr>
          <p:cNvPr id="1048681" name="文本框 14"/>
          <p:cNvSpPr txBox="1"/>
          <p:nvPr/>
        </p:nvSpPr>
        <p:spPr>
          <a:xfrm rot="172056">
            <a:off x="3413048" y="1392451"/>
            <a:ext cx="6121406" cy="492443"/>
          </a:xfrm>
          <a:prstGeom prst="rect"/>
          <a:noFill/>
        </p:spPr>
        <p:txBody>
          <a:bodyPr rtlCol="0" wrap="square">
            <a:spAutoFit/>
          </a:bodyPr>
          <a:p>
            <a:r>
              <a:rPr altLang="en-US" dirty="0" sz="2600" lang="zh-CN">
                <a:solidFill>
                  <a:schemeClr val="tx1">
                    <a:lumMod val="85000"/>
                    <a:lumOff val="15000"/>
                  </a:schemeClr>
                </a:solidFill>
                <a:latin typeface="汉仪糯米团W" panose="00020600040101010101" pitchFamily="18" charset="-122"/>
                <a:ea typeface="汉仪糯米团W" panose="00020600040101010101" pitchFamily="18" charset="-122"/>
              </a:rPr>
              <a:t>我会用行动证明，你们的选择是正确的！</a:t>
            </a:r>
          </a:p>
        </p:txBody>
      </p:sp>
      <p:sp>
        <p:nvSpPr>
          <p:cNvPr id="1048682" name="Freeform 5"/>
          <p:cNvSpPr>
            <a:spLocks noEditPoints="1"/>
          </p:cNvSpPr>
          <p:nvPr/>
        </p:nvSpPr>
        <p:spPr bwMode="auto">
          <a:xfrm>
            <a:off x="-1588" y="5575300"/>
            <a:ext cx="12193588" cy="1318295"/>
          </a:xfrm>
          <a:custGeom>
            <a:avLst/>
            <a:gdLst>
              <a:gd name="T0" fmla="*/ 14513 w 14513"/>
              <a:gd name="T1" fmla="*/ 355 h 1926"/>
              <a:gd name="T2" fmla="*/ 14513 w 14513"/>
              <a:gd name="T3" fmla="*/ 1926 h 1926"/>
              <a:gd name="T4" fmla="*/ 0 w 14513"/>
              <a:gd name="T5" fmla="*/ 1926 h 1926"/>
              <a:gd name="T6" fmla="*/ 0 w 14513"/>
              <a:gd name="T7" fmla="*/ 1308 h 1926"/>
              <a:gd name="T8" fmla="*/ 388 w 14513"/>
              <a:gd name="T9" fmla="*/ 1334 h 1926"/>
              <a:gd name="T10" fmla="*/ 654 w 14513"/>
              <a:gd name="T11" fmla="*/ 961 h 1926"/>
              <a:gd name="T12" fmla="*/ 1061 w 14513"/>
              <a:gd name="T13" fmla="*/ 854 h 1926"/>
              <a:gd name="T14" fmla="*/ 1077 w 14513"/>
              <a:gd name="T15" fmla="*/ 727 h 1926"/>
              <a:gd name="T16" fmla="*/ 1285 w 14513"/>
              <a:gd name="T17" fmla="*/ 330 h 1926"/>
              <a:gd name="T18" fmla="*/ 1817 w 14513"/>
              <a:gd name="T19" fmla="*/ 28 h 1926"/>
              <a:gd name="T20" fmla="*/ 1950 w 14513"/>
              <a:gd name="T21" fmla="*/ 0 h 1926"/>
              <a:gd name="T22" fmla="*/ 2245 w 14513"/>
              <a:gd name="T23" fmla="*/ 0 h 1926"/>
              <a:gd name="T24" fmla="*/ 2256 w 14513"/>
              <a:gd name="T25" fmla="*/ 9 h 1926"/>
              <a:gd name="T26" fmla="*/ 2442 w 14513"/>
              <a:gd name="T27" fmla="*/ 47 h 1926"/>
              <a:gd name="T28" fmla="*/ 2975 w 14513"/>
              <a:gd name="T29" fmla="*/ 409 h 1926"/>
              <a:gd name="T30" fmla="*/ 3125 w 14513"/>
              <a:gd name="T31" fmla="*/ 993 h 1926"/>
              <a:gd name="T32" fmla="*/ 3617 w 14513"/>
              <a:gd name="T33" fmla="*/ 1065 h 1926"/>
              <a:gd name="T34" fmla="*/ 4035 w 14513"/>
              <a:gd name="T35" fmla="*/ 1358 h 1926"/>
              <a:gd name="T36" fmla="*/ 5516 w 14513"/>
              <a:gd name="T37" fmla="*/ 1455 h 1926"/>
              <a:gd name="T38" fmla="*/ 5661 w 14513"/>
              <a:gd name="T39" fmla="*/ 1163 h 1926"/>
              <a:gd name="T40" fmla="*/ 6107 w 14513"/>
              <a:gd name="T41" fmla="*/ 816 h 1926"/>
              <a:gd name="T42" fmla="*/ 6525 w 14513"/>
              <a:gd name="T43" fmla="*/ 780 h 1926"/>
              <a:gd name="T44" fmla="*/ 6552 w 14513"/>
              <a:gd name="T45" fmla="*/ 754 h 1926"/>
              <a:gd name="T46" fmla="*/ 6765 w 14513"/>
              <a:gd name="T47" fmla="*/ 313 h 1926"/>
              <a:gd name="T48" fmla="*/ 7206 w 14513"/>
              <a:gd name="T49" fmla="*/ 85 h 1926"/>
              <a:gd name="T50" fmla="*/ 7735 w 14513"/>
              <a:gd name="T51" fmla="*/ 218 h 1926"/>
              <a:gd name="T52" fmla="*/ 7901 w 14513"/>
              <a:gd name="T53" fmla="*/ 375 h 1926"/>
              <a:gd name="T54" fmla="*/ 8036 w 14513"/>
              <a:gd name="T55" fmla="*/ 609 h 1926"/>
              <a:gd name="T56" fmla="*/ 8743 w 14513"/>
              <a:gd name="T57" fmla="*/ 632 h 1926"/>
              <a:gd name="T58" fmla="*/ 8922 w 14513"/>
              <a:gd name="T59" fmla="*/ 423 h 1926"/>
              <a:gd name="T60" fmla="*/ 9241 w 14513"/>
              <a:gd name="T61" fmla="*/ 192 h 1926"/>
              <a:gd name="T62" fmla="*/ 9678 w 14513"/>
              <a:gd name="T63" fmla="*/ 66 h 1926"/>
              <a:gd name="T64" fmla="*/ 10235 w 14513"/>
              <a:gd name="T65" fmla="*/ 135 h 1926"/>
              <a:gd name="T66" fmla="*/ 10812 w 14513"/>
              <a:gd name="T67" fmla="*/ 561 h 1926"/>
              <a:gd name="T68" fmla="*/ 11024 w 14513"/>
              <a:gd name="T69" fmla="*/ 985 h 1926"/>
              <a:gd name="T70" fmla="*/ 12314 w 14513"/>
              <a:gd name="T71" fmla="*/ 1304 h 1926"/>
              <a:gd name="T72" fmla="*/ 12477 w 14513"/>
              <a:gd name="T73" fmla="*/ 1045 h 1926"/>
              <a:gd name="T74" fmla="*/ 12802 w 14513"/>
              <a:gd name="T75" fmla="*/ 701 h 1926"/>
              <a:gd name="T76" fmla="*/ 13417 w 14513"/>
              <a:gd name="T77" fmla="*/ 359 h 1926"/>
              <a:gd name="T78" fmla="*/ 13946 w 14513"/>
              <a:gd name="T79" fmla="*/ 273 h 1926"/>
              <a:gd name="T80" fmla="*/ 14104 w 14513"/>
              <a:gd name="T81" fmla="*/ 274 h 1926"/>
              <a:gd name="T82" fmla="*/ 14274 w 14513"/>
              <a:gd name="T83" fmla="*/ 298 h 1926"/>
              <a:gd name="T84" fmla="*/ 14513 w 14513"/>
              <a:gd name="T85" fmla="*/ 355 h 1926"/>
              <a:gd name="T86" fmla="*/ 11288 w 14513"/>
              <a:gd name="T87" fmla="*/ 1292 h 1926"/>
              <a:gd name="T88" fmla="*/ 11700 w 14513"/>
              <a:gd name="T89" fmla="*/ 1292 h 1926"/>
              <a:gd name="T90" fmla="*/ 12069 w 14513"/>
              <a:gd name="T91" fmla="*/ 1479 h 1926"/>
              <a:gd name="T92" fmla="*/ 11288 w 14513"/>
              <a:gd name="T93" fmla="*/ 1292 h 1926"/>
              <a:gd name="T94" fmla="*/ 1876 w 14513"/>
              <a:gd name="T95" fmla="*/ 369 h 1926"/>
              <a:gd name="T96" fmla="*/ 1226 w 14513"/>
              <a:gd name="T97" fmla="*/ 959 h 1926"/>
              <a:gd name="T98" fmla="*/ 1876 w 14513"/>
              <a:gd name="T99" fmla="*/ 369 h 1926"/>
              <a:gd name="T100" fmla="*/ 9806 w 14513"/>
              <a:gd name="T101" fmla="*/ 398 h 1926"/>
              <a:gd name="T102" fmla="*/ 9082 w 14513"/>
              <a:gd name="T103" fmla="*/ 769 h 1926"/>
              <a:gd name="T104" fmla="*/ 9806 w 14513"/>
              <a:gd name="T105" fmla="*/ 398 h 19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4513" h="1926">
                <a:moveTo>
                  <a:pt x="14513" y="355"/>
                </a:moveTo>
                <a:cubicBezTo>
                  <a:pt x="14513" y="878"/>
                  <a:pt x="14513" y="1402"/>
                  <a:pt x="14513" y="1926"/>
                </a:cubicBezTo>
                <a:cubicBezTo>
                  <a:pt x="9675" y="1926"/>
                  <a:pt x="4837" y="1926"/>
                  <a:pt x="0" y="1926"/>
                </a:cubicBezTo>
                <a:cubicBezTo>
                  <a:pt x="0" y="1720"/>
                  <a:pt x="0" y="1514"/>
                  <a:pt x="0" y="1308"/>
                </a:cubicBezTo>
                <a:cubicBezTo>
                  <a:pt x="130" y="1291"/>
                  <a:pt x="260" y="1290"/>
                  <a:pt x="388" y="1334"/>
                </a:cubicBezTo>
                <a:cubicBezTo>
                  <a:pt x="426" y="1157"/>
                  <a:pt x="523" y="1042"/>
                  <a:pt x="654" y="961"/>
                </a:cubicBezTo>
                <a:cubicBezTo>
                  <a:pt x="782" y="881"/>
                  <a:pt x="918" y="847"/>
                  <a:pt x="1061" y="854"/>
                </a:cubicBezTo>
                <a:cubicBezTo>
                  <a:pt x="1066" y="809"/>
                  <a:pt x="1069" y="767"/>
                  <a:pt x="1077" y="727"/>
                </a:cubicBezTo>
                <a:cubicBezTo>
                  <a:pt x="1111" y="568"/>
                  <a:pt x="1183" y="440"/>
                  <a:pt x="1285" y="330"/>
                </a:cubicBezTo>
                <a:cubicBezTo>
                  <a:pt x="1438" y="166"/>
                  <a:pt x="1620" y="79"/>
                  <a:pt x="1817" y="28"/>
                </a:cubicBezTo>
                <a:cubicBezTo>
                  <a:pt x="1861" y="16"/>
                  <a:pt x="1905" y="9"/>
                  <a:pt x="1950" y="0"/>
                </a:cubicBezTo>
                <a:cubicBezTo>
                  <a:pt x="2048" y="0"/>
                  <a:pt x="2146" y="0"/>
                  <a:pt x="2245" y="0"/>
                </a:cubicBezTo>
                <a:cubicBezTo>
                  <a:pt x="2248" y="3"/>
                  <a:pt x="2252" y="8"/>
                  <a:pt x="2256" y="9"/>
                </a:cubicBezTo>
                <a:cubicBezTo>
                  <a:pt x="2318" y="22"/>
                  <a:pt x="2381" y="28"/>
                  <a:pt x="2442" y="47"/>
                </a:cubicBezTo>
                <a:cubicBezTo>
                  <a:pt x="2647" y="109"/>
                  <a:pt x="2830" y="216"/>
                  <a:pt x="2975" y="409"/>
                </a:cubicBezTo>
                <a:cubicBezTo>
                  <a:pt x="3100" y="576"/>
                  <a:pt x="3148" y="768"/>
                  <a:pt x="3125" y="993"/>
                </a:cubicBezTo>
                <a:cubicBezTo>
                  <a:pt x="3295" y="979"/>
                  <a:pt x="3458" y="1003"/>
                  <a:pt x="3617" y="1065"/>
                </a:cubicBezTo>
                <a:cubicBezTo>
                  <a:pt x="3776" y="1127"/>
                  <a:pt x="3920" y="1224"/>
                  <a:pt x="4035" y="1358"/>
                </a:cubicBezTo>
                <a:cubicBezTo>
                  <a:pt x="4552" y="1083"/>
                  <a:pt x="5046" y="1092"/>
                  <a:pt x="5516" y="1455"/>
                </a:cubicBezTo>
                <a:cubicBezTo>
                  <a:pt x="5562" y="1361"/>
                  <a:pt x="5601" y="1252"/>
                  <a:pt x="5661" y="1163"/>
                </a:cubicBezTo>
                <a:cubicBezTo>
                  <a:pt x="5777" y="991"/>
                  <a:pt x="5928" y="877"/>
                  <a:pt x="6107" y="816"/>
                </a:cubicBezTo>
                <a:cubicBezTo>
                  <a:pt x="6245" y="769"/>
                  <a:pt x="6384" y="763"/>
                  <a:pt x="6525" y="780"/>
                </a:cubicBezTo>
                <a:cubicBezTo>
                  <a:pt x="6533" y="781"/>
                  <a:pt x="6550" y="764"/>
                  <a:pt x="6552" y="754"/>
                </a:cubicBezTo>
                <a:cubicBezTo>
                  <a:pt x="6578" y="575"/>
                  <a:pt x="6653" y="432"/>
                  <a:pt x="6765" y="313"/>
                </a:cubicBezTo>
                <a:cubicBezTo>
                  <a:pt x="6892" y="177"/>
                  <a:pt x="7041" y="104"/>
                  <a:pt x="7206" y="85"/>
                </a:cubicBezTo>
                <a:cubicBezTo>
                  <a:pt x="7392" y="63"/>
                  <a:pt x="7574" y="91"/>
                  <a:pt x="7735" y="218"/>
                </a:cubicBezTo>
                <a:cubicBezTo>
                  <a:pt x="7794" y="264"/>
                  <a:pt x="7854" y="313"/>
                  <a:pt x="7901" y="375"/>
                </a:cubicBezTo>
                <a:cubicBezTo>
                  <a:pt x="7954" y="445"/>
                  <a:pt x="7992" y="532"/>
                  <a:pt x="8036" y="609"/>
                </a:cubicBezTo>
                <a:cubicBezTo>
                  <a:pt x="8274" y="449"/>
                  <a:pt x="8514" y="457"/>
                  <a:pt x="8743" y="632"/>
                </a:cubicBezTo>
                <a:cubicBezTo>
                  <a:pt x="8804" y="560"/>
                  <a:pt x="8859" y="485"/>
                  <a:pt x="8922" y="423"/>
                </a:cubicBezTo>
                <a:cubicBezTo>
                  <a:pt x="9018" y="327"/>
                  <a:pt x="9125" y="251"/>
                  <a:pt x="9241" y="192"/>
                </a:cubicBezTo>
                <a:cubicBezTo>
                  <a:pt x="9381" y="122"/>
                  <a:pt x="9527" y="77"/>
                  <a:pt x="9678" y="66"/>
                </a:cubicBezTo>
                <a:cubicBezTo>
                  <a:pt x="9866" y="53"/>
                  <a:pt x="10052" y="66"/>
                  <a:pt x="10235" y="135"/>
                </a:cubicBezTo>
                <a:cubicBezTo>
                  <a:pt x="10459" y="219"/>
                  <a:pt x="10653" y="352"/>
                  <a:pt x="10812" y="561"/>
                </a:cubicBezTo>
                <a:cubicBezTo>
                  <a:pt x="10907" y="687"/>
                  <a:pt x="10979" y="828"/>
                  <a:pt x="11024" y="985"/>
                </a:cubicBezTo>
                <a:cubicBezTo>
                  <a:pt x="11515" y="748"/>
                  <a:pt x="11947" y="842"/>
                  <a:pt x="12314" y="1304"/>
                </a:cubicBezTo>
                <a:cubicBezTo>
                  <a:pt x="12368" y="1217"/>
                  <a:pt x="12418" y="1127"/>
                  <a:pt x="12477" y="1045"/>
                </a:cubicBezTo>
                <a:cubicBezTo>
                  <a:pt x="12573" y="914"/>
                  <a:pt x="12682" y="799"/>
                  <a:pt x="12802" y="701"/>
                </a:cubicBezTo>
                <a:cubicBezTo>
                  <a:pt x="12991" y="548"/>
                  <a:pt x="13196" y="431"/>
                  <a:pt x="13417" y="359"/>
                </a:cubicBezTo>
                <a:cubicBezTo>
                  <a:pt x="13590" y="303"/>
                  <a:pt x="13765" y="267"/>
                  <a:pt x="13946" y="273"/>
                </a:cubicBezTo>
                <a:cubicBezTo>
                  <a:pt x="13999" y="274"/>
                  <a:pt x="14052" y="270"/>
                  <a:pt x="14104" y="274"/>
                </a:cubicBezTo>
                <a:cubicBezTo>
                  <a:pt x="14161" y="278"/>
                  <a:pt x="14218" y="286"/>
                  <a:pt x="14274" y="298"/>
                </a:cubicBezTo>
                <a:cubicBezTo>
                  <a:pt x="14354" y="315"/>
                  <a:pt x="14433" y="336"/>
                  <a:pt x="14513" y="355"/>
                </a:cubicBezTo>
                <a:close/>
                <a:moveTo>
                  <a:pt x="11288" y="1292"/>
                </a:moveTo>
                <a:cubicBezTo>
                  <a:pt x="11433" y="1246"/>
                  <a:pt x="11567" y="1258"/>
                  <a:pt x="11700" y="1292"/>
                </a:cubicBezTo>
                <a:cubicBezTo>
                  <a:pt x="11832" y="1325"/>
                  <a:pt x="11956" y="1387"/>
                  <a:pt x="12069" y="1479"/>
                </a:cubicBezTo>
                <a:cubicBezTo>
                  <a:pt x="11915" y="1226"/>
                  <a:pt x="11501" y="1113"/>
                  <a:pt x="11288" y="1292"/>
                </a:cubicBezTo>
                <a:close/>
                <a:moveTo>
                  <a:pt x="1876" y="369"/>
                </a:moveTo>
                <a:cubicBezTo>
                  <a:pt x="1597" y="347"/>
                  <a:pt x="1264" y="649"/>
                  <a:pt x="1226" y="959"/>
                </a:cubicBezTo>
                <a:cubicBezTo>
                  <a:pt x="1378" y="657"/>
                  <a:pt x="1592" y="458"/>
                  <a:pt x="1876" y="369"/>
                </a:cubicBezTo>
                <a:close/>
                <a:moveTo>
                  <a:pt x="9806" y="398"/>
                </a:moveTo>
                <a:cubicBezTo>
                  <a:pt x="9550" y="291"/>
                  <a:pt x="9159" y="505"/>
                  <a:pt x="9082" y="769"/>
                </a:cubicBezTo>
                <a:cubicBezTo>
                  <a:pt x="9281" y="531"/>
                  <a:pt x="9523" y="413"/>
                  <a:pt x="9806" y="398"/>
                </a:cubicBezTo>
                <a:close/>
              </a:path>
            </a:pathLst>
          </a:custGeom>
          <a:solidFill>
            <a:srgbClr val="FFB368"/>
          </a:solidFill>
          <a:ln>
            <a:noFill/>
          </a:ln>
          <a:effectLst>
            <a:outerShdw dir="16200000" dist="76200" rotWithShape="0">
              <a:schemeClr val="bg1"/>
            </a:outerShdw>
          </a:effectLst>
        </p:spPr>
        <p:txBody>
          <a:bodyPr anchor="t" anchorCtr="0" bIns="45720" compatLnSpc="1" lIns="91440" numCol="1" rIns="91440" tIns="45720" vert="horz" wrap="square">
            <a:prstTxWarp prst="textNoShape"/>
          </a:bodyPr>
          <a:p>
            <a:endParaRPr altLang="en-US" lang="zh-CN"/>
          </a:p>
        </p:txBody>
      </p:sp>
      <p:grpSp>
        <p:nvGrpSpPr>
          <p:cNvPr id="71" name="组合 10"/>
          <p:cNvGrpSpPr/>
          <p:nvPr/>
        </p:nvGrpSpPr>
        <p:grpSpPr>
          <a:xfrm>
            <a:off x="8647575" y="2611773"/>
            <a:ext cx="4291600" cy="4498099"/>
            <a:chOff x="8969828" y="3104430"/>
            <a:chExt cx="3833024" cy="4017458"/>
          </a:xfrm>
        </p:grpSpPr>
        <p:pic>
          <p:nvPicPr>
            <p:cNvPr id="2097197" name="图片 8"/>
            <p:cNvPicPr>
              <a:picLocks noChangeAspect="1"/>
            </p:cNvPicPr>
            <p:nvPr/>
          </p:nvPicPr>
          <p:blipFill>
            <a:blip xmlns:r="http://schemas.openxmlformats.org/officeDocument/2006/relationships" r:embed="rId4"/>
            <a:stretch>
              <a:fillRect/>
            </a:stretch>
          </p:blipFill>
          <p:spPr>
            <a:xfrm>
              <a:off x="8969828" y="3104430"/>
              <a:ext cx="3833024" cy="4017458"/>
            </a:xfrm>
            <a:prstGeom prst="rect"/>
          </p:spPr>
        </p:pic>
        <p:sp>
          <p:nvSpPr>
            <p:cNvPr id="1048683" name="文本框 9"/>
            <p:cNvSpPr txBox="1"/>
            <p:nvPr/>
          </p:nvSpPr>
          <p:spPr>
            <a:xfrm rot="540956">
              <a:off x="10008235" y="4000284"/>
              <a:ext cx="1930022" cy="728220"/>
            </a:xfrm>
            <a:prstGeom prst="rect"/>
            <a:noFill/>
          </p:spPr>
          <p:txBody>
            <a:bodyPr rtlCol="0" wrap="square">
              <a:spAutoFit/>
            </a:bodyPr>
            <a:p>
              <a:pPr algn="ctr"/>
              <a:r>
                <a:rPr altLang="en-US" dirty="0" sz="4800" lang="zh-CN">
                  <a:solidFill>
                    <a:schemeClr val="bg1"/>
                  </a:solidFill>
                  <a:latin typeface="汉仪糯米团W" panose="00020600040101010101" pitchFamily="18" charset="-122"/>
                  <a:ea typeface="汉仪糯米团W" panose="00020600040101010101" pitchFamily="18" charset="-122"/>
                </a:rPr>
                <a:t>谢谢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Microsoft Office PowerPoint</Application>
  <ScaleCrop>0</ScaleCrop>
  <LinksUpToDate>0</LinksUpToDate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PowerPoint 演示文稿</dc:title>
  <dc:creator>Windows 用户</dc:creator>
  <cp:lastModifiedBy>Windows 用户</cp:lastModifiedBy>
  <dcterms:created xsi:type="dcterms:W3CDTF">2019-10-11T10:46:47Z</dcterms:created>
  <dcterms:modified xsi:type="dcterms:W3CDTF">2021-09-25T11:22:24Z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2052-11.1.0.9912</vt:lpwstr>
  </property>
  <property fmtid="{D5CDD505-2E9C-101B-9397-08002B2CF9AE}" pid="3" name="KSOTemplateUUID">
    <vt:lpwstr>v1.0_mb_9M+gJcgm0L3EvRFB7DzQow==</vt:lpwstr>
  </property>
  <property fmtid="{D5CDD505-2E9C-101B-9397-08002B2CF9AE}" pid="4" name="ICV">
    <vt:lpwstr>d1878c3365a94aecb1a557fb17c13080</vt:lpwstr>
  </property>
</Properties>
</file>